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5" r:id="rId3"/>
  </p:sldMasterIdLst>
  <p:sldIdLst>
    <p:sldId id="256" r:id="rId4"/>
    <p:sldId id="282" r:id="rId5"/>
    <p:sldId id="287" r:id="rId6"/>
    <p:sldId id="288" r:id="rId7"/>
    <p:sldId id="289" r:id="rId8"/>
    <p:sldId id="268" r:id="rId9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E4B2"/>
    <a:srgbClr val="8DC73F"/>
    <a:srgbClr val="B4CD5F"/>
    <a:srgbClr val="A2C8E0"/>
    <a:srgbClr val="CBE86B"/>
    <a:srgbClr val="F5C0C8"/>
    <a:srgbClr val="2A4925"/>
    <a:srgbClr val="E73E3C"/>
    <a:srgbClr val="E5403C"/>
    <a:srgbClr val="BBD6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458" autoAdjust="0"/>
    <p:restoredTop sz="94660"/>
  </p:normalViewPr>
  <p:slideViewPr>
    <p:cSldViewPr snapToGrid="0">
      <p:cViewPr>
        <p:scale>
          <a:sx n="61" d="100"/>
          <a:sy n="61" d="100"/>
        </p:scale>
        <p:origin x="-114" y="-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75FA4C53-01FA-480C-B52E-833CE86DCC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1958">
            <a:off x="1609725" y="5648768"/>
            <a:ext cx="445009" cy="249937"/>
          </a:xfrm>
          <a:prstGeom prst="rect">
            <a:avLst/>
          </a:prstGeom>
        </p:spPr>
      </p:pic>
      <p:sp>
        <p:nvSpPr>
          <p:cNvPr id="6" name="Tiêu đề 5">
            <a:extLst>
              <a:ext uri="{FF2B5EF4-FFF2-40B4-BE49-F238E27FC236}">
                <a16:creationId xmlns="" xmlns:a16="http://schemas.microsoft.com/office/drawing/2014/main" id="{5F88B2E1-E4DE-054F-3D52-8CE5C0C0E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2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50696948-E45C-87B4-AAC0-95DF73FDD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A4CE5BF8-4E89-78F6-2FC5-BFE24C806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02F57616-9E4E-AA57-18F6-0FA75BAC5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88DD-3609-48F2-AADA-B9FFF33A71A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45E7CD11-FE62-D036-27B6-77C1449F9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AB827AE3-1496-E535-9861-59E94172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1FBD-2E39-4645-8801-E4D30BCA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7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C7C7A91E-FB71-C415-91CD-9ACA67647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5681D7BF-937C-9C5D-77E9-B02823C5B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633C3809-37CE-7D38-4A1E-D39C56A92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88DD-3609-48F2-AADA-B9FFF33A71A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B12272DF-3634-2BE8-392D-D764DF238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94D45299-8D15-38B1-E3B9-466EE6942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1FBD-2E39-4645-8801-E4D30BCA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109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CE127DBE-E13E-225C-689B-73B2667CB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7796C751-E9DA-3EC1-780B-5866C16A5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0B96E334-74A3-1478-1383-C85BD3E022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CDEB9246-AEC5-25FB-6142-5FE6DFDFF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88DD-3609-48F2-AADA-B9FFF33A71A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0744D8B1-682C-43EB-8D48-6292C1774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26D41BC7-E6DD-E78E-9449-279B43005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1FBD-2E39-4645-8801-E4D30BCA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83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29108E4F-7DF7-48ED-87FD-658211745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E9425A7F-EDBD-16F7-CD47-2779FCEAC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="" xmlns:a16="http://schemas.microsoft.com/office/drawing/2014/main" id="{62E96EAE-36FB-CF60-C62C-66E3EAE1C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="" xmlns:a16="http://schemas.microsoft.com/office/drawing/2014/main" id="{1165AC60-9FEE-71C2-2DD0-C6E8775027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="" xmlns:a16="http://schemas.microsoft.com/office/drawing/2014/main" id="{5C17BEC2-F514-43E6-387E-AC8CB8301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="" xmlns:a16="http://schemas.microsoft.com/office/drawing/2014/main" id="{A3AD2D7E-40A8-7DBC-2736-D276C6310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88DD-3609-48F2-AADA-B9FFF33A71A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="" xmlns:a16="http://schemas.microsoft.com/office/drawing/2014/main" id="{40F88ED5-D2F7-12BF-2EE1-EEF4508C3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="" xmlns:a16="http://schemas.microsoft.com/office/drawing/2014/main" id="{3B148588-8CD8-7101-F8E0-8C7CAE286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1FBD-2E39-4645-8801-E4D30BCA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1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67D4C628-042C-20CE-3915-471E63EB3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604E4CBC-2093-6BAA-9856-4AD077ED1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88DD-3609-48F2-AADA-B9FFF33A71A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A0DDE5BB-6607-235E-F739-87419B589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C99D16D2-6BEC-F84B-CBFB-4D8525C9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1FBD-2E39-4645-8801-E4D30BCA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40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="" xmlns:a16="http://schemas.microsoft.com/office/drawing/2014/main" id="{63415AD3-029C-98F5-3A97-7455F81B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88DD-3609-48F2-AADA-B9FFF33A71A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="" xmlns:a16="http://schemas.microsoft.com/office/drawing/2014/main" id="{172980C6-7A15-A1D2-28E8-238B09236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="" xmlns:a16="http://schemas.microsoft.com/office/drawing/2014/main" id="{8029F516-C9E7-40FD-919A-1F68BB858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1FBD-2E39-4645-8801-E4D30BCA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77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3448B5B-ECD6-AD48-2276-1223020CD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="" xmlns:a16="http://schemas.microsoft.com/office/drawing/2014/main" id="{3E7BAD40-8971-7A37-EB84-50CDC13DD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AE4EEA16-FB68-8FAC-4B87-57701CF8F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F6374760-4FC8-55A5-6891-395FA5BD6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88DD-3609-48F2-AADA-B9FFF33A71A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66014BA3-7639-8B84-F015-70B659C4D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D6D099FD-D213-D6B8-7B45-452705571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1FBD-2E39-4645-8801-E4D30BCA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792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33ECD34F-9CF3-8C26-2F78-E7CDE1E48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="" xmlns:a16="http://schemas.microsoft.com/office/drawing/2014/main" id="{A00F04ED-3132-155E-4C7D-1FDAAB765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="" xmlns:a16="http://schemas.microsoft.com/office/drawing/2014/main" id="{A8522751-7467-1DCA-4B4C-DDCC935A6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="" xmlns:a16="http://schemas.microsoft.com/office/drawing/2014/main" id="{22093CC8-1C80-187F-8540-670AB040C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88DD-3609-48F2-AADA-B9FFF33A71A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="" xmlns:a16="http://schemas.microsoft.com/office/drawing/2014/main" id="{25B83453-F5AA-8FDD-3AC4-534561F41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="" xmlns:a16="http://schemas.microsoft.com/office/drawing/2014/main" id="{CB5EF887-6D2A-44DC-DFD6-8B53B94A2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1FBD-2E39-4645-8801-E4D30BCA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06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B0A9591F-811E-692D-B085-13BB51A72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5F9100AB-27B9-AAF3-03C1-29FAAE4718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2EE76500-A2A0-FFDA-7442-C825AF658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88DD-3609-48F2-AADA-B9FFF33A71A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BD26FA64-C2C8-D5E9-9269-BE8666335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3D3061FC-0D7C-81DB-90B0-0D680A193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1FBD-2E39-4645-8801-E4D30BCA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739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="" xmlns:a16="http://schemas.microsoft.com/office/drawing/2014/main" id="{1BE843CC-B513-BDB0-5CE8-8D423FA84C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="" xmlns:a16="http://schemas.microsoft.com/office/drawing/2014/main" id="{DA9A1717-35B1-F8B8-2133-A281EFFDBD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D809AB52-9BA7-08D0-60AD-B10100DAD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88DD-3609-48F2-AADA-B9FFF33A71A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75C5AAF7-978A-7D79-6861-5B96723AD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3B2841D0-D429-AA02-2F42-8A8FE5A3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1FBD-2E39-4645-8801-E4D30BCA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2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="" xmlns:a16="http://schemas.microsoft.com/office/drawing/2014/main" id="{8E369581-2CA9-4D66-91DF-8902B68647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813">
            <a:off x="190500" y="1352993"/>
            <a:ext cx="445009" cy="249937"/>
          </a:xfrm>
          <a:prstGeom prst="rect">
            <a:avLst/>
          </a:prstGeom>
        </p:spPr>
      </p:pic>
      <p:sp>
        <p:nvSpPr>
          <p:cNvPr id="4" name="Tiêu đề 3">
            <a:extLst>
              <a:ext uri="{FF2B5EF4-FFF2-40B4-BE49-F238E27FC236}">
                <a16:creationId xmlns="" xmlns:a16="http://schemas.microsoft.com/office/drawing/2014/main" id="{AA790189-8EB9-4D15-F188-76045ADEE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7038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5218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 userDrawn="1">
  <p:cSld name="1_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2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902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5158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="" xmlns:a16="http://schemas.microsoft.com/office/drawing/2014/main" id="{E6F8B9F8-99A8-43ED-B731-2776B2660037}"/>
              </a:ext>
            </a:extLst>
          </p:cNvPr>
          <p:cNvSpPr/>
          <p:nvPr userDrawn="1"/>
        </p:nvSpPr>
        <p:spPr>
          <a:xfrm>
            <a:off x="2209815" y="38477"/>
            <a:ext cx="8202967" cy="1873188"/>
          </a:xfrm>
          <a:prstGeom prst="rect">
            <a:avLst/>
          </a:prstGeom>
          <a:solidFill>
            <a:srgbClr val="BBD6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099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="" xmlns:a16="http://schemas.microsoft.com/office/drawing/2014/main" id="{2EA0D6B4-952A-4E44-A0DA-E744351342F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6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1958">
            <a:off x="1609725" y="5648768"/>
            <a:ext cx="445009" cy="249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46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7FBDA719-E338-6DE9-62D0-C409B4217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="" xmlns:a16="http://schemas.microsoft.com/office/drawing/2014/main" id="{6A8B296D-6F56-09DB-205D-952909889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3251E-8B67-46C0-872E-D8AC23C23294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="" xmlns:a16="http://schemas.microsoft.com/office/drawing/2014/main" id="{0BA49A81-E619-938C-A7CE-6E45AE074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="" xmlns:a16="http://schemas.microsoft.com/office/drawing/2014/main" id="{1FD4FF3A-8E06-7B5D-3146-BD42C0CDA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B84A3-8754-43E7-9771-B3363E73E09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516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="" xmlns:a16="http://schemas.microsoft.com/office/drawing/2014/main" id="{8B978A7B-9E1E-0368-7A4C-CD503706A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="" xmlns:a16="http://schemas.microsoft.com/office/drawing/2014/main" id="{D2CF72E1-A267-B825-90C4-09E30E266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2EF50681-5681-71B0-F091-302406A69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88DD-3609-48F2-AADA-B9FFF33A71A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42E838D8-72DE-1B12-EC34-82A13500A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04547C72-7161-4F4B-0EC8-10517D3B1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421FBD-2E39-4645-8801-E4D30BCA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59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4184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2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2601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AF471E39-A676-4CB0-9151-C07254788D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3251E-8B67-46C0-872E-D8AC23C23294}" type="datetimeFigureOut">
              <a:rPr lang="ko-KR" altLang="en-US" smtClean="0"/>
              <a:t>2023-11-03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2CF6508-7DF3-4D9B-BDEA-E3D3918C53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0A066BF7-C28A-47AF-9285-2972CCB96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B84A3-8754-43E7-9771-B3363E73E098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TextBox 3">
            <a:extLst>
              <a:ext uri="{FF2B5EF4-FFF2-40B4-BE49-F238E27FC236}">
                <a16:creationId xmlns="" xmlns:a16="http://schemas.microsoft.com/office/drawing/2014/main" id="{ADC06C1D-5F8E-AF5F-9FC0-C94014D39261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1">
            <a:extLst>
              <a:ext uri="{FF2B5EF4-FFF2-40B4-BE49-F238E27FC236}">
                <a16:creationId xmlns="" xmlns:a16="http://schemas.microsoft.com/office/drawing/2014/main" id="{F10B04C9-5134-E034-9AC5-323A13A6B309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9" name="Picture 13">
            <a:extLst>
              <a:ext uri="{FF2B5EF4-FFF2-40B4-BE49-F238E27FC236}">
                <a16:creationId xmlns="" xmlns:a16="http://schemas.microsoft.com/office/drawing/2014/main" id="{4BCA9091-E138-4833-A7DD-69202A3D230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571321" y="6098214"/>
            <a:ext cx="2188654" cy="890093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="" xmlns:a16="http://schemas.microsoft.com/office/drawing/2014/main" id="{9FC47B50-74C4-17B5-A5DE-1E71E7263645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881259" y="0"/>
            <a:ext cx="1542422" cy="51820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="" xmlns:a16="http://schemas.microsoft.com/office/drawing/2014/main" id="{FB0870A0-C196-BFBF-6925-E3D079150B1D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Bắp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D5C91EE-E0B1-CF72-F6B1-538092D7E38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-5489123" y="-301137"/>
            <a:ext cx="2188654" cy="2658086"/>
          </a:xfrm>
          <a:prstGeom prst="rect">
            <a:avLst/>
          </a:prstGeom>
        </p:spPr>
      </p:pic>
      <p:pic>
        <p:nvPicPr>
          <p:cNvPr id="13" name="Picture 14">
            <a:extLst>
              <a:ext uri="{FF2B5EF4-FFF2-40B4-BE49-F238E27FC236}">
                <a16:creationId xmlns="" xmlns:a16="http://schemas.microsoft.com/office/drawing/2014/main" id="{B6973971-17C8-081E-3AE7-EA7518E2E168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192000" y="-1"/>
            <a:ext cx="1542422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38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0" r:id="rId4"/>
    <p:sldLayoutId id="2147483657" r:id="rId5"/>
    <p:sldLayoutId id="2147483680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="" xmlns:a16="http://schemas.microsoft.com/office/drawing/2014/main" id="{E9FC2128-6D31-A98F-98AF-E395CDCAA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="" xmlns:a16="http://schemas.microsoft.com/office/drawing/2014/main" id="{A02FBAAF-208E-9E90-B3A7-4D38D788EB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="" xmlns:a16="http://schemas.microsoft.com/office/drawing/2014/main" id="{6F811FE0-E5CF-241C-3935-57096F446D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788DD-3609-48F2-AADA-B9FFF33A71A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="" xmlns:a16="http://schemas.microsoft.com/office/drawing/2014/main" id="{174E2A5A-1B0B-9888-84D0-87E7804F6D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="" xmlns:a16="http://schemas.microsoft.com/office/drawing/2014/main" id="{79E5A61A-B738-5BA2-0A23-A43A57ADEB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21FBD-2E39-4645-8801-E4D30BCAB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2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3" r:id="rId2"/>
    <p:sldLayoutId id="2147483674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="" xmlns:a16="http://schemas.microsoft.com/office/drawing/2014/main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4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4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tx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4267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="" xmlns:a16="http://schemas.microsoft.com/office/drawing/2014/main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400" b="0" dirty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3"/>
            <a:ext cx="4836708" cy="6348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3"/>
            <a:ext cx="4836708" cy="63488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cap="none" spc="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40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6BE93520-6E9F-4C6B-1BDC-F5F4B404C88B}"/>
              </a:ext>
            </a:extLst>
          </p:cNvPr>
          <p:cNvSpPr txBox="1"/>
          <p:nvPr userDrawn="1"/>
        </p:nvSpPr>
        <p:spPr>
          <a:xfrm>
            <a:off x="605095" y="9963312"/>
            <a:ext cx="117254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Sản phẩm của Măng Non – Tài liệu Tiểu học.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 b="1">
                <a:solidFill>
                  <a:srgbClr val="C00000"/>
                </a:solidFill>
                <a:latin typeface="UTM Avo" panose="02040603050506020204" pitchFamily="18" charset="0"/>
              </a:rPr>
              <a:t> Nghiêm cấm buôn bán, sao chép và chỉnh sửa để thu lợi nhuận.</a:t>
            </a:r>
          </a:p>
        </p:txBody>
      </p:sp>
    </p:spTree>
    <p:extLst>
      <p:ext uri="{BB962C8B-B14F-4D97-AF65-F5344CB8AC3E}">
        <p14:creationId xmlns:p14="http://schemas.microsoft.com/office/powerpoint/2010/main" val="33837860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>
            <a:extLst>
              <a:ext uri="{FF2B5EF4-FFF2-40B4-BE49-F238E27FC236}">
                <a16:creationId xmlns="" xmlns:a16="http://schemas.microsoft.com/office/drawing/2014/main" id="{EA5A0FD2-887E-40BF-A01E-4CCD2A614AE5}"/>
              </a:ext>
            </a:extLst>
          </p:cNvPr>
          <p:cNvSpPr/>
          <p:nvPr/>
        </p:nvSpPr>
        <p:spPr>
          <a:xfrm>
            <a:off x="2135999" y="3186782"/>
            <a:ext cx="7920000" cy="176212"/>
          </a:xfrm>
          <a:prstGeom prst="rect">
            <a:avLst/>
          </a:prstGeom>
          <a:solidFill>
            <a:srgbClr val="CBE8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 descr="개체이(가) 표시된 사진&#10;&#10;자동 생성된 설명">
            <a:extLst>
              <a:ext uri="{FF2B5EF4-FFF2-40B4-BE49-F238E27FC236}">
                <a16:creationId xmlns="" xmlns:a16="http://schemas.microsoft.com/office/drawing/2014/main" id="{2C56812B-563A-467F-B163-D0ED20C0DF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870" y="908299"/>
            <a:ext cx="1173482" cy="252070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="" xmlns:a16="http://schemas.microsoft.com/office/drawing/2014/main" id="{3D6ECC1E-0E15-4EDF-AE7E-D7FCF4DDCA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43" y="679698"/>
            <a:ext cx="1118618" cy="2749302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="" xmlns:a16="http://schemas.microsoft.com/office/drawing/2014/main" id="{284D94D3-15F4-39C8-1216-BA9109D943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7399"/>
          <a:stretch/>
        </p:blipFill>
        <p:spPr>
          <a:xfrm>
            <a:off x="1214752" y="1299020"/>
            <a:ext cx="10019763" cy="1219699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="" xmlns:a16="http://schemas.microsoft.com/office/drawing/2014/main" id="{D3A613DD-ACBA-0FB0-1F4D-626A2BAEEF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8269" y="255954"/>
            <a:ext cx="5895461" cy="1119046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="" xmlns:a16="http://schemas.microsoft.com/office/drawing/2014/main" id="{CA61B14F-4098-DEC6-1102-A5EE8E4542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4338" y="2525015"/>
            <a:ext cx="2283321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836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14">
            <a:extLst>
              <a:ext uri="{FF2B5EF4-FFF2-40B4-BE49-F238E27FC236}">
                <a16:creationId xmlns="" xmlns:a16="http://schemas.microsoft.com/office/drawing/2014/main" id="{332D5D68-E81B-4F53-AB47-735BF47720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167" y="2505649"/>
            <a:ext cx="8159781" cy="1077087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="" xmlns:a16="http://schemas.microsoft.com/office/drawing/2014/main" id="{421C6E82-E53D-F75E-E621-934C38221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585"/>
          <a:stretch/>
        </p:blipFill>
        <p:spPr>
          <a:xfrm>
            <a:off x="1786106" y="1457769"/>
            <a:ext cx="8093035" cy="296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2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="" xmlns:a16="http://schemas.microsoft.com/office/drawing/2014/main" id="{140F8C59-41C3-8E32-6E9B-A9348FC9AB59}"/>
              </a:ext>
            </a:extLst>
          </p:cNvPr>
          <p:cNvSpPr txBox="1"/>
          <p:nvPr/>
        </p:nvSpPr>
        <p:spPr>
          <a:xfrm>
            <a:off x="321732" y="1483621"/>
            <a:ext cx="73296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42938" indent="-457200" latinLnBrk="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kiện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sự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kiện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642938" indent="-457200" latinLnBrk="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huống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nguy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hiểm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rủi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xảy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tham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tránh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642938" indent="-457200" latinLnBrk="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Thực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việc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gìn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vệ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sinh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trường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atinLnBrk="0"/>
            <a:endParaRPr lang="en-US" sz="2800" dirty="0"/>
          </a:p>
        </p:txBody>
      </p:sp>
      <p:pic>
        <p:nvPicPr>
          <p:cNvPr id="10" name="Hình ảnh 9">
            <a:extLst>
              <a:ext uri="{FF2B5EF4-FFF2-40B4-BE49-F238E27FC236}">
                <a16:creationId xmlns="" xmlns:a16="http://schemas.microsoft.com/office/drawing/2014/main" id="{4B503707-43BD-33CA-A6C9-2CB4C2BFD6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3" b="99212" l="273" r="33879">
                        <a14:foregroundMark x1="7771" y1="23227" x2="2090" y2="19842"/>
                        <a14:foregroundMark x1="13883" y1="16690" x2="20132" y2="7093"/>
                        <a14:foregroundMark x1="20132" y1="7093" x2="20564" y2="7093"/>
                        <a14:foregroundMark x1="1522" y1="23505" x2="273" y2="23227"/>
                        <a14:foregroundMark x1="17360" y1="1994" x2="20132" y2="1113"/>
                        <a14:foregroundMark x1="30561" y1="60640" x2="33879" y2="67130"/>
                        <a14:foregroundMark x1="25267" y1="92072" x2="26380" y2="98331"/>
                        <a14:foregroundMark x1="18882" y1="97728" x2="19314" y2="98006"/>
                        <a14:foregroundMark x1="20973" y1="96894" x2="23608" y2="96894"/>
                        <a14:foregroundMark x1="13202" y1="95781" x2="17496" y2="97172"/>
                        <a14:foregroundMark x1="9589" y1="95781" x2="31107" y2="99212"/>
                        <a14:foregroundMark x1="31107" y1="99212" x2="29584" y2="960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711" r="63889"/>
          <a:stretch/>
        </p:blipFill>
        <p:spPr>
          <a:xfrm>
            <a:off x="7651341" y="643466"/>
            <a:ext cx="4218926" cy="5824743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="" xmlns:a16="http://schemas.microsoft.com/office/drawing/2014/main" id="{CE2DBA11-0009-B08F-E0FB-B6D9E7AF1D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008" y="470432"/>
            <a:ext cx="4066384" cy="85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6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941AA4B3-318D-904C-56FE-1D5C6FF7D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53" b="95752" l="0" r="89933">
                        <a14:foregroundMark x1="50559" y1="92974" x2="58613" y2="95915"/>
                        <a14:foregroundMark x1="12081" y1="42484" x2="7159" y2="33660"/>
                        <a14:foregroundMark x1="7159" y1="33660" x2="7159" y2="33333"/>
                        <a14:foregroundMark x1="3330" y1="37110" x2="0" y2="39542"/>
                        <a14:foregroundMark x1="8054" y1="33660" x2="5118" y2="35804"/>
                        <a14:foregroundMark x1="12528" y1="14379" x2="21029" y2="7353"/>
                        <a14:foregroundMark x1="76734" y1="34804" x2="73154" y2="33987"/>
                        <a14:foregroundMark x1="75839" y1="33007" x2="77852" y2="34477"/>
                        <a14:foregroundMark x1="75615" y1="34804" x2="78300" y2="36275"/>
                        <a14:foregroundMark x1="80313" y1="34150" x2="84116" y2="36601"/>
                        <a14:foregroundMark x1="83669" y1="30065" x2="83669" y2="32190"/>
                        <a14:backgroundMark x1="224" y1="27614" x2="895" y2="31699"/>
                        <a14:backgroundMark x1="671" y1="32843" x2="224" y2="369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9000" y="241403"/>
            <a:ext cx="4656391" cy="63751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5" name="Hộp Văn bản 4">
            <a:extLst>
              <a:ext uri="{FF2B5EF4-FFF2-40B4-BE49-F238E27FC236}">
                <a16:creationId xmlns="" xmlns:a16="http://schemas.microsoft.com/office/drawing/2014/main" id="{C1BF5648-FDC1-2650-F6C6-41433A77CA17}"/>
              </a:ext>
            </a:extLst>
          </p:cNvPr>
          <p:cNvSpPr txBox="1"/>
          <p:nvPr/>
        </p:nvSpPr>
        <p:spPr>
          <a:xfrm>
            <a:off x="746760" y="800963"/>
            <a:ext cx="6004560" cy="1994714"/>
          </a:xfrm>
          <a:prstGeom prst="roundRect">
            <a:avLst>
              <a:gd name="adj" fmla="val 37127"/>
            </a:avLst>
          </a:prstGeom>
          <a:noFill/>
          <a:ln w="28575">
            <a:noFill/>
            <a:prstDash val="dash"/>
          </a:ln>
        </p:spPr>
        <p:txBody>
          <a:bodyPr wrap="square" rtlCol="0" anchor="ctr">
            <a:spAutoFit/>
          </a:bodyPr>
          <a:lstStyle/>
          <a:p>
            <a:pPr latinLnBrk="0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nhở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15E96B30-34B2-B23A-186C-DB02AD3C415C}"/>
              </a:ext>
            </a:extLst>
          </p:cNvPr>
          <p:cNvSpPr txBox="1"/>
          <p:nvPr/>
        </p:nvSpPr>
        <p:spPr>
          <a:xfrm>
            <a:off x="746760" y="2752071"/>
            <a:ext cx="6004560" cy="2620506"/>
          </a:xfrm>
          <a:prstGeom prst="roundRect">
            <a:avLst>
              <a:gd name="adj" fmla="val 37127"/>
            </a:avLst>
          </a:prstGeom>
          <a:solidFill>
            <a:srgbClr val="D9E4B2"/>
          </a:solidFill>
          <a:ln w="28575">
            <a:solidFill>
              <a:srgbClr val="8DC73F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 latinLnBrk="0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nhở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cần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936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="" xmlns:a16="http://schemas.microsoft.com/office/drawing/2014/main" id="{941AA4B3-318D-904C-56FE-1D5C6FF7D6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353" b="95752" l="0" r="89933">
                        <a14:foregroundMark x1="50559" y1="92974" x2="58613" y2="95915"/>
                        <a14:foregroundMark x1="12081" y1="42484" x2="7159" y2="33660"/>
                        <a14:foregroundMark x1="7159" y1="33660" x2="7159" y2="33333"/>
                        <a14:foregroundMark x1="3330" y1="37110" x2="0" y2="39542"/>
                        <a14:foregroundMark x1="8054" y1="33660" x2="5118" y2="35804"/>
                        <a14:foregroundMark x1="12528" y1="14379" x2="21029" y2="7353"/>
                        <a14:foregroundMark x1="76734" y1="34804" x2="73154" y2="33987"/>
                        <a14:foregroundMark x1="75839" y1="33007" x2="77852" y2="34477"/>
                        <a14:foregroundMark x1="75615" y1="34804" x2="78300" y2="36275"/>
                        <a14:foregroundMark x1="80313" y1="34150" x2="84116" y2="36601"/>
                        <a14:foregroundMark x1="83669" y1="30065" x2="83669" y2="32190"/>
                        <a14:backgroundMark x1="224" y1="27614" x2="895" y2="31699"/>
                        <a14:backgroundMark x1="671" y1="32843" x2="224" y2="369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39000" y="241403"/>
            <a:ext cx="4656391" cy="637519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7" name="Hộp Văn bản 6">
            <a:extLst>
              <a:ext uri="{FF2B5EF4-FFF2-40B4-BE49-F238E27FC236}">
                <a16:creationId xmlns="" xmlns:a16="http://schemas.microsoft.com/office/drawing/2014/main" id="{15E96B30-34B2-B23A-186C-DB02AD3C415C}"/>
              </a:ext>
            </a:extLst>
          </p:cNvPr>
          <p:cNvSpPr txBox="1"/>
          <p:nvPr/>
        </p:nvSpPr>
        <p:spPr>
          <a:xfrm>
            <a:off x="853440" y="2431643"/>
            <a:ext cx="6004560" cy="1994714"/>
          </a:xfrm>
          <a:prstGeom prst="roundRect">
            <a:avLst>
              <a:gd name="adj" fmla="val 37127"/>
            </a:avLst>
          </a:prstGeom>
          <a:noFill/>
          <a:ln w="28575">
            <a:solidFill>
              <a:srgbClr val="8DC73F"/>
            </a:solidFill>
            <a:prstDash val="dash"/>
          </a:ln>
        </p:spPr>
        <p:txBody>
          <a:bodyPr wrap="square" rtlCol="0" anchor="ctr">
            <a:spAutoFit/>
          </a:bodyPr>
          <a:lstStyle/>
          <a:p>
            <a:pPr algn="ctr" latinLnBrk="0"/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đấy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khuyên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911903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Nhóm 10">
            <a:extLst>
              <a:ext uri="{FF2B5EF4-FFF2-40B4-BE49-F238E27FC236}">
                <a16:creationId xmlns="" xmlns:a16="http://schemas.microsoft.com/office/drawing/2014/main" id="{0F2FBF2A-42E4-C06D-D406-C0AEF3A3683F}"/>
              </a:ext>
            </a:extLst>
          </p:cNvPr>
          <p:cNvGrpSpPr/>
          <p:nvPr/>
        </p:nvGrpSpPr>
        <p:grpSpPr>
          <a:xfrm>
            <a:off x="807250" y="1048920"/>
            <a:ext cx="11070541" cy="2962839"/>
            <a:chOff x="-1099371" y="1066677"/>
            <a:chExt cx="11070541" cy="2962839"/>
          </a:xfrm>
        </p:grpSpPr>
        <p:sp>
          <p:nvSpPr>
            <p:cNvPr id="4" name="직사각형 3">
              <a:extLst>
                <a:ext uri="{FF2B5EF4-FFF2-40B4-BE49-F238E27FC236}">
                  <a16:creationId xmlns="" xmlns:a16="http://schemas.microsoft.com/office/drawing/2014/main" id="{CF556F79-C6E8-4337-B144-105F0F67675A}"/>
                </a:ext>
              </a:extLst>
            </p:cNvPr>
            <p:cNvSpPr/>
            <p:nvPr/>
          </p:nvSpPr>
          <p:spPr>
            <a:xfrm>
              <a:off x="-1099371" y="3429000"/>
              <a:ext cx="10671278" cy="218550"/>
            </a:xfrm>
            <a:prstGeom prst="rect">
              <a:avLst/>
            </a:prstGeom>
            <a:solidFill>
              <a:srgbClr val="CBE86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" name="그림 5" descr="개체이(가) 표시된 사진&#10;&#10;자동 생성된 설명">
              <a:extLst>
                <a:ext uri="{FF2B5EF4-FFF2-40B4-BE49-F238E27FC236}">
                  <a16:creationId xmlns="" xmlns:a16="http://schemas.microsoft.com/office/drawing/2014/main" id="{1E5AAA5D-138C-4D87-AAA7-E07EBAF819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370067">
              <a:off x="7517872" y="1178178"/>
              <a:ext cx="1285861" cy="2851338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="" xmlns:a16="http://schemas.microsoft.com/office/drawing/2014/main" id="{A3D3F3F8-B395-47C1-A27D-BFE204675F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8792">
              <a:off x="8766213" y="1066677"/>
              <a:ext cx="1204957" cy="2961503"/>
            </a:xfrm>
            <a:prstGeom prst="rect">
              <a:avLst/>
            </a:prstGeom>
          </p:spPr>
        </p:pic>
      </p:grpSp>
      <p:pic>
        <p:nvPicPr>
          <p:cNvPr id="12" name="Hình ảnh 11">
            <a:extLst>
              <a:ext uri="{FF2B5EF4-FFF2-40B4-BE49-F238E27FC236}">
                <a16:creationId xmlns="" xmlns:a16="http://schemas.microsoft.com/office/drawing/2014/main" id="{7730B3D0-9BDA-A290-3897-F9440A9B83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550" y="1977198"/>
            <a:ext cx="10671278" cy="1859137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="" xmlns:a16="http://schemas.microsoft.com/office/drawing/2014/main" id="{C1FEE829-A32E-1A05-B978-444E61F234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0907" y="1329573"/>
            <a:ext cx="4519459" cy="86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5">
      <a:majorFont>
        <a:latin typeface="경기천년제목OTF Bold"/>
        <a:ea typeface="나눔스퀘어 ExtraBold"/>
        <a:cs typeface=""/>
      </a:majorFont>
      <a:minorFont>
        <a:latin typeface="맑은 고딕"/>
        <a:ea typeface="나눔스퀘어 ExtraBol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iết kế Tùy chỉnh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117</Words>
  <Application>Microsoft Office PowerPoint</Application>
  <PresentationFormat>Custom</PresentationFormat>
  <Paragraphs>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Office 테마</vt:lpstr>
      <vt:lpstr>Thiết kế Tùy chỉnh</vt:lpstr>
      <vt:lpstr>2_Awesome Teachers Meeting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T11_TNXH_Ontapvetruonghoc (TT)_MNT</dc:title>
  <dc:creator>Minh Hạnh Ngô</dc:creator>
  <cp:lastModifiedBy>SKY</cp:lastModifiedBy>
  <cp:revision>28</cp:revision>
  <dcterms:created xsi:type="dcterms:W3CDTF">2019-09-24T02:46:48Z</dcterms:created>
  <dcterms:modified xsi:type="dcterms:W3CDTF">2023-11-03T05:32:08Z</dcterms:modified>
</cp:coreProperties>
</file>