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85" r:id="rId23"/>
    <p:sldId id="279" r:id="rId24"/>
    <p:sldId id="276" r:id="rId25"/>
    <p:sldId id="280" r:id="rId26"/>
    <p:sldId id="282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7F4A1-43C0-4F63-867E-43C46CD1853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10C972-0279-411A-892A-7DC8A0289921}">
      <dgm:prSet custT="1"/>
      <dgm:spPr>
        <a:solidFill>
          <a:srgbClr val="FFCCCC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vi-V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42BD4A-2834-436B-8DF0-CF14BB793B76}" type="parTrans" cxnId="{A9C2C1FB-C1C3-40CD-B433-3BCEA122364B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5B639-2A38-4518-A6A7-23F48CDD620C}" type="sibTrans" cxnId="{A9C2C1FB-C1C3-40CD-B433-3BCEA122364B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91862C-6CA7-46BF-B8C9-7704930276C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F574AF-39AC-47BD-A300-A5F1B2CCD2E1}" type="parTrans" cxnId="{F49A065F-BCE2-4496-8594-A5D4C4880F5C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EFDB86-A955-4D21-92D5-2067C4CAA1B5}" type="sibTrans" cxnId="{F49A065F-BCE2-4496-8594-A5D4C4880F5C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D1528F-7C99-4F0B-A4B9-9BD6E2E69473}" type="pres">
      <dgm:prSet presAssocID="{B4B7F4A1-43C0-4F63-867E-43C46CD185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CFBFB5-D3FC-453D-9D9F-A55F47D98E84}" type="pres">
      <dgm:prSet presAssocID="{CA10C972-0279-411A-892A-7DC8A0289921}" presName="composite" presStyleCnt="0"/>
      <dgm:spPr/>
    </dgm:pt>
    <dgm:pt modelId="{B41838D3-68DC-4694-A3AB-C390000DC570}" type="pres">
      <dgm:prSet presAssocID="{CA10C972-0279-411A-892A-7DC8A0289921}" presName="parentText" presStyleLbl="alignNode1" presStyleIdx="0" presStyleCnt="1" custLinFactNeighborX="0" custLinFactNeighborY="-4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DE778-8A4E-4126-8150-AFBD15F08E46}" type="pres">
      <dgm:prSet presAssocID="{CA10C972-0279-411A-892A-7DC8A0289921}" presName="descendantText" presStyleLbl="alignAcc1" presStyleIdx="0" presStyleCnt="1" custLinFactNeighborX="-23" custLinFactNeighborY="-3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69A38E-DDB5-412C-83F7-FBCA70EC3695}" type="presOf" srcId="{CA10C972-0279-411A-892A-7DC8A0289921}" destId="{B41838D3-68DC-4694-A3AB-C390000DC570}" srcOrd="0" destOrd="0" presId="urn:microsoft.com/office/officeart/2005/8/layout/chevron2"/>
    <dgm:cxn modelId="{A9C2C1FB-C1C3-40CD-B433-3BCEA122364B}" srcId="{B4B7F4A1-43C0-4F63-867E-43C46CD18536}" destId="{CA10C972-0279-411A-892A-7DC8A0289921}" srcOrd="0" destOrd="0" parTransId="{4E42BD4A-2834-436B-8DF0-CF14BB793B76}" sibTransId="{31D5B639-2A38-4518-A6A7-23F48CDD620C}"/>
    <dgm:cxn modelId="{F49A065F-BCE2-4496-8594-A5D4C4880F5C}" srcId="{CA10C972-0279-411A-892A-7DC8A0289921}" destId="{7A91862C-6CA7-46BF-B8C9-7704930276CA}" srcOrd="0" destOrd="0" parTransId="{19F574AF-39AC-47BD-A300-A5F1B2CCD2E1}" sibTransId="{A9EFDB86-A955-4D21-92D5-2067C4CAA1B5}"/>
    <dgm:cxn modelId="{A7FCAA84-0869-4B72-8749-F348749678CB}" type="presOf" srcId="{B4B7F4A1-43C0-4F63-867E-43C46CD18536}" destId="{1DD1528F-7C99-4F0B-A4B9-9BD6E2E69473}" srcOrd="0" destOrd="0" presId="urn:microsoft.com/office/officeart/2005/8/layout/chevron2"/>
    <dgm:cxn modelId="{D9013B8B-83D3-49AA-95F0-D6945D3BFA7A}" type="presOf" srcId="{7A91862C-6CA7-46BF-B8C9-7704930276CA}" destId="{B6FDE778-8A4E-4126-8150-AFBD15F08E46}" srcOrd="0" destOrd="0" presId="urn:microsoft.com/office/officeart/2005/8/layout/chevron2"/>
    <dgm:cxn modelId="{BFC526B6-1CCF-470D-9826-22FD6221E07D}" type="presParOf" srcId="{1DD1528F-7C99-4F0B-A4B9-9BD6E2E69473}" destId="{F7CFBFB5-D3FC-453D-9D9F-A55F47D98E84}" srcOrd="0" destOrd="0" presId="urn:microsoft.com/office/officeart/2005/8/layout/chevron2"/>
    <dgm:cxn modelId="{E7D610F0-EA97-4230-A46B-3DBCAD16178C}" type="presParOf" srcId="{F7CFBFB5-D3FC-453D-9D9F-A55F47D98E84}" destId="{B41838D3-68DC-4694-A3AB-C390000DC570}" srcOrd="0" destOrd="0" presId="urn:microsoft.com/office/officeart/2005/8/layout/chevron2"/>
    <dgm:cxn modelId="{6335439E-66E1-4334-82BC-7A3FF61A92DD}" type="presParOf" srcId="{F7CFBFB5-D3FC-453D-9D9F-A55F47D98E84}" destId="{B6FDE778-8A4E-4126-8150-AFBD15F08E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838D3-68DC-4694-A3AB-C390000DC570}">
      <dsp:nvSpPr>
        <dsp:cNvPr id="0" name=""/>
        <dsp:cNvSpPr/>
      </dsp:nvSpPr>
      <dsp:spPr>
        <a:xfrm rot="5400000">
          <a:off x="-187409" y="187409"/>
          <a:ext cx="1249398" cy="874579"/>
        </a:xfrm>
        <a:prstGeom prst="chevron">
          <a:avLst/>
        </a:prstGeom>
        <a:solidFill>
          <a:srgbClr val="FFCCCC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37290"/>
        <a:ext cx="874579" cy="374819"/>
      </dsp:txXfrm>
    </dsp:sp>
    <dsp:sp modelId="{B6FDE778-8A4E-4126-8150-AFBD15F08E46}">
      <dsp:nvSpPr>
        <dsp:cNvPr id="0" name=""/>
        <dsp:cNvSpPr/>
      </dsp:nvSpPr>
      <dsp:spPr>
        <a:xfrm rot="5400000">
          <a:off x="3915848" y="-3042855"/>
          <a:ext cx="812109" cy="6897820"/>
        </a:xfrm>
        <a:prstGeom prst="round2Same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72993" y="39644"/>
        <a:ext cx="6858176" cy="732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6B6-3F48-4F47-B035-7927ADC85ED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16DB-5F88-45B9-809C-90BB9F0D9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1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6B6-3F48-4F47-B035-7927ADC85ED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16DB-5F88-45B9-809C-90BB9F0D9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6B6-3F48-4F47-B035-7927ADC85ED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16DB-5F88-45B9-809C-90BB9F0D9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3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6B6-3F48-4F47-B035-7927ADC85ED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16DB-5F88-45B9-809C-90BB9F0D9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6B6-3F48-4F47-B035-7927ADC85ED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16DB-5F88-45B9-809C-90BB9F0D9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5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6B6-3F48-4F47-B035-7927ADC85ED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16DB-5F88-45B9-809C-90BB9F0D9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5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6B6-3F48-4F47-B035-7927ADC85ED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16DB-5F88-45B9-809C-90BB9F0D9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7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6B6-3F48-4F47-B035-7927ADC85ED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16DB-5F88-45B9-809C-90BB9F0D9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7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6B6-3F48-4F47-B035-7927ADC85ED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16DB-5F88-45B9-809C-90BB9F0D9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3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6B6-3F48-4F47-B035-7927ADC85ED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16DB-5F88-45B9-809C-90BB9F0D9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2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76B6-3F48-4F47-B035-7927ADC85ED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16DB-5F88-45B9-809C-90BB9F0D9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3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C76B6-3F48-4F47-B035-7927ADC85ED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316DB-5F88-45B9-809C-90BB9F0D9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6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142" y="2002972"/>
            <a:ext cx="8360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91252" y="356062"/>
            <a:ext cx="10331924" cy="120032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 err="1"/>
              <a:t>Ví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dụ</a:t>
            </a:r>
            <a:r>
              <a:rPr lang="en-US" altLang="en-US" b="1" u="sng" dirty="0"/>
              <a:t> 1</a:t>
            </a:r>
            <a:r>
              <a:rPr lang="en-US" altLang="en-US" b="1" dirty="0"/>
              <a:t>:</a:t>
            </a:r>
            <a:r>
              <a:rPr lang="en-US" altLang="en-US" dirty="0"/>
              <a:t> </a:t>
            </a:r>
            <a:r>
              <a:rPr lang="en-US" altLang="en-US" dirty="0" err="1"/>
              <a:t>Một</a:t>
            </a:r>
            <a:r>
              <a:rPr lang="en-US" altLang="en-US" dirty="0"/>
              <a:t> ô </a:t>
            </a:r>
            <a:r>
              <a:rPr lang="en-US" altLang="en-US" dirty="0" err="1"/>
              <a:t>tô</a:t>
            </a:r>
            <a:r>
              <a:rPr lang="en-US" altLang="en-US" dirty="0"/>
              <a:t> </a:t>
            </a:r>
            <a:r>
              <a:rPr lang="en-US" altLang="en-US" dirty="0" err="1"/>
              <a:t>đi</a:t>
            </a:r>
            <a:r>
              <a:rPr lang="en-US" altLang="en-US" dirty="0"/>
              <a:t> </a:t>
            </a:r>
            <a:r>
              <a:rPr lang="en-US" altLang="en-US" dirty="0" err="1"/>
              <a:t>từ</a:t>
            </a:r>
            <a:r>
              <a:rPr lang="en-US" altLang="en-US" dirty="0"/>
              <a:t> </a:t>
            </a:r>
            <a:r>
              <a:rPr lang="en-US" altLang="en-US" dirty="0" err="1"/>
              <a:t>Hà</a:t>
            </a:r>
            <a:r>
              <a:rPr lang="en-US" altLang="en-US" dirty="0"/>
              <a:t> </a:t>
            </a:r>
            <a:r>
              <a:rPr lang="en-US" altLang="en-US" dirty="0" err="1"/>
              <a:t>Nội</a:t>
            </a:r>
            <a:r>
              <a:rPr lang="en-US" altLang="en-US" dirty="0"/>
              <a:t> </a:t>
            </a:r>
            <a:r>
              <a:rPr lang="en-US" altLang="en-US" dirty="0" err="1"/>
              <a:t>đến</a:t>
            </a:r>
            <a:r>
              <a:rPr lang="en-US" altLang="en-US" dirty="0"/>
              <a:t> </a:t>
            </a:r>
            <a:r>
              <a:rPr lang="en-US" altLang="en-US" dirty="0" err="1"/>
              <a:t>Thanh</a:t>
            </a:r>
            <a:r>
              <a:rPr lang="en-US" altLang="en-US" dirty="0"/>
              <a:t> </a:t>
            </a:r>
            <a:r>
              <a:rPr lang="en-US" altLang="en-US" dirty="0" err="1"/>
              <a:t>Hoá</a:t>
            </a:r>
            <a:r>
              <a:rPr lang="en-US" altLang="en-US" dirty="0"/>
              <a:t> </a:t>
            </a:r>
            <a:r>
              <a:rPr lang="en-US" altLang="en-US" dirty="0" err="1"/>
              <a:t>hết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3 </a:t>
            </a:r>
            <a:r>
              <a:rPr lang="en-US" altLang="en-US" dirty="0" err="1">
                <a:solidFill>
                  <a:srgbClr val="FF0000"/>
                </a:solidFill>
              </a:rPr>
              <a:t>giờ</a:t>
            </a:r>
            <a:r>
              <a:rPr lang="en-US" altLang="en-US" dirty="0">
                <a:solidFill>
                  <a:srgbClr val="FF0000"/>
                </a:solidFill>
              </a:rPr>
              <a:t> 15 </a:t>
            </a:r>
            <a:r>
              <a:rPr lang="en-US" altLang="en-US" dirty="0" err="1">
                <a:solidFill>
                  <a:srgbClr val="FF0000"/>
                </a:solidFill>
              </a:rPr>
              <a:t>phút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/>
              <a:t>rồi</a:t>
            </a:r>
            <a:r>
              <a:rPr lang="en-US" altLang="en-US" dirty="0"/>
              <a:t> </a:t>
            </a:r>
            <a:r>
              <a:rPr lang="en-US" altLang="en-US" dirty="0" err="1"/>
              <a:t>đi</a:t>
            </a:r>
            <a:r>
              <a:rPr lang="en-US" altLang="en-US" dirty="0"/>
              <a:t> </a:t>
            </a:r>
            <a:r>
              <a:rPr lang="en-US" altLang="en-US" dirty="0" err="1"/>
              <a:t>tiếp</a:t>
            </a:r>
            <a:r>
              <a:rPr lang="en-US" altLang="en-US" dirty="0"/>
              <a:t> </a:t>
            </a:r>
            <a:r>
              <a:rPr lang="en-US" altLang="en-US" dirty="0" err="1"/>
              <a:t>đến</a:t>
            </a:r>
            <a:r>
              <a:rPr lang="en-US" altLang="en-US" dirty="0"/>
              <a:t> </a:t>
            </a:r>
            <a:r>
              <a:rPr lang="en-US" altLang="en-US" dirty="0" err="1"/>
              <a:t>Vinh</a:t>
            </a:r>
            <a:r>
              <a:rPr lang="en-US" altLang="en-US" dirty="0"/>
              <a:t> </a:t>
            </a:r>
            <a:r>
              <a:rPr lang="en-US" altLang="en-US" dirty="0" err="1"/>
              <a:t>hết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2 </a:t>
            </a:r>
            <a:r>
              <a:rPr lang="en-US" altLang="en-US" dirty="0" err="1">
                <a:solidFill>
                  <a:srgbClr val="FF0000"/>
                </a:solidFill>
              </a:rPr>
              <a:t>giờ</a:t>
            </a:r>
            <a:r>
              <a:rPr lang="en-US" altLang="en-US" dirty="0">
                <a:solidFill>
                  <a:srgbClr val="FF0000"/>
                </a:solidFill>
              </a:rPr>
              <a:t> 35 </a:t>
            </a:r>
            <a:r>
              <a:rPr lang="en-US" altLang="en-US" dirty="0" err="1">
                <a:solidFill>
                  <a:srgbClr val="FF0000"/>
                </a:solidFill>
              </a:rPr>
              <a:t>phút</a:t>
            </a:r>
            <a:r>
              <a:rPr lang="en-US" altLang="en-US" dirty="0"/>
              <a:t>. </a:t>
            </a:r>
            <a:r>
              <a:rPr lang="en-US" altLang="en-US" dirty="0" err="1"/>
              <a:t>Hỏi</a:t>
            </a:r>
            <a:r>
              <a:rPr lang="en-US" altLang="en-US" dirty="0"/>
              <a:t> ô </a:t>
            </a:r>
            <a:r>
              <a:rPr lang="en-US" altLang="en-US" dirty="0" err="1"/>
              <a:t>tô</a:t>
            </a:r>
            <a:r>
              <a:rPr lang="en-US" altLang="en-US" dirty="0"/>
              <a:t> </a:t>
            </a:r>
            <a:r>
              <a:rPr lang="en-US" altLang="en-US" dirty="0" err="1"/>
              <a:t>đó</a:t>
            </a:r>
            <a:r>
              <a:rPr lang="en-US" altLang="en-US" dirty="0"/>
              <a:t> </a:t>
            </a:r>
            <a:r>
              <a:rPr lang="en-US" altLang="en-US" dirty="0" err="1"/>
              <a:t>đã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đi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cả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quãng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đường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từ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Hà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Nội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đến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Vinh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hết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bao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nhiêu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thời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</a:rPr>
              <a:t>gian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24674" y="1556392"/>
            <a:ext cx="199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674" y="2139077"/>
            <a:ext cx="29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8721" y="1847735"/>
            <a:ext cx="43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99296" y="2600742"/>
            <a:ext cx="19403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flipH="1">
            <a:off x="5576522" y="2674898"/>
            <a:ext cx="568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5412699" y="2674898"/>
            <a:ext cx="568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5818043" y="2661250"/>
            <a:ext cx="733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4731584" y="2661250"/>
            <a:ext cx="568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4972373" y="2661248"/>
            <a:ext cx="8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274276" y="3304446"/>
            <a:ext cx="884581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err="1" smtClean="0"/>
              <a:t>Vậy</a:t>
            </a:r>
            <a:r>
              <a:rPr lang="en-US" altLang="en-US" b="1" dirty="0" smtClean="0"/>
              <a:t> 3 </a:t>
            </a:r>
            <a:r>
              <a:rPr lang="en-US" altLang="en-US" b="1" dirty="0" err="1"/>
              <a:t>giờ</a:t>
            </a:r>
            <a:r>
              <a:rPr lang="en-US" altLang="en-US" b="1" dirty="0"/>
              <a:t> 15 </a:t>
            </a:r>
            <a:r>
              <a:rPr lang="en-US" altLang="en-US" b="1" dirty="0" err="1"/>
              <a:t>phút</a:t>
            </a:r>
            <a:r>
              <a:rPr lang="en-US" altLang="en-US" b="1" dirty="0"/>
              <a:t> + 2 </a:t>
            </a:r>
            <a:r>
              <a:rPr lang="en-US" altLang="en-US" b="1" dirty="0" err="1"/>
              <a:t>giờ</a:t>
            </a:r>
            <a:r>
              <a:rPr lang="en-US" altLang="en-US" b="1" dirty="0"/>
              <a:t> 35 </a:t>
            </a:r>
            <a:r>
              <a:rPr lang="en-US" altLang="en-US" b="1" dirty="0" err="1" smtClean="0"/>
              <a:t>phút</a:t>
            </a:r>
            <a:r>
              <a:rPr lang="en-US" altLang="en-US" b="1" dirty="0" smtClean="0"/>
              <a:t> = 5 </a:t>
            </a:r>
            <a:r>
              <a:rPr lang="en-US" altLang="en-US" b="1" dirty="0" err="1" smtClean="0"/>
              <a:t>giờ</a:t>
            </a:r>
            <a:r>
              <a:rPr lang="en-US" altLang="en-US" b="1" dirty="0" smtClean="0"/>
              <a:t> 50 </a:t>
            </a:r>
            <a:r>
              <a:rPr lang="en-US" altLang="en-US" b="1" dirty="0" err="1" smtClean="0"/>
              <a:t>phút</a:t>
            </a:r>
            <a:endParaRPr lang="en-US" alt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378424" y="4040213"/>
            <a:ext cx="9239534" cy="20739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0276" y="4160299"/>
            <a:ext cx="708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6628" y="4641636"/>
            <a:ext cx="935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06628" y="5125978"/>
            <a:ext cx="9356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53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83040" y="470970"/>
            <a:ext cx="112406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u="sng" dirty="0" err="1"/>
              <a:t>Ví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dụ</a:t>
            </a:r>
            <a:r>
              <a:rPr lang="en-US" altLang="en-US" b="1" u="sng" dirty="0"/>
              <a:t> 2</a:t>
            </a:r>
            <a:r>
              <a:rPr lang="en-US" altLang="en-US" b="1" dirty="0"/>
              <a:t>:</a:t>
            </a:r>
            <a:r>
              <a:rPr lang="en-US" altLang="en-US" dirty="0"/>
              <a:t> </a:t>
            </a:r>
            <a:r>
              <a:rPr lang="en-US" altLang="en-US" dirty="0" err="1"/>
              <a:t>Một</a:t>
            </a:r>
            <a:r>
              <a:rPr lang="en-US" altLang="en-US" dirty="0"/>
              <a:t> </a:t>
            </a:r>
            <a:r>
              <a:rPr lang="en-US" altLang="en-US" dirty="0" err="1"/>
              <a:t>người</a:t>
            </a:r>
            <a:r>
              <a:rPr lang="en-US" altLang="en-US" dirty="0"/>
              <a:t> </a:t>
            </a:r>
            <a:r>
              <a:rPr lang="en-US" altLang="en-US" dirty="0" err="1"/>
              <a:t>tham</a:t>
            </a:r>
            <a:r>
              <a:rPr lang="en-US" altLang="en-US" dirty="0"/>
              <a:t> </a:t>
            </a:r>
            <a:r>
              <a:rPr lang="en-US" altLang="en-US" dirty="0" err="1"/>
              <a:t>gia</a:t>
            </a:r>
            <a:r>
              <a:rPr lang="en-US" altLang="en-US" dirty="0"/>
              <a:t> </a:t>
            </a:r>
            <a:r>
              <a:rPr lang="en-US" altLang="en-US" dirty="0" err="1"/>
              <a:t>đua</a:t>
            </a:r>
            <a:r>
              <a:rPr lang="en-US" altLang="en-US" dirty="0"/>
              <a:t> </a:t>
            </a:r>
            <a:r>
              <a:rPr lang="en-US" altLang="en-US" dirty="0" err="1"/>
              <a:t>xe</a:t>
            </a:r>
            <a:r>
              <a:rPr lang="en-US" altLang="en-US" dirty="0"/>
              <a:t> </a:t>
            </a:r>
            <a:r>
              <a:rPr lang="en-US" altLang="en-US" dirty="0" err="1"/>
              <a:t>đạp</a:t>
            </a:r>
            <a:r>
              <a:rPr lang="en-US" altLang="en-US" dirty="0"/>
              <a:t> </a:t>
            </a:r>
            <a:r>
              <a:rPr lang="en-US" altLang="en-US" dirty="0" err="1"/>
              <a:t>quãng</a:t>
            </a:r>
            <a:r>
              <a:rPr lang="en-US" altLang="en-US" dirty="0"/>
              <a:t> </a:t>
            </a:r>
            <a:r>
              <a:rPr lang="en-US" altLang="en-US" dirty="0" err="1"/>
              <a:t>đường</a:t>
            </a:r>
            <a:r>
              <a:rPr lang="en-US" altLang="en-US" dirty="0"/>
              <a:t> </a:t>
            </a:r>
            <a:r>
              <a:rPr lang="en-US" altLang="en-US" dirty="0" err="1"/>
              <a:t>đầu</a:t>
            </a:r>
            <a:r>
              <a:rPr lang="en-US" altLang="en-US" dirty="0"/>
              <a:t> </a:t>
            </a:r>
            <a:r>
              <a:rPr lang="en-US" altLang="en-US" dirty="0" err="1"/>
              <a:t>tiên</a:t>
            </a:r>
            <a:r>
              <a:rPr lang="en-US" altLang="en-US" dirty="0"/>
              <a:t> </a:t>
            </a:r>
            <a:r>
              <a:rPr lang="en-US" altLang="en-US" dirty="0" err="1"/>
              <a:t>đi</a:t>
            </a:r>
            <a:r>
              <a:rPr lang="en-US" altLang="en-US" dirty="0"/>
              <a:t> </a:t>
            </a:r>
            <a:r>
              <a:rPr lang="en-US" altLang="en-US" dirty="0" err="1"/>
              <a:t>hết</a:t>
            </a:r>
            <a:r>
              <a:rPr lang="en-US" altLang="en-US" dirty="0"/>
              <a:t> 22 </a:t>
            </a:r>
            <a:r>
              <a:rPr lang="en-US" altLang="en-US" dirty="0" err="1"/>
              <a:t>phút</a:t>
            </a:r>
            <a:r>
              <a:rPr lang="en-US" altLang="en-US" dirty="0"/>
              <a:t> 58 </a:t>
            </a:r>
            <a:r>
              <a:rPr lang="en-US" altLang="en-US" dirty="0" err="1"/>
              <a:t>giây</a:t>
            </a:r>
            <a:r>
              <a:rPr lang="en-US" altLang="en-US" dirty="0"/>
              <a:t>, </a:t>
            </a:r>
            <a:r>
              <a:rPr lang="en-US" altLang="en-US" dirty="0" err="1"/>
              <a:t>quãng</a:t>
            </a:r>
            <a:r>
              <a:rPr lang="en-US" altLang="en-US" dirty="0"/>
              <a:t> </a:t>
            </a:r>
            <a:r>
              <a:rPr lang="en-US" altLang="en-US" dirty="0" err="1"/>
              <a:t>đường</a:t>
            </a:r>
            <a:r>
              <a:rPr lang="en-US" altLang="en-US" dirty="0"/>
              <a:t> </a:t>
            </a:r>
            <a:r>
              <a:rPr lang="en-US" altLang="en-US" dirty="0" err="1"/>
              <a:t>thứ</a:t>
            </a:r>
            <a:r>
              <a:rPr lang="en-US" altLang="en-US" dirty="0"/>
              <a:t> </a:t>
            </a:r>
            <a:r>
              <a:rPr lang="en-US" altLang="en-US" dirty="0" err="1"/>
              <a:t>hai</a:t>
            </a:r>
            <a:r>
              <a:rPr lang="en-US" altLang="en-US" dirty="0"/>
              <a:t> </a:t>
            </a:r>
            <a:r>
              <a:rPr lang="en-US" altLang="en-US" dirty="0" err="1"/>
              <a:t>đi</a:t>
            </a:r>
            <a:r>
              <a:rPr lang="en-US" altLang="en-US" dirty="0"/>
              <a:t> </a:t>
            </a:r>
            <a:r>
              <a:rPr lang="en-US" altLang="en-US" dirty="0" err="1"/>
              <a:t>hết</a:t>
            </a:r>
            <a:r>
              <a:rPr lang="en-US" altLang="en-US" dirty="0"/>
              <a:t> 23 </a:t>
            </a:r>
            <a:r>
              <a:rPr lang="en-US" altLang="en-US" dirty="0" err="1"/>
              <a:t>phút</a:t>
            </a:r>
            <a:r>
              <a:rPr lang="en-US" altLang="en-US" dirty="0"/>
              <a:t> 25 </a:t>
            </a:r>
            <a:r>
              <a:rPr lang="en-US" altLang="en-US" dirty="0" err="1"/>
              <a:t>giây</a:t>
            </a:r>
            <a:r>
              <a:rPr lang="en-US" altLang="en-US" dirty="0"/>
              <a:t>. </a:t>
            </a:r>
            <a:r>
              <a:rPr lang="en-US" altLang="en-US" dirty="0" err="1"/>
              <a:t>Hỏi</a:t>
            </a:r>
            <a:r>
              <a:rPr lang="en-US" altLang="en-US" dirty="0"/>
              <a:t> </a:t>
            </a:r>
            <a:r>
              <a:rPr lang="en-US" altLang="en-US" dirty="0" err="1"/>
              <a:t>người</a:t>
            </a:r>
            <a:r>
              <a:rPr lang="en-US" altLang="en-US" dirty="0"/>
              <a:t> </a:t>
            </a:r>
            <a:r>
              <a:rPr lang="en-US" altLang="en-US" dirty="0" err="1"/>
              <a:t>đó</a:t>
            </a:r>
            <a:r>
              <a:rPr lang="en-US" altLang="en-US" dirty="0"/>
              <a:t> </a:t>
            </a:r>
            <a:r>
              <a:rPr lang="en-US" altLang="en-US" dirty="0" err="1"/>
              <a:t>đi</a:t>
            </a:r>
            <a:r>
              <a:rPr lang="en-US" altLang="en-US" dirty="0"/>
              <a:t> </a:t>
            </a:r>
            <a:r>
              <a:rPr lang="en-US" altLang="en-US" dirty="0" err="1"/>
              <a:t>cả</a:t>
            </a:r>
            <a:r>
              <a:rPr lang="en-US" altLang="en-US" dirty="0"/>
              <a:t> </a:t>
            </a:r>
            <a:r>
              <a:rPr lang="en-US" altLang="en-US" dirty="0" err="1"/>
              <a:t>hai</a:t>
            </a:r>
            <a:r>
              <a:rPr lang="en-US" altLang="en-US" dirty="0"/>
              <a:t> </a:t>
            </a:r>
            <a:r>
              <a:rPr lang="en-US" altLang="en-US" dirty="0" err="1"/>
              <a:t>quãng</a:t>
            </a:r>
            <a:r>
              <a:rPr lang="en-US" altLang="en-US" dirty="0"/>
              <a:t> </a:t>
            </a:r>
            <a:r>
              <a:rPr lang="en-US" altLang="en-US" dirty="0" err="1"/>
              <a:t>đường</a:t>
            </a:r>
            <a:r>
              <a:rPr lang="en-US" altLang="en-US" dirty="0"/>
              <a:t> </a:t>
            </a:r>
            <a:r>
              <a:rPr lang="en-US" altLang="en-US" dirty="0" err="1"/>
              <a:t>hết</a:t>
            </a:r>
            <a:r>
              <a:rPr lang="en-US" altLang="en-US" dirty="0"/>
              <a:t> </a:t>
            </a:r>
            <a:r>
              <a:rPr lang="en-US" altLang="en-US" dirty="0" err="1"/>
              <a:t>bao</a:t>
            </a:r>
            <a:r>
              <a:rPr lang="en-US" altLang="en-US" dirty="0"/>
              <a:t> </a:t>
            </a:r>
            <a:r>
              <a:rPr lang="en-US" altLang="en-US" dirty="0" err="1"/>
              <a:t>nhiêu</a:t>
            </a:r>
            <a:r>
              <a:rPr lang="en-US" altLang="en-US" dirty="0"/>
              <a:t> </a:t>
            </a:r>
            <a:r>
              <a:rPr lang="en-US" altLang="en-US" dirty="0" err="1"/>
              <a:t>thời</a:t>
            </a:r>
            <a:r>
              <a:rPr lang="en-US" altLang="en-US" dirty="0"/>
              <a:t> </a:t>
            </a:r>
            <a:r>
              <a:rPr lang="en-US" altLang="en-US" dirty="0" err="1" smtClean="0"/>
              <a:t>gian</a:t>
            </a:r>
            <a:r>
              <a:rPr lang="en-US" altLang="en-US" dirty="0" smtClean="0"/>
              <a:t>? </a:t>
            </a:r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9278316" y="478844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50095" y="826653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8151" y="831185"/>
            <a:ext cx="3972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3040" y="1194644"/>
            <a:ext cx="2114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1368" y="1814329"/>
            <a:ext cx="99971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Ta </a:t>
            </a:r>
            <a:r>
              <a:rPr lang="en-US" altLang="en-US" dirty="0" err="1" smtClean="0"/>
              <a:t>phải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thực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hiện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phép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cộng</a:t>
            </a:r>
            <a:r>
              <a:rPr lang="en-US" altLang="en-US" dirty="0" smtClean="0"/>
              <a:t>: </a:t>
            </a:r>
            <a:r>
              <a:rPr lang="en-US" altLang="en-US" b="1" dirty="0" smtClean="0"/>
              <a:t>22 </a:t>
            </a:r>
            <a:r>
              <a:rPr lang="en-US" altLang="en-US" b="1" dirty="0" err="1" smtClean="0"/>
              <a:t>phút</a:t>
            </a:r>
            <a:r>
              <a:rPr lang="en-US" altLang="en-US" b="1" dirty="0" smtClean="0"/>
              <a:t> 58 </a:t>
            </a:r>
            <a:r>
              <a:rPr lang="en-US" altLang="en-US" b="1" dirty="0" err="1" smtClean="0"/>
              <a:t>giây</a:t>
            </a:r>
            <a:r>
              <a:rPr lang="en-US" altLang="en-US" b="1" dirty="0" smtClean="0"/>
              <a:t> </a:t>
            </a:r>
            <a:r>
              <a:rPr lang="en-US" altLang="en-US" b="1" dirty="0"/>
              <a:t>+ </a:t>
            </a:r>
            <a:r>
              <a:rPr lang="en-US" altLang="en-US" b="1" dirty="0" smtClean="0"/>
              <a:t>23 </a:t>
            </a:r>
            <a:r>
              <a:rPr lang="en-US" altLang="en-US" b="1" dirty="0" err="1" smtClean="0"/>
              <a:t>phút</a:t>
            </a:r>
            <a:r>
              <a:rPr lang="en-US" altLang="en-US" b="1" dirty="0" smtClean="0"/>
              <a:t> 25 </a:t>
            </a:r>
            <a:r>
              <a:rPr lang="en-US" altLang="en-US" b="1" dirty="0" err="1" smtClean="0"/>
              <a:t>giây</a:t>
            </a:r>
            <a:r>
              <a:rPr lang="en-US" altLang="en-US" b="1" dirty="0" smtClean="0"/>
              <a:t> = ?</a:t>
            </a:r>
            <a:endParaRPr lang="en-US" altLang="en-US" b="1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20618" y="2312552"/>
            <a:ext cx="99971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 smtClean="0"/>
              <a:t>Ta </a:t>
            </a:r>
            <a:r>
              <a:rPr lang="en-US" altLang="en-US" dirty="0" err="1" smtClean="0"/>
              <a:t>đặt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tính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rồi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tính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như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sau</a:t>
            </a:r>
            <a:r>
              <a:rPr lang="en-US" altLang="en-US" dirty="0" smtClean="0"/>
              <a:t>:</a:t>
            </a:r>
            <a:endParaRPr lang="en-US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37719" y="2810776"/>
            <a:ext cx="225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7719" y="3393461"/>
            <a:ext cx="29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1766" y="3102119"/>
            <a:ext cx="43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62653" y="3855126"/>
            <a:ext cx="19403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26640" y="2810734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26640" y="3393418"/>
            <a:ext cx="1116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5693192" y="3964440"/>
            <a:ext cx="37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44629" y="2809375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7718" y="3388289"/>
            <a:ext cx="1116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5526640" y="3969208"/>
            <a:ext cx="374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5909625" y="3954290"/>
            <a:ext cx="733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4693999" y="3941670"/>
            <a:ext cx="568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920927" y="3941670"/>
            <a:ext cx="8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514017" y="3939184"/>
            <a:ext cx="441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7108958" y="3981832"/>
            <a:ext cx="349585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 smtClean="0"/>
              <a:t>(83 </a:t>
            </a:r>
            <a:r>
              <a:rPr lang="en-US" altLang="en-US" dirty="0" err="1" smtClean="0"/>
              <a:t>giây</a:t>
            </a:r>
            <a:r>
              <a:rPr lang="en-US" altLang="en-US" dirty="0" smtClean="0"/>
              <a:t> = 1 </a:t>
            </a:r>
            <a:r>
              <a:rPr lang="en-US" altLang="en-US" dirty="0" err="1" smtClean="0"/>
              <a:t>phút</a:t>
            </a:r>
            <a:r>
              <a:rPr lang="en-US" altLang="en-US" dirty="0" smtClean="0"/>
              <a:t> 23 </a:t>
            </a:r>
            <a:r>
              <a:rPr lang="en-US" altLang="en-US" dirty="0" err="1" smtClean="0"/>
              <a:t>giây</a:t>
            </a:r>
            <a:r>
              <a:rPr lang="en-US" altLang="en-US" dirty="0" smtClean="0"/>
              <a:t>)</a:t>
            </a:r>
            <a:endParaRPr lang="en-US" altLang="en-US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4734837" y="4319727"/>
            <a:ext cx="3864236" cy="237996"/>
            <a:chOff x="4753671" y="4108537"/>
            <a:chExt cx="3864236" cy="23799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8617907" y="4108537"/>
              <a:ext cx="0" cy="237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753671" y="4346532"/>
              <a:ext cx="38642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4753671" y="4108537"/>
              <a:ext cx="0" cy="2379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3994918" y="4458411"/>
            <a:ext cx="16846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/>
              <a:t>h</a:t>
            </a:r>
            <a:r>
              <a:rPr lang="en-US" altLang="en-US" dirty="0" smtClean="0"/>
              <a:t>ay 46 </a:t>
            </a:r>
            <a:r>
              <a:rPr lang="en-US" altLang="en-US" dirty="0" err="1" smtClean="0"/>
              <a:t>phút</a:t>
            </a:r>
            <a:endParaRPr lang="en-US" altLang="en-US" b="1" dirty="0"/>
          </a:p>
        </p:txBody>
      </p:sp>
      <p:sp>
        <p:nvSpPr>
          <p:cNvPr id="42" name="Rectangle 41"/>
          <p:cNvSpPr/>
          <p:nvPr/>
        </p:nvSpPr>
        <p:spPr>
          <a:xfrm>
            <a:off x="9286939" y="3982083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715331" y="5107291"/>
            <a:ext cx="99971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err="1" smtClean="0"/>
              <a:t>Vậy</a:t>
            </a:r>
            <a:r>
              <a:rPr lang="en-US" altLang="en-US" dirty="0" smtClean="0"/>
              <a:t>: </a:t>
            </a:r>
            <a:r>
              <a:rPr lang="en-US" altLang="en-US" b="1" dirty="0" smtClean="0"/>
              <a:t>22 </a:t>
            </a:r>
            <a:r>
              <a:rPr lang="en-US" altLang="en-US" b="1" dirty="0" err="1" smtClean="0"/>
              <a:t>phút</a:t>
            </a:r>
            <a:r>
              <a:rPr lang="en-US" altLang="en-US" b="1" dirty="0" smtClean="0"/>
              <a:t> 58 </a:t>
            </a:r>
            <a:r>
              <a:rPr lang="en-US" altLang="en-US" b="1" dirty="0" err="1" smtClean="0"/>
              <a:t>giây</a:t>
            </a:r>
            <a:r>
              <a:rPr lang="en-US" altLang="en-US" b="1" dirty="0" smtClean="0"/>
              <a:t> </a:t>
            </a:r>
            <a:r>
              <a:rPr lang="en-US" altLang="en-US" b="1" dirty="0"/>
              <a:t>+ </a:t>
            </a:r>
            <a:r>
              <a:rPr lang="en-US" altLang="en-US" b="1" dirty="0" smtClean="0"/>
              <a:t>23 </a:t>
            </a:r>
            <a:r>
              <a:rPr lang="en-US" altLang="en-US" b="1" dirty="0" err="1" smtClean="0"/>
              <a:t>phút</a:t>
            </a:r>
            <a:r>
              <a:rPr lang="en-US" altLang="en-US" b="1" dirty="0" smtClean="0"/>
              <a:t> 25 </a:t>
            </a:r>
            <a:r>
              <a:rPr lang="en-US" altLang="en-US" b="1" dirty="0" err="1" smtClean="0"/>
              <a:t>giây</a:t>
            </a:r>
            <a:r>
              <a:rPr lang="en-US" altLang="en-US" b="1" dirty="0" smtClean="0"/>
              <a:t> = 46 </a:t>
            </a:r>
            <a:r>
              <a:rPr lang="en-US" altLang="en-US" b="1" dirty="0" err="1" smtClean="0"/>
              <a:t>phút</a:t>
            </a:r>
            <a:r>
              <a:rPr lang="en-US" altLang="en-US" b="1" dirty="0" smtClean="0"/>
              <a:t> 23 </a:t>
            </a:r>
            <a:r>
              <a:rPr lang="en-US" altLang="en-US" b="1" dirty="0" err="1" smtClean="0"/>
              <a:t>giây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46097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324 L -0.30768 0.0701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3" grpId="0"/>
      <p:bldP spid="24" grpId="0"/>
      <p:bldP spid="40" grpId="0"/>
      <p:bldP spid="42" grpId="0"/>
      <p:bldP spid="42" grpId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74916" y="1418382"/>
            <a:ext cx="506528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.....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  .....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 ......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 ......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1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15228" y="1506060"/>
            <a:ext cx="506528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.....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 .....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=  ......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 .......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42507" y="1475164"/>
            <a:ext cx="8442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2506" y="2119399"/>
            <a:ext cx="8442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68534" y="2777234"/>
            <a:ext cx="8442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87845" y="3374070"/>
            <a:ext cx="8442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366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87845" y="4082387"/>
            <a:ext cx="8442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816120" y="1587627"/>
            <a:ext cx="419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631345" y="2185274"/>
            <a:ext cx="9286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86314" y="2841443"/>
            <a:ext cx="8442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84770" y="3497612"/>
            <a:ext cx="8442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7201" y="495947"/>
            <a:ext cx="661174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ĐƠN VỊ ĐO THỜI GIAN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152827" y="402956"/>
            <a:ext cx="0" cy="33446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1904" y="402956"/>
            <a:ext cx="210435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u="sng" dirty="0" err="1" smtClean="0"/>
              <a:t>Ví</a:t>
            </a:r>
            <a:r>
              <a:rPr lang="en-US" altLang="en-US" b="1" u="sng" dirty="0" smtClean="0"/>
              <a:t> </a:t>
            </a:r>
            <a:r>
              <a:rPr lang="en-US" altLang="en-US" b="1" u="sng" dirty="0" err="1" smtClean="0"/>
              <a:t>dụ</a:t>
            </a:r>
            <a:r>
              <a:rPr lang="en-US" altLang="en-US" b="1" u="sng" dirty="0" smtClean="0"/>
              <a:t> 1</a:t>
            </a:r>
            <a:r>
              <a:rPr lang="en-US" altLang="en-US" b="1" dirty="0" smtClean="0"/>
              <a:t>:</a:t>
            </a:r>
            <a:endParaRPr lang="en-US" altLang="en-US" b="1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152827" y="402956"/>
            <a:ext cx="210435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u="sng" dirty="0" err="1" smtClean="0"/>
              <a:t>Ví</a:t>
            </a:r>
            <a:r>
              <a:rPr lang="en-US" altLang="en-US" b="1" u="sng" dirty="0" smtClean="0"/>
              <a:t> </a:t>
            </a:r>
            <a:r>
              <a:rPr lang="en-US" altLang="en-US" b="1" u="sng" dirty="0" err="1" smtClean="0"/>
              <a:t>dụ</a:t>
            </a:r>
            <a:r>
              <a:rPr lang="en-US" altLang="en-US" b="1" u="sng" dirty="0" smtClean="0"/>
              <a:t> 2</a:t>
            </a:r>
            <a:r>
              <a:rPr lang="en-US" altLang="en-US" b="1" dirty="0" smtClean="0"/>
              <a:t>:</a:t>
            </a:r>
            <a:endParaRPr lang="en-US" altLang="en-US" b="1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834906" y="1054268"/>
            <a:ext cx="455411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/>
              <a:t>3 </a:t>
            </a:r>
            <a:r>
              <a:rPr lang="en-US" altLang="en-US" b="1" dirty="0" err="1"/>
              <a:t>giờ</a:t>
            </a:r>
            <a:r>
              <a:rPr lang="en-US" altLang="en-US" b="1" dirty="0"/>
              <a:t> 15 </a:t>
            </a:r>
            <a:r>
              <a:rPr lang="en-US" altLang="en-US" b="1" dirty="0" err="1"/>
              <a:t>phút</a:t>
            </a:r>
            <a:r>
              <a:rPr lang="en-US" altLang="en-US" b="1" dirty="0"/>
              <a:t> + 2 </a:t>
            </a:r>
            <a:r>
              <a:rPr lang="en-US" altLang="en-US" b="1" dirty="0" err="1"/>
              <a:t>giờ</a:t>
            </a:r>
            <a:r>
              <a:rPr lang="en-US" altLang="en-US" b="1" dirty="0"/>
              <a:t> 35 </a:t>
            </a:r>
            <a:r>
              <a:rPr lang="en-US" altLang="en-US" b="1" dirty="0" err="1" smtClean="0"/>
              <a:t>phút</a:t>
            </a:r>
            <a:r>
              <a:rPr lang="en-US" altLang="en-US" b="1" dirty="0" smtClean="0"/>
              <a:t> = ?</a:t>
            </a:r>
            <a:endParaRPr lang="en-US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25032" y="1636953"/>
            <a:ext cx="199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5032" y="2219638"/>
            <a:ext cx="29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9079" y="1928296"/>
            <a:ext cx="43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99654" y="2681303"/>
            <a:ext cx="19403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flipH="1">
            <a:off x="1908456" y="2741812"/>
            <a:ext cx="2956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32869" y="1047745"/>
            <a:ext cx="5016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+ 23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91302" y="1638354"/>
            <a:ext cx="225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91302" y="2221039"/>
            <a:ext cx="29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75349" y="1929697"/>
            <a:ext cx="43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116236" y="2682704"/>
            <a:ext cx="19403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flipH="1">
            <a:off x="9233127" y="2792018"/>
            <a:ext cx="37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" name="Rectangle 33"/>
          <p:cNvSpPr/>
          <p:nvPr/>
        </p:nvSpPr>
        <p:spPr>
          <a:xfrm flipH="1">
            <a:off x="9080223" y="2796786"/>
            <a:ext cx="374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 flipH="1">
            <a:off x="9463208" y="2781868"/>
            <a:ext cx="733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 flipH="1">
            <a:off x="8247582" y="2784746"/>
            <a:ext cx="568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 flipH="1">
            <a:off x="8474510" y="2769248"/>
            <a:ext cx="8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 flipH="1">
            <a:off x="8067600" y="2797758"/>
            <a:ext cx="441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7533003" y="3285989"/>
            <a:ext cx="447818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/>
              <a:t>h</a:t>
            </a:r>
            <a:r>
              <a:rPr lang="en-US" altLang="en-US" dirty="0" smtClean="0"/>
              <a:t>ay </a:t>
            </a:r>
            <a:r>
              <a:rPr lang="en-US" altLang="en-US" b="1" dirty="0" smtClean="0"/>
              <a:t>46 </a:t>
            </a:r>
            <a:r>
              <a:rPr lang="en-US" altLang="en-US" b="1" dirty="0" err="1" smtClean="0"/>
              <a:t>phút</a:t>
            </a:r>
            <a:r>
              <a:rPr lang="en-US" altLang="en-US" b="1" dirty="0" smtClean="0"/>
              <a:t> 23 </a:t>
            </a:r>
            <a:r>
              <a:rPr lang="en-US" altLang="en-US" b="1" dirty="0" err="1" smtClean="0"/>
              <a:t>giây</a:t>
            </a:r>
            <a:endParaRPr lang="en-US" altLang="en-US" b="1" dirty="0"/>
          </a:p>
        </p:txBody>
      </p:sp>
      <p:sp>
        <p:nvSpPr>
          <p:cNvPr id="48" name="Rounded Rectangle 47"/>
          <p:cNvSpPr/>
          <p:nvPr/>
        </p:nvSpPr>
        <p:spPr>
          <a:xfrm>
            <a:off x="1378424" y="4040213"/>
            <a:ext cx="9239534" cy="20739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520276" y="4160299"/>
            <a:ext cx="708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06628" y="4641636"/>
            <a:ext cx="935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06628" y="5125978"/>
            <a:ext cx="9356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09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201" y="666428"/>
            <a:ext cx="66117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41895" y="1854952"/>
            <a:ext cx="9239534" cy="20739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83747" y="1975038"/>
            <a:ext cx="708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099" y="2456375"/>
            <a:ext cx="935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0099" y="2940717"/>
            <a:ext cx="9356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36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193" y="2417737"/>
            <a:ext cx="6611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545856" y="568405"/>
            <a:ext cx="210435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 smtClean="0"/>
              <a:t>Bài</a:t>
            </a:r>
            <a:r>
              <a:rPr lang="en-US" altLang="en-US" sz="2800" b="1" u="sng" dirty="0" smtClean="0"/>
              <a:t> 1</a:t>
            </a:r>
            <a:r>
              <a:rPr lang="en-US" altLang="en-US" sz="2800" b="1" dirty="0" smtClean="0"/>
              <a:t>: </a:t>
            </a:r>
            <a:r>
              <a:rPr lang="en-US" altLang="en-US" sz="2800" b="1" dirty="0" err="1" smtClean="0"/>
              <a:t>Tính</a:t>
            </a:r>
            <a:endParaRPr lang="en-US" alt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323877"/>
              </p:ext>
            </p:extLst>
          </p:nvPr>
        </p:nvGraphicFramePr>
        <p:xfrm>
          <a:off x="545856" y="1091625"/>
          <a:ext cx="1095558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7790">
                  <a:extLst>
                    <a:ext uri="{9D8B030D-6E8A-4147-A177-3AD203B41FA5}">
                      <a16:colId xmlns:a16="http://schemas.microsoft.com/office/drawing/2014/main" val="4125228307"/>
                    </a:ext>
                  </a:extLst>
                </a:gridCol>
                <a:gridCol w="5477790">
                  <a:extLst>
                    <a:ext uri="{9D8B030D-6E8A-4147-A177-3AD203B41FA5}">
                      <a16:colId xmlns:a16="http://schemas.microsoft.com/office/drawing/2014/main" val="3506330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+ 5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28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+ 6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12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+ 8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4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+ 8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+ 4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8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4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+ 5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endParaRPr lang="en-US" sz="28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8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+ 6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endParaRPr lang="en-US" sz="28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12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+ 5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359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3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545856" y="568405"/>
            <a:ext cx="210435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 smtClean="0"/>
              <a:t>Bài</a:t>
            </a:r>
            <a:r>
              <a:rPr lang="en-US" altLang="en-US" sz="2800" b="1" u="sng" dirty="0" smtClean="0"/>
              <a:t> 1</a:t>
            </a:r>
            <a:r>
              <a:rPr lang="en-US" altLang="en-US" sz="2800" b="1" dirty="0" smtClean="0"/>
              <a:t>: </a:t>
            </a:r>
            <a:r>
              <a:rPr lang="en-US" altLang="en-US" sz="2800" b="1" dirty="0" err="1" smtClean="0"/>
              <a:t>Tính</a:t>
            </a:r>
            <a:endParaRPr lang="en-US" alt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59953" y="1091625"/>
            <a:ext cx="5040162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2341" y="1911874"/>
            <a:ext cx="225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9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2341" y="2494559"/>
            <a:ext cx="29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6388" y="2203217"/>
            <a:ext cx="43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07275" y="2956224"/>
            <a:ext cx="19403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4265" y="1902001"/>
            <a:ext cx="1193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87969" y="2491353"/>
            <a:ext cx="1116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5268007" y="3049733"/>
            <a:ext cx="687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2340" y="1899834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82340" y="2488757"/>
            <a:ext cx="1116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619368" y="3061242"/>
            <a:ext cx="892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4712216" y="3030884"/>
            <a:ext cx="8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4312882" y="3024784"/>
            <a:ext cx="633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757956" y="3073610"/>
            <a:ext cx="389913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 smtClean="0"/>
              <a:t>(15 </a:t>
            </a:r>
            <a:r>
              <a:rPr lang="en-US" altLang="en-US" dirty="0" err="1" smtClean="0"/>
              <a:t>tháng</a:t>
            </a:r>
            <a:r>
              <a:rPr lang="en-US" altLang="en-US" dirty="0" smtClean="0"/>
              <a:t> = 1 </a:t>
            </a:r>
            <a:r>
              <a:rPr lang="en-US" altLang="en-US" dirty="0" err="1" smtClean="0"/>
              <a:t>năm</a:t>
            </a:r>
            <a:r>
              <a:rPr lang="en-US" altLang="en-US" dirty="0" smtClean="0"/>
              <a:t> 3 </a:t>
            </a:r>
            <a:r>
              <a:rPr lang="en-US" altLang="en-US" dirty="0" err="1" smtClean="0"/>
              <a:t>tháng</a:t>
            </a:r>
            <a:r>
              <a:rPr lang="en-US" altLang="en-US" dirty="0" smtClean="0"/>
              <a:t>)</a:t>
            </a:r>
            <a:endParaRPr lang="en-US" alt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4571863" y="3404672"/>
            <a:ext cx="3864236" cy="237996"/>
            <a:chOff x="4753671" y="4108537"/>
            <a:chExt cx="3864236" cy="23799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617907" y="4108537"/>
              <a:ext cx="0" cy="237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753671" y="4346532"/>
              <a:ext cx="38642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753671" y="4108537"/>
              <a:ext cx="0" cy="2379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3792840" y="3694696"/>
            <a:ext cx="16846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/>
              <a:t>h</a:t>
            </a:r>
            <a:r>
              <a:rPr lang="en-US" altLang="en-US" dirty="0" smtClean="0"/>
              <a:t>ay 13 </a:t>
            </a:r>
            <a:r>
              <a:rPr lang="en-US" altLang="en-US" dirty="0" err="1" smtClean="0"/>
              <a:t>năm</a:t>
            </a:r>
            <a:endParaRPr lang="en-US" alt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9066701" y="3065231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59953" y="4208389"/>
            <a:ext cx="99971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err="1" smtClean="0"/>
              <a:t>Vậy</a:t>
            </a:r>
            <a:r>
              <a:rPr lang="en-US" altLang="en-US" dirty="0" smtClean="0"/>
              <a:t>: </a:t>
            </a:r>
            <a:r>
              <a:rPr lang="en-US" altLang="en-US" b="1" dirty="0" smtClean="0"/>
              <a:t>7 </a:t>
            </a:r>
            <a:r>
              <a:rPr lang="en-US" altLang="en-US" b="1" dirty="0" err="1" smtClean="0"/>
              <a:t>năm</a:t>
            </a:r>
            <a:r>
              <a:rPr lang="en-US" altLang="en-US" b="1" dirty="0" smtClean="0"/>
              <a:t> 9 </a:t>
            </a:r>
            <a:r>
              <a:rPr lang="en-US" altLang="en-US" b="1" dirty="0" err="1" smtClean="0"/>
              <a:t>tháng</a:t>
            </a:r>
            <a:r>
              <a:rPr lang="en-US" altLang="en-US" b="1" dirty="0" smtClean="0"/>
              <a:t> + 5 </a:t>
            </a:r>
            <a:r>
              <a:rPr lang="en-US" altLang="en-US" b="1" dirty="0" err="1" smtClean="0"/>
              <a:t>năm</a:t>
            </a:r>
            <a:r>
              <a:rPr lang="en-US" altLang="en-US" b="1" dirty="0" smtClean="0"/>
              <a:t> 6 </a:t>
            </a:r>
            <a:r>
              <a:rPr lang="en-US" altLang="en-US" b="1" dirty="0" err="1" smtClean="0"/>
              <a:t>tháng</a:t>
            </a:r>
            <a:r>
              <a:rPr lang="en-US" altLang="en-US" b="1" dirty="0" smtClean="0"/>
              <a:t> = 13 </a:t>
            </a:r>
            <a:r>
              <a:rPr lang="en-US" altLang="en-US" b="1" dirty="0" err="1" smtClean="0"/>
              <a:t>năm</a:t>
            </a:r>
            <a:r>
              <a:rPr lang="en-US" altLang="en-US" b="1" dirty="0" smtClean="0"/>
              <a:t> 3 </a:t>
            </a:r>
            <a:r>
              <a:rPr lang="en-US" altLang="en-US" b="1" dirty="0" err="1" smtClean="0"/>
              <a:t>tháng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282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325 L -0.30221 0.090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6" grpId="0"/>
      <p:bldP spid="17" grpId="0"/>
      <p:bldP spid="18" grpId="0"/>
      <p:bldP spid="23" grpId="0"/>
      <p:bldP spid="24" grpId="0"/>
      <p:bldP spid="24" grpId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431759" y="318234"/>
            <a:ext cx="210435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u="sng" dirty="0" err="1" smtClean="0"/>
              <a:t>Bài</a:t>
            </a:r>
            <a:r>
              <a:rPr lang="en-US" altLang="en-US" b="1" u="sng" dirty="0" smtClean="0"/>
              <a:t> 1</a:t>
            </a:r>
            <a:r>
              <a:rPr lang="en-US" altLang="en-US" b="1" dirty="0" smtClean="0"/>
              <a:t>: </a:t>
            </a:r>
            <a:r>
              <a:rPr lang="en-US" altLang="en-US" b="1" dirty="0" err="1" smtClean="0"/>
              <a:t>Tính</a:t>
            </a:r>
            <a:endParaRPr lang="en-US" alt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45856" y="841454"/>
            <a:ext cx="4594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7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5804" y="1487785"/>
            <a:ext cx="225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9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5804" y="2070470"/>
            <a:ext cx="29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9851" y="1779128"/>
            <a:ext cx="43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40738" y="2532135"/>
            <a:ext cx="19403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flipH="1">
            <a:off x="2501470" y="2610146"/>
            <a:ext cx="687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2852831" y="2606157"/>
            <a:ext cx="892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945679" y="2606795"/>
            <a:ext cx="8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546345" y="2600695"/>
            <a:ext cx="633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026302" y="3146623"/>
            <a:ext cx="294088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/>
              <a:t>h</a:t>
            </a:r>
            <a:r>
              <a:rPr lang="en-US" altLang="en-US" dirty="0" smtClean="0"/>
              <a:t>ay 13 </a:t>
            </a:r>
            <a:r>
              <a:rPr lang="en-US" altLang="en-US" dirty="0" err="1" smtClean="0"/>
              <a:t>năm</a:t>
            </a:r>
            <a:r>
              <a:rPr lang="en-US" altLang="en-US" dirty="0" smtClean="0"/>
              <a:t>  3 </a:t>
            </a:r>
            <a:r>
              <a:rPr lang="en-US" altLang="en-US" dirty="0" err="1" smtClean="0"/>
              <a:t>tháng</a:t>
            </a:r>
            <a:endParaRPr lang="en-US" alt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6899267" y="841453"/>
            <a:ext cx="3796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5567" y="3544642"/>
            <a:ext cx="4104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+ 8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08978" y="3544641"/>
            <a:ext cx="3950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+ 8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78537" y="1487529"/>
            <a:ext cx="225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78537" y="2070214"/>
            <a:ext cx="29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62584" y="1778872"/>
            <a:ext cx="43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903471" y="2531879"/>
            <a:ext cx="19403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flipH="1">
            <a:off x="8573361" y="2606795"/>
            <a:ext cx="1396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 flipH="1">
            <a:off x="7878536" y="2600695"/>
            <a:ext cx="1647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42066" y="1494915"/>
            <a:ext cx="47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43088" y="2063952"/>
            <a:ext cx="47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40738" y="4305699"/>
            <a:ext cx="225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89111" y="4888384"/>
            <a:ext cx="29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785" y="4597042"/>
            <a:ext cx="43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765672" y="5350049"/>
            <a:ext cx="19403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 flipH="1">
            <a:off x="2590630" y="5410558"/>
            <a:ext cx="1396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 flipH="1">
            <a:off x="1740737" y="5398180"/>
            <a:ext cx="1647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39423" y="4318078"/>
            <a:ext cx="225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36994" y="4888384"/>
            <a:ext cx="29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72668" y="4597042"/>
            <a:ext cx="43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7913555" y="5350049"/>
            <a:ext cx="19403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 flipH="1">
            <a:off x="8742066" y="5446310"/>
            <a:ext cx="1396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 flipH="1">
            <a:off x="7862823" y="5441554"/>
            <a:ext cx="1647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 flipH="1">
            <a:off x="7352863" y="5912731"/>
            <a:ext cx="3467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 13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1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8" grpId="0"/>
      <p:bldP spid="31" grpId="0"/>
      <p:bldP spid="32" grpId="0"/>
      <p:bldP spid="32" grpId="1"/>
      <p:bldP spid="33" grpId="0"/>
      <p:bldP spid="33" grpId="1"/>
      <p:bldP spid="34" grpId="0"/>
      <p:bldP spid="35" grpId="0"/>
      <p:bldP spid="36" grpId="0"/>
      <p:bldP spid="38" grpId="0"/>
      <p:bldP spid="39" grpId="0"/>
      <p:bldP spid="42" grpId="0"/>
      <p:bldP spid="43" grpId="0"/>
      <p:bldP spid="44" grpId="0"/>
      <p:bldP spid="46" grpId="0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856" y="841454"/>
            <a:ext cx="4299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+ 4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99267" y="841453"/>
            <a:ext cx="4225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567" y="3544642"/>
            <a:ext cx="4225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8978" y="3544641"/>
            <a:ext cx="4379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37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2778" y="1487784"/>
            <a:ext cx="225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4814" y="2058090"/>
            <a:ext cx="307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0015" y="1766748"/>
            <a:ext cx="43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710902" y="2519755"/>
            <a:ext cx="19403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flipH="1">
            <a:off x="2597797" y="2580264"/>
            <a:ext cx="1396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1685967" y="2567885"/>
            <a:ext cx="1647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165808" y="2974336"/>
            <a:ext cx="346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 8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33712" y="1418858"/>
            <a:ext cx="225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11246" y="1989164"/>
            <a:ext cx="307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0949" y="1697822"/>
            <a:ext cx="43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201836" y="2450829"/>
            <a:ext cx="19403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flipH="1">
            <a:off x="9088731" y="2511338"/>
            <a:ext cx="1396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8207897" y="2498959"/>
            <a:ext cx="1647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 flipH="1">
            <a:off x="3441658" y="2588240"/>
            <a:ext cx="346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9003" y="4254383"/>
            <a:ext cx="225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6537" y="4824689"/>
            <a:ext cx="307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06240" y="4533347"/>
            <a:ext cx="43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547127" y="5286354"/>
            <a:ext cx="19403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flipH="1">
            <a:off x="2434022" y="5346863"/>
            <a:ext cx="1396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 flipH="1">
            <a:off x="1413706" y="5334484"/>
            <a:ext cx="1647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 flipH="1">
            <a:off x="3487509" y="5360824"/>
            <a:ext cx="2816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685967" y="5700041"/>
            <a:ext cx="3288989" cy="235812"/>
            <a:chOff x="4753671" y="4108537"/>
            <a:chExt cx="3864236" cy="237996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8617907" y="4108537"/>
              <a:ext cx="0" cy="237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4753671" y="4346532"/>
              <a:ext cx="38642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4753671" y="4108537"/>
              <a:ext cx="0" cy="2379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 flipH="1">
            <a:off x="914294" y="5822380"/>
            <a:ext cx="1647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39769" y="4265048"/>
            <a:ext cx="225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17303" y="4799027"/>
            <a:ext cx="307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37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67006" y="4544012"/>
            <a:ext cx="43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8392854" y="5331083"/>
            <a:ext cx="19403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flipH="1">
            <a:off x="9287776" y="5404022"/>
            <a:ext cx="1396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 flipH="1">
            <a:off x="8317303" y="5397665"/>
            <a:ext cx="1647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 flipH="1">
            <a:off x="7794273" y="5908599"/>
            <a:ext cx="3342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 18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9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4" grpId="1"/>
      <p:bldP spid="26" grpId="0"/>
      <p:bldP spid="27" grpId="0"/>
      <p:bldP spid="28" grpId="0"/>
      <p:bldP spid="30" grpId="0"/>
      <p:bldP spid="31" grpId="0"/>
      <p:bldP spid="32" grpId="0"/>
      <p:bldP spid="32" grpId="1"/>
      <p:bldP spid="37" grpId="0"/>
      <p:bldP spid="38" grpId="0"/>
      <p:bldP spid="39" grpId="0"/>
      <p:bldP spid="40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7772" y="2351315"/>
            <a:ext cx="489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201" y="666428"/>
            <a:ext cx="66117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41895" y="1854952"/>
            <a:ext cx="9239534" cy="20739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83747" y="1975038"/>
            <a:ext cx="708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099" y="2456375"/>
            <a:ext cx="935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0099" y="2940717"/>
            <a:ext cx="9356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07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79575" y="390310"/>
            <a:ext cx="113371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/>
              <a:t>Bài</a:t>
            </a:r>
            <a:r>
              <a:rPr lang="en-US" altLang="en-US" sz="2800" b="1" u="sng" dirty="0"/>
              <a:t> 2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Lâm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đi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từ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nhà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đến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bến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xe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hết</a:t>
            </a:r>
            <a:r>
              <a:rPr lang="en-US" altLang="en-US" sz="2800" dirty="0">
                <a:solidFill>
                  <a:srgbClr val="FF0000"/>
                </a:solidFill>
              </a:rPr>
              <a:t> 35 </a:t>
            </a:r>
            <a:r>
              <a:rPr lang="en-US" altLang="en-US" sz="2800" dirty="0" err="1">
                <a:solidFill>
                  <a:srgbClr val="FF0000"/>
                </a:solidFill>
              </a:rPr>
              <a:t>phút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/>
              <a:t>sau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đi</a:t>
            </a:r>
            <a:r>
              <a:rPr lang="en-US" altLang="en-US" sz="2800" dirty="0"/>
              <a:t> ô </a:t>
            </a:r>
            <a:r>
              <a:rPr lang="en-US" altLang="en-US" sz="2800" dirty="0" err="1"/>
              <a:t>tô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Bảo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tàng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Lịch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2 </a:t>
            </a:r>
            <a:r>
              <a:rPr lang="en-US" altLang="en-US" sz="2800" dirty="0" err="1"/>
              <a:t>giờ</a:t>
            </a:r>
            <a:r>
              <a:rPr lang="en-US" altLang="en-US" sz="2800" dirty="0"/>
              <a:t> 20 </a:t>
            </a:r>
            <a:r>
              <a:rPr lang="en-US" altLang="en-US" sz="2800" dirty="0" err="1"/>
              <a:t>phút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Hỏi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Lâm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từ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Bảo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tàng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Lịch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nhiêu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223" y="2950770"/>
            <a:ext cx="132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6177" y="3060151"/>
            <a:ext cx="251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4011" y="3577471"/>
            <a:ext cx="153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98305" y="2801751"/>
            <a:ext cx="8206590" cy="223654"/>
            <a:chOff x="1898305" y="2801751"/>
            <a:chExt cx="8206590" cy="223654"/>
          </a:xfrm>
        </p:grpSpPr>
        <p:grpSp>
          <p:nvGrpSpPr>
            <p:cNvPr id="4" name="Group 3"/>
            <p:cNvGrpSpPr/>
            <p:nvPr/>
          </p:nvGrpSpPr>
          <p:grpSpPr>
            <a:xfrm>
              <a:off x="1898305" y="2801751"/>
              <a:ext cx="8206590" cy="220418"/>
              <a:chOff x="1665027" y="2674961"/>
              <a:chExt cx="8450240" cy="302526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665027" y="2825087"/>
                <a:ext cx="842066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678675" y="2674961"/>
                <a:ext cx="0" cy="28660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115267" y="2690884"/>
                <a:ext cx="0" cy="28660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5450007" y="2801751"/>
              <a:ext cx="0" cy="2236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>
            <a:stCxn id="8" idx="3"/>
          </p:cNvCxnSpPr>
          <p:nvPr/>
        </p:nvCxnSpPr>
        <p:spPr>
          <a:xfrm flipV="1">
            <a:off x="1897200" y="3181602"/>
            <a:ext cx="706515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29" y="2017864"/>
            <a:ext cx="1457480" cy="9211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152" y="3046568"/>
            <a:ext cx="487710" cy="4748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819" y="1796211"/>
            <a:ext cx="1260900" cy="1154559"/>
          </a:xfrm>
          <a:prstGeom prst="rect">
            <a:avLst/>
          </a:prstGeom>
        </p:spPr>
      </p:pic>
      <p:sp>
        <p:nvSpPr>
          <p:cNvPr id="24" name="Right Brace 23"/>
          <p:cNvSpPr/>
          <p:nvPr/>
        </p:nvSpPr>
        <p:spPr>
          <a:xfrm rot="5400000">
            <a:off x="3467089" y="1292222"/>
            <a:ext cx="398057" cy="3567780"/>
          </a:xfrm>
          <a:prstGeom prst="rightBrac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145374" y="3346640"/>
            <a:ext cx="1885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9575" y="821197"/>
            <a:ext cx="3796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2989" y="395473"/>
            <a:ext cx="3931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462" y="1760982"/>
            <a:ext cx="502845" cy="98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7.40741E-7 L 0.26888 0.00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79575" y="390310"/>
            <a:ext cx="113371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/>
              <a:t>Bài</a:t>
            </a:r>
            <a:r>
              <a:rPr lang="en-US" altLang="en-US" sz="2800" b="1" u="sng" dirty="0"/>
              <a:t> 2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Lâm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đi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từ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nhà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đến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bến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xe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hết</a:t>
            </a:r>
            <a:r>
              <a:rPr lang="en-US" altLang="en-US" sz="2800" dirty="0">
                <a:solidFill>
                  <a:srgbClr val="FF0000"/>
                </a:solidFill>
              </a:rPr>
              <a:t> 35 </a:t>
            </a:r>
            <a:r>
              <a:rPr lang="en-US" altLang="en-US" sz="2800" dirty="0" err="1">
                <a:solidFill>
                  <a:srgbClr val="FF0000"/>
                </a:solidFill>
              </a:rPr>
              <a:t>phút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/>
              <a:t>sau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đi</a:t>
            </a:r>
            <a:r>
              <a:rPr lang="en-US" altLang="en-US" sz="2800" dirty="0"/>
              <a:t> ô </a:t>
            </a:r>
            <a:r>
              <a:rPr lang="en-US" altLang="en-US" sz="2800" dirty="0" err="1"/>
              <a:t>tô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Bảo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tàng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Lịch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2 </a:t>
            </a:r>
            <a:r>
              <a:rPr lang="en-US" altLang="en-US" sz="2800" dirty="0" err="1"/>
              <a:t>giờ</a:t>
            </a:r>
            <a:r>
              <a:rPr lang="en-US" altLang="en-US" sz="2800" dirty="0"/>
              <a:t> 20 </a:t>
            </a:r>
            <a:r>
              <a:rPr lang="en-US" altLang="en-US" sz="2800" dirty="0" err="1"/>
              <a:t>phút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Hỏi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Lâm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từ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Bảo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tàng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Lịch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nhiêu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223" y="2950770"/>
            <a:ext cx="132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6177" y="3060151"/>
            <a:ext cx="251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4011" y="3577471"/>
            <a:ext cx="153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98305" y="2801751"/>
            <a:ext cx="8206590" cy="223654"/>
            <a:chOff x="1898305" y="2801751"/>
            <a:chExt cx="8206590" cy="223654"/>
          </a:xfrm>
        </p:grpSpPr>
        <p:grpSp>
          <p:nvGrpSpPr>
            <p:cNvPr id="4" name="Group 3"/>
            <p:cNvGrpSpPr/>
            <p:nvPr/>
          </p:nvGrpSpPr>
          <p:grpSpPr>
            <a:xfrm>
              <a:off x="1898305" y="2801751"/>
              <a:ext cx="8206590" cy="220418"/>
              <a:chOff x="1665027" y="2674961"/>
              <a:chExt cx="8450240" cy="302526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665027" y="2825087"/>
                <a:ext cx="842066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678675" y="2674961"/>
                <a:ext cx="0" cy="28660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115267" y="2690884"/>
                <a:ext cx="0" cy="28660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5450007" y="2801751"/>
              <a:ext cx="0" cy="2236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>
            <a:stCxn id="8" idx="3"/>
          </p:cNvCxnSpPr>
          <p:nvPr/>
        </p:nvCxnSpPr>
        <p:spPr>
          <a:xfrm flipV="1">
            <a:off x="1897200" y="3181602"/>
            <a:ext cx="706515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29" y="2017864"/>
            <a:ext cx="1457480" cy="9211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152" y="3046568"/>
            <a:ext cx="487710" cy="4748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819" y="1796211"/>
            <a:ext cx="1260900" cy="1154559"/>
          </a:xfrm>
          <a:prstGeom prst="rect">
            <a:avLst/>
          </a:prstGeom>
        </p:spPr>
      </p:pic>
      <p:sp>
        <p:nvSpPr>
          <p:cNvPr id="24" name="Right Brace 23"/>
          <p:cNvSpPr/>
          <p:nvPr/>
        </p:nvSpPr>
        <p:spPr>
          <a:xfrm rot="5400000">
            <a:off x="3467089" y="1292222"/>
            <a:ext cx="398057" cy="3567780"/>
          </a:xfrm>
          <a:prstGeom prst="rightBrac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145374" y="3346640"/>
            <a:ext cx="1885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9575" y="821197"/>
            <a:ext cx="3796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2989" y="395473"/>
            <a:ext cx="3931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287" y="1758621"/>
            <a:ext cx="502845" cy="988998"/>
          </a:xfrm>
          <a:prstGeom prst="rect">
            <a:avLst/>
          </a:prstGeom>
        </p:spPr>
      </p:pic>
      <p:sp>
        <p:nvSpPr>
          <p:cNvPr id="31" name="Right Brace 30"/>
          <p:cNvSpPr/>
          <p:nvPr/>
        </p:nvSpPr>
        <p:spPr>
          <a:xfrm rot="5400000">
            <a:off x="7555347" y="786172"/>
            <a:ext cx="398057" cy="4643603"/>
          </a:xfrm>
          <a:prstGeom prst="rightBrac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942036" y="3346640"/>
            <a:ext cx="245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0388" y="2088228"/>
            <a:ext cx="1064470" cy="70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9791 0.001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79575" y="390310"/>
            <a:ext cx="113371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/>
              <a:t>Bài</a:t>
            </a:r>
            <a:r>
              <a:rPr lang="en-US" altLang="en-US" sz="2800" b="1" u="sng" dirty="0"/>
              <a:t> 2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Lâm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đi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từ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nhà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đến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bến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xe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hết</a:t>
            </a:r>
            <a:r>
              <a:rPr lang="en-US" altLang="en-US" sz="2800" dirty="0">
                <a:solidFill>
                  <a:srgbClr val="FF0000"/>
                </a:solidFill>
              </a:rPr>
              <a:t> 35 </a:t>
            </a:r>
            <a:r>
              <a:rPr lang="en-US" altLang="en-US" sz="2800" dirty="0" err="1">
                <a:solidFill>
                  <a:srgbClr val="FF0000"/>
                </a:solidFill>
              </a:rPr>
              <a:t>phút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/>
              <a:t>sau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đó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đi</a:t>
            </a:r>
            <a:r>
              <a:rPr lang="en-US" altLang="en-US" sz="2800" dirty="0">
                <a:solidFill>
                  <a:srgbClr val="FF0000"/>
                </a:solidFill>
              </a:rPr>
              <a:t> ô </a:t>
            </a:r>
            <a:r>
              <a:rPr lang="en-US" altLang="en-US" sz="2800" dirty="0" err="1">
                <a:solidFill>
                  <a:srgbClr val="FF0000"/>
                </a:solidFill>
              </a:rPr>
              <a:t>tô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đến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Viện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Bảo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tàng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Lịch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sử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hết</a:t>
            </a:r>
            <a:r>
              <a:rPr lang="en-US" altLang="en-US" sz="2800" dirty="0">
                <a:solidFill>
                  <a:srgbClr val="FF0000"/>
                </a:solidFill>
              </a:rPr>
              <a:t> 2 </a:t>
            </a:r>
            <a:r>
              <a:rPr lang="en-US" altLang="en-US" sz="2800" dirty="0" err="1">
                <a:solidFill>
                  <a:srgbClr val="FF0000"/>
                </a:solidFill>
              </a:rPr>
              <a:t>giờ</a:t>
            </a:r>
            <a:r>
              <a:rPr lang="en-US" altLang="en-US" sz="2800" dirty="0">
                <a:solidFill>
                  <a:srgbClr val="FF0000"/>
                </a:solidFill>
              </a:rPr>
              <a:t> 20 </a:t>
            </a:r>
            <a:r>
              <a:rPr lang="en-US" altLang="en-US" sz="2800" dirty="0" err="1">
                <a:solidFill>
                  <a:srgbClr val="FF0000"/>
                </a:solidFill>
              </a:rPr>
              <a:t>phút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Hỏi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Lâm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từ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Bảo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tàng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Lịch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nhiêu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697" y="2950770"/>
            <a:ext cx="132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74651" y="3060151"/>
            <a:ext cx="251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2485" y="3426046"/>
            <a:ext cx="153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96779" y="2801751"/>
            <a:ext cx="8206590" cy="223654"/>
            <a:chOff x="1898305" y="2801751"/>
            <a:chExt cx="8206590" cy="223654"/>
          </a:xfrm>
        </p:grpSpPr>
        <p:grpSp>
          <p:nvGrpSpPr>
            <p:cNvPr id="4" name="Group 3"/>
            <p:cNvGrpSpPr/>
            <p:nvPr/>
          </p:nvGrpSpPr>
          <p:grpSpPr>
            <a:xfrm>
              <a:off x="1898305" y="2801751"/>
              <a:ext cx="8206590" cy="220418"/>
              <a:chOff x="1665027" y="2674961"/>
              <a:chExt cx="8450240" cy="302526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665027" y="2825087"/>
                <a:ext cx="842066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678675" y="2674961"/>
                <a:ext cx="0" cy="28660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115267" y="2690884"/>
                <a:ext cx="0" cy="28660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5450007" y="2801751"/>
              <a:ext cx="0" cy="2236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>
            <a:stCxn id="8" idx="3"/>
          </p:cNvCxnSpPr>
          <p:nvPr/>
        </p:nvCxnSpPr>
        <p:spPr>
          <a:xfrm flipV="1">
            <a:off x="1995674" y="3181602"/>
            <a:ext cx="706515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03" y="2017864"/>
            <a:ext cx="1457480" cy="9211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626" y="3046568"/>
            <a:ext cx="487710" cy="4748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293" y="1796211"/>
            <a:ext cx="1260900" cy="1154559"/>
          </a:xfrm>
          <a:prstGeom prst="rect">
            <a:avLst/>
          </a:prstGeom>
        </p:spPr>
      </p:pic>
      <p:sp>
        <p:nvSpPr>
          <p:cNvPr id="24" name="Right Brace 23"/>
          <p:cNvSpPr/>
          <p:nvPr/>
        </p:nvSpPr>
        <p:spPr>
          <a:xfrm rot="5400000">
            <a:off x="3565562" y="1298193"/>
            <a:ext cx="398057" cy="3567780"/>
          </a:xfrm>
          <a:prstGeom prst="rightBrac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7100" y="2066679"/>
            <a:ext cx="1064470" cy="702097"/>
          </a:xfrm>
          <a:prstGeom prst="rect">
            <a:avLst/>
          </a:prstGeom>
        </p:spPr>
      </p:pic>
      <p:sp>
        <p:nvSpPr>
          <p:cNvPr id="28" name="Right Brace 27"/>
          <p:cNvSpPr/>
          <p:nvPr/>
        </p:nvSpPr>
        <p:spPr>
          <a:xfrm rot="5400000">
            <a:off x="7682538" y="775097"/>
            <a:ext cx="398057" cy="4643603"/>
          </a:xfrm>
          <a:prstGeom prst="rightBrac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057471" y="3357166"/>
            <a:ext cx="245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Brace 26"/>
          <p:cNvSpPr/>
          <p:nvPr/>
        </p:nvSpPr>
        <p:spPr>
          <a:xfrm rot="5400000" flipH="1">
            <a:off x="5869739" y="-1436543"/>
            <a:ext cx="502644" cy="8164619"/>
          </a:xfrm>
          <a:prstGeom prst="rightBrace">
            <a:avLst/>
          </a:prstGeom>
          <a:ln w="127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48481" y="1885896"/>
            <a:ext cx="286402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4404" y="820540"/>
            <a:ext cx="7357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9575" y="1242374"/>
            <a:ext cx="2953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99993" y="3222935"/>
            <a:ext cx="18859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2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13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79575" y="390310"/>
            <a:ext cx="113371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/>
              <a:t>Bài</a:t>
            </a:r>
            <a:r>
              <a:rPr lang="en-US" altLang="en-US" sz="2800" b="1" u="sng" dirty="0"/>
              <a:t> 2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Lâm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từ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xe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35 </a:t>
            </a:r>
            <a:r>
              <a:rPr lang="en-US" altLang="en-US" sz="2800" dirty="0" err="1"/>
              <a:t>phút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đi</a:t>
            </a:r>
            <a:r>
              <a:rPr lang="en-US" altLang="en-US" sz="2800" dirty="0"/>
              <a:t> ô </a:t>
            </a:r>
            <a:r>
              <a:rPr lang="en-US" altLang="en-US" sz="2800" dirty="0" err="1"/>
              <a:t>tô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Bảo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tàng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Lịch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2 </a:t>
            </a:r>
            <a:r>
              <a:rPr lang="en-US" altLang="en-US" sz="2800" dirty="0" err="1"/>
              <a:t>giờ</a:t>
            </a:r>
            <a:r>
              <a:rPr lang="en-US" altLang="en-US" sz="2800" dirty="0"/>
              <a:t> 20 </a:t>
            </a:r>
            <a:r>
              <a:rPr lang="en-US" altLang="en-US" sz="2800" dirty="0" err="1"/>
              <a:t>phút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Hỏi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Lâm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từ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Bảo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tàng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Lịch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nhiêu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? 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844559" y="3887711"/>
            <a:ext cx="21155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 smtClean="0"/>
              <a:t>Bài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giải</a:t>
            </a:r>
            <a:endParaRPr lang="en-US" altLang="en-US" sz="2800" dirty="0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250457" y="4419835"/>
            <a:ext cx="9297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 smtClean="0"/>
              <a:t>Thời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gian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Lâm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đi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từ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nhà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tới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Viện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Bảo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tàng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Lịch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sử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là</a:t>
            </a:r>
            <a:r>
              <a:rPr lang="en-US" altLang="en-US" sz="2800" dirty="0" smtClean="0"/>
              <a:t>:</a:t>
            </a:r>
            <a:endParaRPr lang="en-US" altLang="en-US" sz="2800" dirty="0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419369" y="4992760"/>
            <a:ext cx="4044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/>
              <a:t>35 </a:t>
            </a:r>
            <a:r>
              <a:rPr lang="en-US" altLang="en-US" sz="2800" dirty="0" err="1" smtClean="0"/>
              <a:t>phút</a:t>
            </a:r>
            <a:r>
              <a:rPr lang="en-US" altLang="en-US" sz="2800" dirty="0" smtClean="0"/>
              <a:t> + 2 </a:t>
            </a:r>
            <a:r>
              <a:rPr lang="en-US" altLang="en-US" sz="2800" dirty="0" err="1" smtClean="0"/>
              <a:t>giờ</a:t>
            </a:r>
            <a:r>
              <a:rPr lang="en-US" altLang="en-US" sz="2800" dirty="0" smtClean="0"/>
              <a:t> 20 </a:t>
            </a:r>
            <a:r>
              <a:rPr lang="en-US" altLang="en-US" sz="2800" dirty="0" err="1" smtClean="0"/>
              <a:t>phút</a:t>
            </a:r>
            <a:r>
              <a:rPr lang="en-US" altLang="en-US" sz="2800" dirty="0" smtClean="0"/>
              <a:t> = </a:t>
            </a:r>
            <a:endParaRPr lang="en-US" altLang="en-US" sz="2800" dirty="0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173547" y="4992760"/>
            <a:ext cx="3456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2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giờ</a:t>
            </a:r>
            <a:r>
              <a:rPr lang="en-US" altLang="en-US" sz="2800" dirty="0" smtClean="0"/>
              <a:t> 55 </a:t>
            </a:r>
            <a:r>
              <a:rPr lang="en-US" altLang="en-US" sz="2800" dirty="0" err="1" smtClean="0"/>
              <a:t>phút</a:t>
            </a:r>
            <a:endParaRPr lang="en-US" altLang="en-US" sz="2800" dirty="0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987241" y="5565685"/>
            <a:ext cx="3456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 smtClean="0"/>
              <a:t>Đáp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số</a:t>
            </a:r>
            <a:r>
              <a:rPr lang="en-US" altLang="en-US" sz="2800" dirty="0" smtClean="0"/>
              <a:t>: 2 </a:t>
            </a:r>
            <a:r>
              <a:rPr lang="en-US" altLang="en-US" sz="2800" dirty="0" err="1" smtClean="0"/>
              <a:t>giờ</a:t>
            </a:r>
            <a:r>
              <a:rPr lang="en-US" altLang="en-US" sz="2800" dirty="0" smtClean="0"/>
              <a:t> 55 </a:t>
            </a:r>
            <a:r>
              <a:rPr lang="en-US" altLang="en-US" sz="2800" dirty="0" err="1" smtClean="0"/>
              <a:t>phút</a:t>
            </a:r>
            <a:endParaRPr lang="en-US" alt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99359" y="2929864"/>
            <a:ext cx="132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104313" y="3039245"/>
            <a:ext cx="251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79633" y="3461759"/>
            <a:ext cx="153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26441" y="2780845"/>
            <a:ext cx="8206590" cy="223654"/>
            <a:chOff x="1898305" y="2801751"/>
            <a:chExt cx="8206590" cy="223654"/>
          </a:xfrm>
        </p:grpSpPr>
        <p:grpSp>
          <p:nvGrpSpPr>
            <p:cNvPr id="36" name="Group 35"/>
            <p:cNvGrpSpPr/>
            <p:nvPr/>
          </p:nvGrpSpPr>
          <p:grpSpPr>
            <a:xfrm>
              <a:off x="1898305" y="2801751"/>
              <a:ext cx="8206590" cy="220418"/>
              <a:chOff x="1665027" y="2674961"/>
              <a:chExt cx="8450240" cy="302526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1665027" y="2825087"/>
                <a:ext cx="842066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678675" y="2674961"/>
                <a:ext cx="0" cy="28660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0115267" y="2690884"/>
                <a:ext cx="0" cy="28660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>
              <a:off x="5450007" y="2801751"/>
              <a:ext cx="0" cy="2236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/>
          <p:cNvCxnSpPr>
            <a:stCxn id="32" idx="3"/>
          </p:cNvCxnSpPr>
          <p:nvPr/>
        </p:nvCxnSpPr>
        <p:spPr>
          <a:xfrm flipV="1">
            <a:off x="1925336" y="3160696"/>
            <a:ext cx="706515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65" y="1996958"/>
            <a:ext cx="1457480" cy="9211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288" y="3025662"/>
            <a:ext cx="487710" cy="47487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955" y="1775305"/>
            <a:ext cx="1260900" cy="1154559"/>
          </a:xfrm>
          <a:prstGeom prst="rect">
            <a:avLst/>
          </a:prstGeom>
        </p:spPr>
      </p:pic>
      <p:sp>
        <p:nvSpPr>
          <p:cNvPr id="45" name="Right Brace 44"/>
          <p:cNvSpPr/>
          <p:nvPr/>
        </p:nvSpPr>
        <p:spPr>
          <a:xfrm rot="5400000">
            <a:off x="3495224" y="1277287"/>
            <a:ext cx="398057" cy="3567780"/>
          </a:xfrm>
          <a:prstGeom prst="rightBrac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/>
          <p:cNvSpPr/>
          <p:nvPr/>
        </p:nvSpPr>
        <p:spPr>
          <a:xfrm rot="5400000">
            <a:off x="7612200" y="754191"/>
            <a:ext cx="398057" cy="4643603"/>
          </a:xfrm>
          <a:prstGeom prst="rightBrac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987133" y="3336260"/>
            <a:ext cx="245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ight Brace 48"/>
          <p:cNvSpPr/>
          <p:nvPr/>
        </p:nvSpPr>
        <p:spPr>
          <a:xfrm rot="5400000" flipH="1">
            <a:off x="5799401" y="-1457449"/>
            <a:ext cx="502644" cy="8164619"/>
          </a:xfrm>
          <a:prstGeom prst="rightBrace">
            <a:avLst/>
          </a:prstGeom>
          <a:ln w="127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478143" y="1864990"/>
            <a:ext cx="286402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29655" y="3202029"/>
            <a:ext cx="18859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98" y="336543"/>
            <a:ext cx="1252531" cy="97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03567" y="562131"/>
            <a:ext cx="48118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/>
              <a:t>ĐỐ BẠN: </a:t>
            </a:r>
            <a:r>
              <a:rPr lang="en-US" altLang="en-US" sz="2800" b="1" dirty="0" smtClean="0"/>
              <a:t>ĐÚNG HAY SAI?</a:t>
            </a:r>
            <a:endParaRPr lang="en-US" altLang="en-US" sz="2800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74498" y="1358529"/>
            <a:ext cx="6064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/>
              <a:t>Tính</a:t>
            </a:r>
            <a:r>
              <a:rPr lang="en-US" altLang="en-US" sz="2800" b="1" dirty="0" smtClean="0"/>
              <a:t>: 3 </a:t>
            </a:r>
            <a:r>
              <a:rPr lang="en-US" altLang="en-US" sz="2800" b="1" dirty="0" err="1" smtClean="0"/>
              <a:t>ngày</a:t>
            </a:r>
            <a:r>
              <a:rPr lang="en-US" altLang="en-US" sz="2800" b="1" dirty="0" smtClean="0"/>
              <a:t> 5 </a:t>
            </a:r>
            <a:r>
              <a:rPr lang="en-US" altLang="en-US" sz="2800" b="1" dirty="0" err="1" smtClean="0"/>
              <a:t>giờ</a:t>
            </a:r>
            <a:r>
              <a:rPr lang="en-US" altLang="en-US" sz="2800" b="1" dirty="0" smtClean="0"/>
              <a:t> + 1 </a:t>
            </a:r>
            <a:r>
              <a:rPr lang="en-US" altLang="en-US" sz="2800" b="1" dirty="0" err="1" smtClean="0"/>
              <a:t>ngày</a:t>
            </a:r>
            <a:r>
              <a:rPr lang="en-US" altLang="en-US" sz="2800" b="1" dirty="0" smtClean="0"/>
              <a:t> 20 </a:t>
            </a:r>
            <a:r>
              <a:rPr lang="en-US" altLang="en-US" sz="2800" b="1" dirty="0" err="1" smtClean="0"/>
              <a:t>giờ</a:t>
            </a:r>
            <a:r>
              <a:rPr lang="en-US" altLang="en-US" sz="2800" b="1" dirty="0" smtClean="0"/>
              <a:t> = ?</a:t>
            </a:r>
            <a:endParaRPr lang="en-US" alt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244" y="4521767"/>
            <a:ext cx="1798500" cy="228435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102972" y="2035544"/>
            <a:ext cx="2776074" cy="1967295"/>
          </a:xfrm>
          <a:prstGeom prst="wedgeRoundRectCallout">
            <a:avLst>
              <a:gd name="adj1" fmla="val -913"/>
              <a:gd name="adj2" fmla="val 77704"/>
              <a:gd name="adj3" fmla="val 16667"/>
            </a:avLst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206489" y="2035544"/>
            <a:ext cx="3614611" cy="1885369"/>
            <a:chOff x="6503535" y="2468433"/>
            <a:chExt cx="3614611" cy="1885369"/>
          </a:xfrm>
        </p:grpSpPr>
        <p:sp>
          <p:nvSpPr>
            <p:cNvPr id="23" name="TextBox 22"/>
            <p:cNvSpPr txBox="1"/>
            <p:nvPr/>
          </p:nvSpPr>
          <p:spPr>
            <a:xfrm>
              <a:off x="7049031" y="2468433"/>
              <a:ext cx="2251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 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41555" y="3002412"/>
              <a:ext cx="3076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91258" y="2747397"/>
              <a:ext cx="431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117106" y="3534468"/>
              <a:ext cx="19403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 flipH="1">
              <a:off x="7013589" y="3504403"/>
              <a:ext cx="21474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70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flipH="1">
              <a:off x="6503535" y="3892137"/>
              <a:ext cx="33423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ay 6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22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ounded Rectangular Callout 35"/>
          <p:cNvSpPr/>
          <p:nvPr/>
        </p:nvSpPr>
        <p:spPr>
          <a:xfrm>
            <a:off x="4741101" y="2035544"/>
            <a:ext cx="2776074" cy="1967295"/>
          </a:xfrm>
          <a:prstGeom prst="wedgeRoundRectCallout">
            <a:avLst>
              <a:gd name="adj1" fmla="val 3947"/>
              <a:gd name="adj2" fmla="val 79228"/>
              <a:gd name="adj3" fmla="val 16667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4794186" y="2035544"/>
            <a:ext cx="3614611" cy="1885369"/>
            <a:chOff x="6503535" y="2468433"/>
            <a:chExt cx="3614611" cy="1885369"/>
          </a:xfrm>
        </p:grpSpPr>
        <p:sp>
          <p:nvSpPr>
            <p:cNvPr id="38" name="TextBox 37"/>
            <p:cNvSpPr txBox="1"/>
            <p:nvPr/>
          </p:nvSpPr>
          <p:spPr>
            <a:xfrm>
              <a:off x="7049031" y="2468433"/>
              <a:ext cx="2251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5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41555" y="3002412"/>
              <a:ext cx="3076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91258" y="2747397"/>
              <a:ext cx="431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117106" y="3534468"/>
              <a:ext cx="19403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 flipH="1">
              <a:off x="7028579" y="3504403"/>
              <a:ext cx="21474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25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flipH="1">
              <a:off x="6503535" y="3892137"/>
              <a:ext cx="33423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ay 4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1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Rounded Rectangular Callout 43"/>
          <p:cNvSpPr/>
          <p:nvPr/>
        </p:nvSpPr>
        <p:spPr>
          <a:xfrm>
            <a:off x="8334902" y="2035086"/>
            <a:ext cx="2776074" cy="1967295"/>
          </a:xfrm>
          <a:prstGeom prst="wedgeRoundRectCallout">
            <a:avLst>
              <a:gd name="adj1" fmla="val 1247"/>
              <a:gd name="adj2" fmla="val 82276"/>
              <a:gd name="adj3" fmla="val 1666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8408797" y="2022004"/>
            <a:ext cx="3614611" cy="1885369"/>
            <a:chOff x="6503535" y="2468433"/>
            <a:chExt cx="3614611" cy="1885369"/>
          </a:xfrm>
        </p:grpSpPr>
        <p:sp>
          <p:nvSpPr>
            <p:cNvPr id="46" name="TextBox 45"/>
            <p:cNvSpPr txBox="1"/>
            <p:nvPr/>
          </p:nvSpPr>
          <p:spPr>
            <a:xfrm>
              <a:off x="7049031" y="2468433"/>
              <a:ext cx="2251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5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41555" y="3002412"/>
              <a:ext cx="3076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91258" y="2747397"/>
              <a:ext cx="431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117106" y="3534468"/>
              <a:ext cx="19403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 flipH="1">
              <a:off x="7028579" y="3504403"/>
              <a:ext cx="21474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25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 flipH="1">
              <a:off x="6503535" y="3892137"/>
              <a:ext cx="33423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ay 5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1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986" y="4529643"/>
            <a:ext cx="1276350" cy="22764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342" y="4573649"/>
            <a:ext cx="1505684" cy="2123807"/>
          </a:xfrm>
          <a:prstGeom prst="rect">
            <a:avLst/>
          </a:prstGeom>
        </p:spPr>
      </p:pic>
      <p:pic>
        <p:nvPicPr>
          <p:cNvPr id="54" name="Picture 53"/>
          <p:cNvPicPr/>
          <p:nvPr/>
        </p:nvPicPr>
        <p:blipFill>
          <a:blip r:embed="rId6"/>
          <a:stretch>
            <a:fillRect/>
          </a:stretch>
        </p:blipFill>
        <p:spPr>
          <a:xfrm>
            <a:off x="673801" y="2569522"/>
            <a:ext cx="763245" cy="735931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2604788" y="2035086"/>
            <a:ext cx="1007842" cy="10364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/>
          <p:nvPr/>
        </p:nvPicPr>
        <p:blipFill>
          <a:blip r:embed="rId6"/>
          <a:stretch>
            <a:fillRect/>
          </a:stretch>
        </p:blipFill>
        <p:spPr>
          <a:xfrm>
            <a:off x="4319976" y="2553300"/>
            <a:ext cx="788848" cy="752153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>
          <a:xfrm>
            <a:off x="5339682" y="3459248"/>
            <a:ext cx="986168" cy="5431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/>
          <p:nvPr/>
        </p:nvPicPr>
        <p:blipFill>
          <a:blip r:embed="rId7"/>
          <a:stretch>
            <a:fillRect/>
          </a:stretch>
        </p:blipFill>
        <p:spPr>
          <a:xfrm>
            <a:off x="7810132" y="2582310"/>
            <a:ext cx="1049539" cy="75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4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36" grpId="0" animBg="1"/>
      <p:bldP spid="44" grpId="0" animBg="1"/>
      <p:bldP spid="55" grpId="0" animBg="1"/>
      <p:bldP spid="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4564504" y="431988"/>
            <a:ext cx="533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22305" y="2870616"/>
            <a:ext cx="7262463" cy="1447800"/>
            <a:chOff x="1791461" y="0"/>
            <a:chExt cx="6305406" cy="1447800"/>
          </a:xfrm>
          <a:solidFill>
            <a:srgbClr val="FFFF00"/>
          </a:solidFill>
        </p:grpSpPr>
        <p:sp>
          <p:nvSpPr>
            <p:cNvPr id="6" name="Pentagon 5"/>
            <p:cNvSpPr/>
            <p:nvPr/>
          </p:nvSpPr>
          <p:spPr>
            <a:xfrm rot="10800000">
              <a:off x="1791461" y="0"/>
              <a:ext cx="5675376" cy="1447800"/>
            </a:xfrm>
            <a:prstGeom prst="homePlat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agon 4"/>
            <p:cNvSpPr txBox="1"/>
            <p:nvPr/>
          </p:nvSpPr>
          <p:spPr>
            <a:xfrm>
              <a:off x="2153410" y="0"/>
              <a:ext cx="5943457" cy="1447800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38440" tIns="91440" rIns="170688" bIns="91440" spcCol="1270" anchor="ctr"/>
            <a:lstStyle/>
            <a:p>
              <a:pPr algn="just" defTabSz="106677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50, 51.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22305" y="1204472"/>
            <a:ext cx="7262463" cy="1447800"/>
            <a:chOff x="1791461" y="0"/>
            <a:chExt cx="6305406" cy="1447800"/>
          </a:xfrm>
          <a:solidFill>
            <a:schemeClr val="accent5">
              <a:lumMod val="90000"/>
            </a:schemeClr>
          </a:solidFill>
        </p:grpSpPr>
        <p:sp>
          <p:nvSpPr>
            <p:cNvPr id="12" name="Pentagon 11"/>
            <p:cNvSpPr/>
            <p:nvPr/>
          </p:nvSpPr>
          <p:spPr>
            <a:xfrm rot="10800000">
              <a:off x="1791461" y="0"/>
              <a:ext cx="5675376" cy="1447800"/>
            </a:xfrm>
            <a:prstGeom prst="homePlat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agon 4"/>
            <p:cNvSpPr txBox="1"/>
            <p:nvPr/>
          </p:nvSpPr>
          <p:spPr>
            <a:xfrm>
              <a:off x="2153411" y="0"/>
              <a:ext cx="5943456" cy="1447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38440" tIns="91440" rIns="170688" bIns="91440" spcCol="1270" anchor="ctr"/>
            <a:lstStyle/>
            <a:p>
              <a:pPr algn="just" defTabSz="106677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22305" y="4536759"/>
            <a:ext cx="7262463" cy="1447800"/>
            <a:chOff x="1791461" y="0"/>
            <a:chExt cx="6305406" cy="1447800"/>
          </a:xfrm>
          <a:solidFill>
            <a:srgbClr val="FFFF00"/>
          </a:solidFill>
        </p:grpSpPr>
        <p:sp>
          <p:nvSpPr>
            <p:cNvPr id="18" name="Pentagon 17"/>
            <p:cNvSpPr/>
            <p:nvPr/>
          </p:nvSpPr>
          <p:spPr>
            <a:xfrm rot="10800000">
              <a:off x="1791461" y="0"/>
              <a:ext cx="5675376" cy="1447800"/>
            </a:xfrm>
            <a:prstGeom prst="homePlat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entagon 4"/>
            <p:cNvSpPr txBox="1"/>
            <p:nvPr/>
          </p:nvSpPr>
          <p:spPr>
            <a:xfrm>
              <a:off x="2153410" y="0"/>
              <a:ext cx="5943457" cy="1447800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38440" tIns="91440" rIns="170688" bIns="91440" spcCol="1270" anchor="ctr"/>
            <a:lstStyle/>
            <a:p>
              <a:pPr algn="just" defTabSz="106677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5621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7357" y="2073304"/>
            <a:ext cx="80105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6000" b="1" dirty="0">
                <a:solidFill>
                  <a:srgbClr val="FF0000"/>
                </a:solidFill>
                <a:latin typeface="+mj-lt"/>
              </a:rPr>
              <a:t>Chào tạm biệt các con!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60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2933" y="249237"/>
            <a:ext cx="29418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4863" y="952500"/>
            <a:ext cx="6337300" cy="10556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nhuận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nhuận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Striped Right Arrow 12"/>
          <p:cNvSpPr/>
          <p:nvPr/>
        </p:nvSpPr>
        <p:spPr>
          <a:xfrm>
            <a:off x="8412163" y="746125"/>
            <a:ext cx="2159000" cy="1466850"/>
          </a:xfrm>
          <a:prstGeom prst="stripedRightArrow">
            <a:avLst>
              <a:gd name="adj1" fmla="val 55582"/>
              <a:gd name="adj2" fmla="val 5000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74863" y="2325689"/>
            <a:ext cx="6337300" cy="10556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Striped Right Arrow 14"/>
          <p:cNvSpPr/>
          <p:nvPr/>
        </p:nvSpPr>
        <p:spPr>
          <a:xfrm>
            <a:off x="8412163" y="2120900"/>
            <a:ext cx="2159000" cy="1466850"/>
          </a:xfrm>
          <a:prstGeom prst="stripedRightArrow">
            <a:avLst>
              <a:gd name="adj1" fmla="val 55582"/>
              <a:gd name="adj2" fmla="val 5000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74863" y="3700464"/>
            <a:ext cx="6337300" cy="10556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Hai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Striped Right Arrow 16"/>
          <p:cNvSpPr/>
          <p:nvPr/>
        </p:nvSpPr>
        <p:spPr>
          <a:xfrm>
            <a:off x="8412163" y="3492500"/>
            <a:ext cx="2159000" cy="1466850"/>
          </a:xfrm>
          <a:prstGeom prst="stripedRightArrow">
            <a:avLst>
              <a:gd name="adj1" fmla="val 55582"/>
              <a:gd name="adj2" fmla="val 5000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tám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4863" y="4964115"/>
            <a:ext cx="6337300" cy="10556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GB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GB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1886 </a:t>
            </a:r>
            <a:r>
              <a:rPr lang="en-GB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8412163" y="4756151"/>
            <a:ext cx="2159000" cy="1466850"/>
          </a:xfrm>
          <a:prstGeom prst="stripedRightArrow">
            <a:avLst>
              <a:gd name="adj1" fmla="val 55582"/>
              <a:gd name="adj2" fmla="val 5000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XIX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81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662" y="661947"/>
            <a:ext cx="876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1795" y="1498363"/>
            <a:ext cx="876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6297553"/>
              </p:ext>
            </p:extLst>
          </p:nvPr>
        </p:nvGraphicFramePr>
        <p:xfrm>
          <a:off x="2166527" y="2927503"/>
          <a:ext cx="7772400" cy="124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024420" y="3783995"/>
            <a:ext cx="6926263" cy="785813"/>
            <a:chOff x="845836" y="422918"/>
            <a:chExt cx="6583664" cy="785419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3744959" y="-2476205"/>
              <a:ext cx="785419" cy="6583664"/>
            </a:xfrm>
            <a:prstGeom prst="round2SameRect">
              <a:avLst/>
            </a:prstGeom>
            <a:solidFill>
              <a:srgbClr val="FFCCCC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 Same Side Corner Rectangle 6"/>
            <p:cNvSpPr txBox="1"/>
            <p:nvPr/>
          </p:nvSpPr>
          <p:spPr>
            <a:xfrm>
              <a:off x="845836" y="460999"/>
              <a:ext cx="6545939" cy="7092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99136" tIns="17780" rIns="17780" bIns="17780" spcCol="1270" anchor="ctr"/>
            <a:lstStyle/>
            <a:p>
              <a:pPr marL="285750" lvl="1" indent="-285750" defTabSz="1244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2178281" y="3783994"/>
            <a:ext cx="846138" cy="1208087"/>
            <a:chOff x="1" y="-1"/>
            <a:chExt cx="845836" cy="1208337"/>
          </a:xfrm>
        </p:grpSpPr>
        <p:sp>
          <p:nvSpPr>
            <p:cNvPr id="9" name="Chevron 8"/>
            <p:cNvSpPr/>
            <p:nvPr/>
          </p:nvSpPr>
          <p:spPr>
            <a:xfrm rot="5400000">
              <a:off x="-181250" y="181250"/>
              <a:ext cx="1208337" cy="845836"/>
            </a:xfrm>
            <a:prstGeom prst="chevron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4"/>
            <p:cNvSpPr txBox="1"/>
            <p:nvPr/>
          </p:nvSpPr>
          <p:spPr>
            <a:xfrm>
              <a:off x="1" y="422361"/>
              <a:ext cx="845836" cy="363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62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91252" y="356062"/>
            <a:ext cx="10331924" cy="120032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 err="1"/>
              <a:t>Ví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dụ</a:t>
            </a:r>
            <a:r>
              <a:rPr lang="en-US" altLang="en-US" b="1" u="sng" dirty="0"/>
              <a:t> 1</a:t>
            </a:r>
            <a:r>
              <a:rPr lang="en-US" altLang="en-US" b="1" dirty="0"/>
              <a:t>:</a:t>
            </a:r>
            <a:r>
              <a:rPr lang="en-US" altLang="en-US" dirty="0"/>
              <a:t> </a:t>
            </a:r>
            <a:r>
              <a:rPr lang="en-US" altLang="en-US" dirty="0" err="1"/>
              <a:t>Một</a:t>
            </a:r>
            <a:r>
              <a:rPr lang="en-US" altLang="en-US" dirty="0"/>
              <a:t> ô </a:t>
            </a:r>
            <a:r>
              <a:rPr lang="en-US" altLang="en-US" dirty="0" err="1"/>
              <a:t>tô</a:t>
            </a:r>
            <a:r>
              <a:rPr lang="en-US" altLang="en-US" dirty="0"/>
              <a:t> </a:t>
            </a:r>
            <a:r>
              <a:rPr lang="en-US" altLang="en-US" dirty="0" err="1"/>
              <a:t>đi</a:t>
            </a:r>
            <a:r>
              <a:rPr lang="en-US" altLang="en-US" dirty="0"/>
              <a:t> </a:t>
            </a:r>
            <a:r>
              <a:rPr lang="en-US" altLang="en-US" dirty="0" err="1"/>
              <a:t>từ</a:t>
            </a:r>
            <a:r>
              <a:rPr lang="en-US" altLang="en-US" dirty="0"/>
              <a:t> </a:t>
            </a:r>
            <a:r>
              <a:rPr lang="en-US" altLang="en-US" dirty="0" err="1"/>
              <a:t>Hà</a:t>
            </a:r>
            <a:r>
              <a:rPr lang="en-US" altLang="en-US" dirty="0"/>
              <a:t> </a:t>
            </a:r>
            <a:r>
              <a:rPr lang="en-US" altLang="en-US" dirty="0" err="1"/>
              <a:t>Nội</a:t>
            </a:r>
            <a:r>
              <a:rPr lang="en-US" altLang="en-US" dirty="0"/>
              <a:t> </a:t>
            </a:r>
            <a:r>
              <a:rPr lang="en-US" altLang="en-US" dirty="0" err="1"/>
              <a:t>đến</a:t>
            </a:r>
            <a:r>
              <a:rPr lang="en-US" altLang="en-US" dirty="0"/>
              <a:t> </a:t>
            </a:r>
            <a:r>
              <a:rPr lang="en-US" altLang="en-US" dirty="0" err="1"/>
              <a:t>Thanh</a:t>
            </a:r>
            <a:r>
              <a:rPr lang="en-US" altLang="en-US" dirty="0"/>
              <a:t> </a:t>
            </a:r>
            <a:r>
              <a:rPr lang="en-US" altLang="en-US" dirty="0" err="1"/>
              <a:t>Hoá</a:t>
            </a:r>
            <a:r>
              <a:rPr lang="en-US" altLang="en-US" dirty="0"/>
              <a:t> </a:t>
            </a:r>
            <a:r>
              <a:rPr lang="en-US" altLang="en-US" dirty="0" err="1"/>
              <a:t>hết</a:t>
            </a:r>
            <a:r>
              <a:rPr lang="en-US" altLang="en-US" dirty="0"/>
              <a:t> 3 </a:t>
            </a:r>
            <a:r>
              <a:rPr lang="en-US" altLang="en-US" dirty="0" err="1"/>
              <a:t>giờ</a:t>
            </a:r>
            <a:r>
              <a:rPr lang="en-US" altLang="en-US" dirty="0"/>
              <a:t> 15 </a:t>
            </a:r>
            <a:r>
              <a:rPr lang="en-US" altLang="en-US" dirty="0" err="1"/>
              <a:t>phút</a:t>
            </a:r>
            <a:r>
              <a:rPr lang="en-US" altLang="en-US" dirty="0"/>
              <a:t> </a:t>
            </a:r>
            <a:r>
              <a:rPr lang="en-US" altLang="en-US" dirty="0" err="1"/>
              <a:t>rồi</a:t>
            </a:r>
            <a:r>
              <a:rPr lang="en-US" altLang="en-US" dirty="0"/>
              <a:t> </a:t>
            </a:r>
            <a:r>
              <a:rPr lang="en-US" altLang="en-US" dirty="0" err="1"/>
              <a:t>đi</a:t>
            </a:r>
            <a:r>
              <a:rPr lang="en-US" altLang="en-US" dirty="0"/>
              <a:t> </a:t>
            </a:r>
            <a:r>
              <a:rPr lang="en-US" altLang="en-US" dirty="0" err="1"/>
              <a:t>tiếp</a:t>
            </a:r>
            <a:r>
              <a:rPr lang="en-US" altLang="en-US" dirty="0"/>
              <a:t> </a:t>
            </a:r>
            <a:r>
              <a:rPr lang="en-US" altLang="en-US" dirty="0" err="1"/>
              <a:t>đến</a:t>
            </a:r>
            <a:r>
              <a:rPr lang="en-US" altLang="en-US" dirty="0"/>
              <a:t> </a:t>
            </a:r>
            <a:r>
              <a:rPr lang="en-US" altLang="en-US" dirty="0" err="1"/>
              <a:t>Vinh</a:t>
            </a:r>
            <a:r>
              <a:rPr lang="en-US" altLang="en-US" dirty="0"/>
              <a:t> </a:t>
            </a:r>
            <a:r>
              <a:rPr lang="en-US" altLang="en-US" dirty="0" err="1"/>
              <a:t>hết</a:t>
            </a:r>
            <a:r>
              <a:rPr lang="en-US" altLang="en-US" dirty="0"/>
              <a:t> 2 </a:t>
            </a:r>
            <a:r>
              <a:rPr lang="en-US" altLang="en-US" dirty="0" err="1"/>
              <a:t>giờ</a:t>
            </a:r>
            <a:r>
              <a:rPr lang="en-US" altLang="en-US" dirty="0"/>
              <a:t> 35 </a:t>
            </a:r>
            <a:r>
              <a:rPr lang="en-US" altLang="en-US" dirty="0" err="1"/>
              <a:t>phút</a:t>
            </a:r>
            <a:r>
              <a:rPr lang="en-US" altLang="en-US" dirty="0"/>
              <a:t>. </a:t>
            </a:r>
            <a:r>
              <a:rPr lang="en-US" altLang="en-US" dirty="0" err="1"/>
              <a:t>Hỏi</a:t>
            </a:r>
            <a:r>
              <a:rPr lang="en-US" altLang="en-US" dirty="0"/>
              <a:t> ô </a:t>
            </a:r>
            <a:r>
              <a:rPr lang="en-US" altLang="en-US" dirty="0" err="1"/>
              <a:t>tô</a:t>
            </a:r>
            <a:r>
              <a:rPr lang="en-US" altLang="en-US" dirty="0"/>
              <a:t> </a:t>
            </a:r>
            <a:r>
              <a:rPr lang="en-US" altLang="en-US" dirty="0" err="1"/>
              <a:t>đó</a:t>
            </a:r>
            <a:r>
              <a:rPr lang="en-US" altLang="en-US" dirty="0"/>
              <a:t> </a:t>
            </a:r>
            <a:r>
              <a:rPr lang="en-US" altLang="en-US" dirty="0" err="1"/>
              <a:t>đã</a:t>
            </a:r>
            <a:r>
              <a:rPr lang="en-US" altLang="en-US" dirty="0"/>
              <a:t> </a:t>
            </a:r>
            <a:r>
              <a:rPr lang="en-US" altLang="en-US" dirty="0" err="1"/>
              <a:t>đi</a:t>
            </a:r>
            <a:r>
              <a:rPr lang="en-US" altLang="en-US" dirty="0"/>
              <a:t> </a:t>
            </a:r>
            <a:r>
              <a:rPr lang="en-US" altLang="en-US" dirty="0" err="1"/>
              <a:t>cả</a:t>
            </a:r>
            <a:r>
              <a:rPr lang="en-US" altLang="en-US" dirty="0"/>
              <a:t> </a:t>
            </a:r>
            <a:r>
              <a:rPr lang="en-US" altLang="en-US" dirty="0" err="1"/>
              <a:t>quãng</a:t>
            </a:r>
            <a:r>
              <a:rPr lang="en-US" altLang="en-US" dirty="0"/>
              <a:t> </a:t>
            </a:r>
            <a:r>
              <a:rPr lang="en-US" altLang="en-US" dirty="0" err="1"/>
              <a:t>đường</a:t>
            </a:r>
            <a:r>
              <a:rPr lang="en-US" altLang="en-US" dirty="0"/>
              <a:t> </a:t>
            </a:r>
            <a:r>
              <a:rPr lang="en-US" altLang="en-US" dirty="0" err="1"/>
              <a:t>từ</a:t>
            </a:r>
            <a:r>
              <a:rPr lang="en-US" altLang="en-US" dirty="0"/>
              <a:t> </a:t>
            </a:r>
            <a:r>
              <a:rPr lang="en-US" altLang="en-US" dirty="0" err="1"/>
              <a:t>Hà</a:t>
            </a:r>
            <a:r>
              <a:rPr lang="en-US" altLang="en-US" dirty="0"/>
              <a:t> </a:t>
            </a:r>
            <a:r>
              <a:rPr lang="en-US" altLang="en-US" dirty="0" err="1"/>
              <a:t>Nội</a:t>
            </a:r>
            <a:r>
              <a:rPr lang="en-US" altLang="en-US" dirty="0"/>
              <a:t> </a:t>
            </a:r>
            <a:r>
              <a:rPr lang="en-US" altLang="en-US" dirty="0" err="1"/>
              <a:t>đến</a:t>
            </a:r>
            <a:r>
              <a:rPr lang="en-US" altLang="en-US" dirty="0"/>
              <a:t> </a:t>
            </a:r>
            <a:r>
              <a:rPr lang="en-US" altLang="en-US" dirty="0" err="1"/>
              <a:t>Vinh</a:t>
            </a:r>
            <a:r>
              <a:rPr lang="en-US" altLang="en-US" dirty="0"/>
              <a:t> </a:t>
            </a:r>
            <a:r>
              <a:rPr lang="en-US" altLang="en-US" dirty="0" err="1"/>
              <a:t>hết</a:t>
            </a:r>
            <a:r>
              <a:rPr lang="en-US" altLang="en-US" dirty="0"/>
              <a:t> </a:t>
            </a:r>
            <a:r>
              <a:rPr lang="en-US" altLang="en-US" dirty="0" err="1"/>
              <a:t>bao</a:t>
            </a:r>
            <a:r>
              <a:rPr lang="en-US" altLang="en-US" dirty="0"/>
              <a:t> </a:t>
            </a:r>
            <a:r>
              <a:rPr lang="en-US" altLang="en-US" dirty="0" err="1"/>
              <a:t>nhiêu</a:t>
            </a:r>
            <a:r>
              <a:rPr lang="en-US" altLang="en-US" dirty="0"/>
              <a:t> </a:t>
            </a:r>
            <a:r>
              <a:rPr lang="en-US" altLang="en-US" dirty="0" err="1"/>
              <a:t>thời</a:t>
            </a:r>
            <a:r>
              <a:rPr lang="en-US" altLang="en-US" dirty="0"/>
              <a:t> </a:t>
            </a:r>
            <a:r>
              <a:rPr lang="en-US" altLang="en-US" dirty="0" err="1"/>
              <a:t>gian</a:t>
            </a:r>
            <a:r>
              <a:rPr lang="en-US" altLang="en-US" dirty="0"/>
              <a:t> 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65027" y="2661313"/>
            <a:ext cx="8450240" cy="302526"/>
            <a:chOff x="1665027" y="2674961"/>
            <a:chExt cx="8450240" cy="30252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665027" y="2825087"/>
              <a:ext cx="84206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678675" y="2674961"/>
              <a:ext cx="0" cy="2866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115267" y="2690884"/>
              <a:ext cx="0" cy="2866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091252" y="2961566"/>
            <a:ext cx="136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73502" y="2974036"/>
            <a:ext cx="136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278807" y="2661312"/>
            <a:ext cx="0" cy="286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05516" y="2985328"/>
            <a:ext cx="158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07" y="2016881"/>
            <a:ext cx="1168968" cy="644431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1080543" y="1678674"/>
            <a:ext cx="5981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Brace 27"/>
          <p:cNvSpPr/>
          <p:nvPr/>
        </p:nvSpPr>
        <p:spPr>
          <a:xfrm rot="5400000">
            <a:off x="4296773" y="222916"/>
            <a:ext cx="398057" cy="5575110"/>
          </a:xfrm>
          <a:prstGeom prst="rightBrace">
            <a:avLst/>
          </a:prstGeom>
          <a:ln w="12700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658453" y="3216161"/>
            <a:ext cx="29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9983" y="356062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209 L 0.46107 -0.000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3" grpId="0"/>
      <p:bldP spid="28" grpId="0" animBg="1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91252" y="356062"/>
            <a:ext cx="10331924" cy="120032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 err="1"/>
              <a:t>Ví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dụ</a:t>
            </a:r>
            <a:r>
              <a:rPr lang="en-US" altLang="en-US" b="1" u="sng" dirty="0"/>
              <a:t> 1</a:t>
            </a:r>
            <a:r>
              <a:rPr lang="en-US" altLang="en-US" b="1" dirty="0"/>
              <a:t>:</a:t>
            </a:r>
            <a:r>
              <a:rPr lang="en-US" altLang="en-US" dirty="0"/>
              <a:t> </a:t>
            </a:r>
            <a:r>
              <a:rPr lang="en-US" altLang="en-US" dirty="0" err="1"/>
              <a:t>Một</a:t>
            </a:r>
            <a:r>
              <a:rPr lang="en-US" altLang="en-US" dirty="0"/>
              <a:t> ô </a:t>
            </a:r>
            <a:r>
              <a:rPr lang="en-US" altLang="en-US" dirty="0" err="1"/>
              <a:t>tô</a:t>
            </a:r>
            <a:r>
              <a:rPr lang="en-US" altLang="en-US" dirty="0"/>
              <a:t> </a:t>
            </a:r>
            <a:r>
              <a:rPr lang="en-US" altLang="en-US" dirty="0" err="1"/>
              <a:t>đi</a:t>
            </a:r>
            <a:r>
              <a:rPr lang="en-US" altLang="en-US" dirty="0"/>
              <a:t> </a:t>
            </a:r>
            <a:r>
              <a:rPr lang="en-US" altLang="en-US" dirty="0" err="1"/>
              <a:t>từ</a:t>
            </a:r>
            <a:r>
              <a:rPr lang="en-US" altLang="en-US" dirty="0"/>
              <a:t> </a:t>
            </a:r>
            <a:r>
              <a:rPr lang="en-US" altLang="en-US" dirty="0" err="1"/>
              <a:t>Hà</a:t>
            </a:r>
            <a:r>
              <a:rPr lang="en-US" altLang="en-US" dirty="0"/>
              <a:t> </a:t>
            </a:r>
            <a:r>
              <a:rPr lang="en-US" altLang="en-US" dirty="0" err="1"/>
              <a:t>Nội</a:t>
            </a:r>
            <a:r>
              <a:rPr lang="en-US" altLang="en-US" dirty="0"/>
              <a:t> </a:t>
            </a:r>
            <a:r>
              <a:rPr lang="en-US" altLang="en-US" dirty="0" err="1"/>
              <a:t>đến</a:t>
            </a:r>
            <a:r>
              <a:rPr lang="en-US" altLang="en-US" dirty="0"/>
              <a:t> </a:t>
            </a:r>
            <a:r>
              <a:rPr lang="en-US" altLang="en-US" dirty="0" err="1"/>
              <a:t>Thanh</a:t>
            </a:r>
            <a:r>
              <a:rPr lang="en-US" altLang="en-US" dirty="0"/>
              <a:t> </a:t>
            </a:r>
            <a:r>
              <a:rPr lang="en-US" altLang="en-US" dirty="0" err="1"/>
              <a:t>Hoá</a:t>
            </a:r>
            <a:r>
              <a:rPr lang="en-US" altLang="en-US" dirty="0"/>
              <a:t> </a:t>
            </a:r>
            <a:r>
              <a:rPr lang="en-US" altLang="en-US" dirty="0" err="1"/>
              <a:t>hết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3 </a:t>
            </a:r>
            <a:r>
              <a:rPr lang="en-US" altLang="en-US" dirty="0" err="1">
                <a:solidFill>
                  <a:srgbClr val="FF0000"/>
                </a:solidFill>
              </a:rPr>
              <a:t>giờ</a:t>
            </a:r>
            <a:r>
              <a:rPr lang="en-US" altLang="en-US" dirty="0">
                <a:solidFill>
                  <a:srgbClr val="FF0000"/>
                </a:solidFill>
              </a:rPr>
              <a:t> 15 </a:t>
            </a:r>
            <a:r>
              <a:rPr lang="en-US" altLang="en-US" dirty="0" err="1">
                <a:solidFill>
                  <a:srgbClr val="FF0000"/>
                </a:solidFill>
              </a:rPr>
              <a:t>phút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/>
              <a:t>rồi</a:t>
            </a:r>
            <a:r>
              <a:rPr lang="en-US" altLang="en-US" dirty="0"/>
              <a:t> </a:t>
            </a:r>
            <a:r>
              <a:rPr lang="en-US" altLang="en-US" dirty="0" err="1"/>
              <a:t>đi</a:t>
            </a:r>
            <a:r>
              <a:rPr lang="en-US" altLang="en-US" dirty="0"/>
              <a:t> </a:t>
            </a:r>
            <a:r>
              <a:rPr lang="en-US" altLang="en-US" dirty="0" err="1"/>
              <a:t>tiếp</a:t>
            </a:r>
            <a:r>
              <a:rPr lang="en-US" altLang="en-US" dirty="0"/>
              <a:t> </a:t>
            </a:r>
            <a:r>
              <a:rPr lang="en-US" altLang="en-US" dirty="0" err="1"/>
              <a:t>đến</a:t>
            </a:r>
            <a:r>
              <a:rPr lang="en-US" altLang="en-US" dirty="0"/>
              <a:t> </a:t>
            </a:r>
            <a:r>
              <a:rPr lang="en-US" altLang="en-US" dirty="0" err="1"/>
              <a:t>Vinh</a:t>
            </a:r>
            <a:r>
              <a:rPr lang="en-US" altLang="en-US" dirty="0"/>
              <a:t> </a:t>
            </a:r>
            <a:r>
              <a:rPr lang="en-US" altLang="en-US" dirty="0" err="1"/>
              <a:t>hết</a:t>
            </a:r>
            <a:r>
              <a:rPr lang="en-US" altLang="en-US" dirty="0"/>
              <a:t> 2 </a:t>
            </a:r>
            <a:r>
              <a:rPr lang="en-US" altLang="en-US" dirty="0" err="1"/>
              <a:t>giờ</a:t>
            </a:r>
            <a:r>
              <a:rPr lang="en-US" altLang="en-US" dirty="0"/>
              <a:t> 35 </a:t>
            </a:r>
            <a:r>
              <a:rPr lang="en-US" altLang="en-US" dirty="0" err="1"/>
              <a:t>phút</a:t>
            </a:r>
            <a:r>
              <a:rPr lang="en-US" altLang="en-US" dirty="0"/>
              <a:t>. </a:t>
            </a:r>
            <a:r>
              <a:rPr lang="en-US" altLang="en-US" dirty="0" err="1"/>
              <a:t>Hỏi</a:t>
            </a:r>
            <a:r>
              <a:rPr lang="en-US" altLang="en-US" dirty="0"/>
              <a:t> ô </a:t>
            </a:r>
            <a:r>
              <a:rPr lang="en-US" altLang="en-US" dirty="0" err="1"/>
              <a:t>tô</a:t>
            </a:r>
            <a:r>
              <a:rPr lang="en-US" altLang="en-US" dirty="0"/>
              <a:t> </a:t>
            </a:r>
            <a:r>
              <a:rPr lang="en-US" altLang="en-US" dirty="0" err="1"/>
              <a:t>đó</a:t>
            </a:r>
            <a:r>
              <a:rPr lang="en-US" altLang="en-US" dirty="0"/>
              <a:t> </a:t>
            </a:r>
            <a:r>
              <a:rPr lang="en-US" altLang="en-US" dirty="0" err="1"/>
              <a:t>đã</a:t>
            </a:r>
            <a:r>
              <a:rPr lang="en-US" altLang="en-US" dirty="0"/>
              <a:t> </a:t>
            </a:r>
            <a:r>
              <a:rPr lang="en-US" altLang="en-US" dirty="0" err="1"/>
              <a:t>đi</a:t>
            </a:r>
            <a:r>
              <a:rPr lang="en-US" altLang="en-US" dirty="0"/>
              <a:t> </a:t>
            </a:r>
            <a:r>
              <a:rPr lang="en-US" altLang="en-US" dirty="0" err="1"/>
              <a:t>cả</a:t>
            </a:r>
            <a:r>
              <a:rPr lang="en-US" altLang="en-US" dirty="0"/>
              <a:t> </a:t>
            </a:r>
            <a:r>
              <a:rPr lang="en-US" altLang="en-US" dirty="0" err="1"/>
              <a:t>quãng</a:t>
            </a:r>
            <a:r>
              <a:rPr lang="en-US" altLang="en-US" dirty="0"/>
              <a:t> </a:t>
            </a:r>
            <a:r>
              <a:rPr lang="en-US" altLang="en-US" dirty="0" err="1"/>
              <a:t>đường</a:t>
            </a:r>
            <a:r>
              <a:rPr lang="en-US" altLang="en-US" dirty="0"/>
              <a:t> </a:t>
            </a:r>
            <a:r>
              <a:rPr lang="en-US" altLang="en-US" dirty="0" err="1"/>
              <a:t>từ</a:t>
            </a:r>
            <a:r>
              <a:rPr lang="en-US" altLang="en-US" dirty="0"/>
              <a:t> </a:t>
            </a:r>
            <a:r>
              <a:rPr lang="en-US" altLang="en-US" dirty="0" err="1"/>
              <a:t>Hà</a:t>
            </a:r>
            <a:r>
              <a:rPr lang="en-US" altLang="en-US" dirty="0"/>
              <a:t> </a:t>
            </a:r>
            <a:r>
              <a:rPr lang="en-US" altLang="en-US" dirty="0" err="1"/>
              <a:t>Nội</a:t>
            </a:r>
            <a:r>
              <a:rPr lang="en-US" altLang="en-US" dirty="0"/>
              <a:t> </a:t>
            </a:r>
            <a:r>
              <a:rPr lang="en-US" altLang="en-US" dirty="0" err="1"/>
              <a:t>đến</a:t>
            </a:r>
            <a:r>
              <a:rPr lang="en-US" altLang="en-US" dirty="0"/>
              <a:t> </a:t>
            </a:r>
            <a:r>
              <a:rPr lang="en-US" altLang="en-US" dirty="0" err="1"/>
              <a:t>Vinh</a:t>
            </a:r>
            <a:r>
              <a:rPr lang="en-US" altLang="en-US" dirty="0"/>
              <a:t> </a:t>
            </a:r>
            <a:r>
              <a:rPr lang="en-US" altLang="en-US" dirty="0" err="1"/>
              <a:t>hết</a:t>
            </a:r>
            <a:r>
              <a:rPr lang="en-US" altLang="en-US" dirty="0"/>
              <a:t> </a:t>
            </a:r>
            <a:r>
              <a:rPr lang="en-US" altLang="en-US" dirty="0" err="1"/>
              <a:t>bao</a:t>
            </a:r>
            <a:r>
              <a:rPr lang="en-US" altLang="en-US" dirty="0"/>
              <a:t> </a:t>
            </a:r>
            <a:r>
              <a:rPr lang="en-US" altLang="en-US" dirty="0" err="1"/>
              <a:t>nhiêu</a:t>
            </a:r>
            <a:r>
              <a:rPr lang="en-US" altLang="en-US" dirty="0"/>
              <a:t> </a:t>
            </a:r>
            <a:r>
              <a:rPr lang="en-US" altLang="en-US" dirty="0" err="1"/>
              <a:t>thời</a:t>
            </a:r>
            <a:r>
              <a:rPr lang="en-US" altLang="en-US" dirty="0"/>
              <a:t> </a:t>
            </a:r>
            <a:r>
              <a:rPr lang="en-US" altLang="en-US" dirty="0" err="1" smtClean="0"/>
              <a:t>gian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65027" y="2661313"/>
            <a:ext cx="8450240" cy="302526"/>
            <a:chOff x="1665027" y="2674961"/>
            <a:chExt cx="8450240" cy="30252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665027" y="2825087"/>
              <a:ext cx="84206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678675" y="2674961"/>
              <a:ext cx="0" cy="2866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115267" y="2690884"/>
              <a:ext cx="0" cy="2866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091252" y="2961566"/>
            <a:ext cx="136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73502" y="2974036"/>
            <a:ext cx="136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278807" y="2661312"/>
            <a:ext cx="0" cy="286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05516" y="2985328"/>
            <a:ext cx="158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700" y="2091166"/>
            <a:ext cx="1168968" cy="644431"/>
          </a:xfrm>
          <a:prstGeom prst="rect">
            <a:avLst/>
          </a:prstGeom>
        </p:spPr>
      </p:pic>
      <p:sp>
        <p:nvSpPr>
          <p:cNvPr id="13" name="Right Brace 12"/>
          <p:cNvSpPr/>
          <p:nvPr/>
        </p:nvSpPr>
        <p:spPr>
          <a:xfrm rot="5400000">
            <a:off x="4296773" y="222913"/>
            <a:ext cx="398057" cy="5575110"/>
          </a:xfrm>
          <a:prstGeom prst="rightBrac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58453" y="3216160"/>
            <a:ext cx="29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8508247" y="1644439"/>
            <a:ext cx="398056" cy="2806887"/>
          </a:xfrm>
          <a:prstGeom prst="rightBrac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79047" y="3284324"/>
            <a:ext cx="29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7912" y="71174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9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0.23581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91252" y="356062"/>
            <a:ext cx="10331924" cy="120032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 err="1"/>
              <a:t>Ví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dụ</a:t>
            </a:r>
            <a:r>
              <a:rPr lang="en-US" altLang="en-US" b="1" u="sng" dirty="0"/>
              <a:t> 1</a:t>
            </a:r>
            <a:r>
              <a:rPr lang="en-US" altLang="en-US" b="1" dirty="0"/>
              <a:t>:</a:t>
            </a:r>
            <a:r>
              <a:rPr lang="en-US" altLang="en-US" dirty="0"/>
              <a:t> </a:t>
            </a:r>
            <a:r>
              <a:rPr lang="en-US" altLang="en-US" dirty="0" err="1"/>
              <a:t>Một</a:t>
            </a:r>
            <a:r>
              <a:rPr lang="en-US" altLang="en-US" dirty="0"/>
              <a:t> ô </a:t>
            </a:r>
            <a:r>
              <a:rPr lang="en-US" altLang="en-US" dirty="0" err="1"/>
              <a:t>tô</a:t>
            </a:r>
            <a:r>
              <a:rPr lang="en-US" altLang="en-US" dirty="0"/>
              <a:t> </a:t>
            </a:r>
            <a:r>
              <a:rPr lang="en-US" altLang="en-US" dirty="0" err="1"/>
              <a:t>đi</a:t>
            </a:r>
            <a:r>
              <a:rPr lang="en-US" altLang="en-US" dirty="0"/>
              <a:t> </a:t>
            </a:r>
            <a:r>
              <a:rPr lang="en-US" altLang="en-US" dirty="0" err="1"/>
              <a:t>từ</a:t>
            </a:r>
            <a:r>
              <a:rPr lang="en-US" altLang="en-US" dirty="0"/>
              <a:t> </a:t>
            </a:r>
            <a:r>
              <a:rPr lang="en-US" altLang="en-US" dirty="0" err="1"/>
              <a:t>Hà</a:t>
            </a:r>
            <a:r>
              <a:rPr lang="en-US" altLang="en-US" dirty="0"/>
              <a:t> </a:t>
            </a:r>
            <a:r>
              <a:rPr lang="en-US" altLang="en-US" dirty="0" err="1"/>
              <a:t>Nội</a:t>
            </a:r>
            <a:r>
              <a:rPr lang="en-US" altLang="en-US" dirty="0"/>
              <a:t> </a:t>
            </a:r>
            <a:r>
              <a:rPr lang="en-US" altLang="en-US" dirty="0" err="1"/>
              <a:t>đến</a:t>
            </a:r>
            <a:r>
              <a:rPr lang="en-US" altLang="en-US" dirty="0"/>
              <a:t> </a:t>
            </a:r>
            <a:r>
              <a:rPr lang="en-US" altLang="en-US" dirty="0" err="1"/>
              <a:t>Thanh</a:t>
            </a:r>
            <a:r>
              <a:rPr lang="en-US" altLang="en-US" dirty="0"/>
              <a:t> </a:t>
            </a:r>
            <a:r>
              <a:rPr lang="en-US" altLang="en-US" dirty="0" err="1"/>
              <a:t>Hoá</a:t>
            </a:r>
            <a:r>
              <a:rPr lang="en-US" altLang="en-US" dirty="0"/>
              <a:t> </a:t>
            </a:r>
            <a:r>
              <a:rPr lang="en-US" altLang="en-US" dirty="0" err="1"/>
              <a:t>hết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2060"/>
                </a:solidFill>
              </a:rPr>
              <a:t>3 </a:t>
            </a:r>
            <a:r>
              <a:rPr lang="en-US" altLang="en-US" dirty="0" err="1">
                <a:solidFill>
                  <a:srgbClr val="002060"/>
                </a:solidFill>
              </a:rPr>
              <a:t>giờ</a:t>
            </a:r>
            <a:r>
              <a:rPr lang="en-US" altLang="en-US" dirty="0">
                <a:solidFill>
                  <a:srgbClr val="002060"/>
                </a:solidFill>
              </a:rPr>
              <a:t> 15 </a:t>
            </a:r>
            <a:r>
              <a:rPr lang="en-US" altLang="en-US" dirty="0" err="1">
                <a:solidFill>
                  <a:srgbClr val="002060"/>
                </a:solidFill>
              </a:rPr>
              <a:t>phút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/>
              <a:t>rồi</a:t>
            </a:r>
            <a:r>
              <a:rPr lang="en-US" altLang="en-US" dirty="0"/>
              <a:t> </a:t>
            </a:r>
            <a:r>
              <a:rPr lang="en-US" altLang="en-US" dirty="0" err="1"/>
              <a:t>đi</a:t>
            </a:r>
            <a:r>
              <a:rPr lang="en-US" altLang="en-US" dirty="0"/>
              <a:t> </a:t>
            </a:r>
            <a:r>
              <a:rPr lang="en-US" altLang="en-US" dirty="0" err="1"/>
              <a:t>tiếp</a:t>
            </a:r>
            <a:r>
              <a:rPr lang="en-US" altLang="en-US" dirty="0"/>
              <a:t> </a:t>
            </a:r>
            <a:r>
              <a:rPr lang="en-US" altLang="en-US" dirty="0" err="1"/>
              <a:t>đến</a:t>
            </a:r>
            <a:r>
              <a:rPr lang="en-US" altLang="en-US" dirty="0"/>
              <a:t> </a:t>
            </a:r>
            <a:r>
              <a:rPr lang="en-US" altLang="en-US" dirty="0" err="1"/>
              <a:t>Vinh</a:t>
            </a:r>
            <a:r>
              <a:rPr lang="en-US" altLang="en-US" dirty="0"/>
              <a:t> </a:t>
            </a:r>
            <a:r>
              <a:rPr lang="en-US" altLang="en-US" dirty="0" err="1"/>
              <a:t>hết</a:t>
            </a:r>
            <a:r>
              <a:rPr lang="en-US" altLang="en-US" dirty="0"/>
              <a:t> 2 </a:t>
            </a:r>
            <a:r>
              <a:rPr lang="en-US" altLang="en-US" dirty="0" err="1"/>
              <a:t>giờ</a:t>
            </a:r>
            <a:r>
              <a:rPr lang="en-US" altLang="en-US" dirty="0"/>
              <a:t> 35 </a:t>
            </a:r>
            <a:r>
              <a:rPr lang="en-US" altLang="en-US" dirty="0" err="1"/>
              <a:t>phút</a:t>
            </a:r>
            <a:r>
              <a:rPr lang="en-US" altLang="en-US" dirty="0"/>
              <a:t>. </a:t>
            </a:r>
            <a:r>
              <a:rPr lang="en-US" altLang="en-US" dirty="0" err="1"/>
              <a:t>Hỏi</a:t>
            </a:r>
            <a:r>
              <a:rPr lang="en-US" altLang="en-US" dirty="0"/>
              <a:t> ô </a:t>
            </a:r>
            <a:r>
              <a:rPr lang="en-US" altLang="en-US" dirty="0" err="1"/>
              <a:t>tô</a:t>
            </a:r>
            <a:r>
              <a:rPr lang="en-US" altLang="en-US" dirty="0"/>
              <a:t> </a:t>
            </a:r>
            <a:r>
              <a:rPr lang="en-US" altLang="en-US" dirty="0" err="1"/>
              <a:t>đó</a:t>
            </a:r>
            <a:r>
              <a:rPr lang="en-US" altLang="en-US" dirty="0"/>
              <a:t> </a:t>
            </a:r>
            <a:r>
              <a:rPr lang="en-US" altLang="en-US" dirty="0" err="1"/>
              <a:t>đã</a:t>
            </a:r>
            <a:r>
              <a:rPr lang="en-US" altLang="en-US" dirty="0"/>
              <a:t> </a:t>
            </a:r>
            <a:r>
              <a:rPr lang="en-US" altLang="en-US" dirty="0" err="1"/>
              <a:t>đi</a:t>
            </a:r>
            <a:r>
              <a:rPr lang="en-US" altLang="en-US" dirty="0"/>
              <a:t> </a:t>
            </a:r>
            <a:r>
              <a:rPr lang="en-US" altLang="en-US" dirty="0" err="1"/>
              <a:t>cả</a:t>
            </a:r>
            <a:r>
              <a:rPr lang="en-US" altLang="en-US" dirty="0"/>
              <a:t> </a:t>
            </a:r>
            <a:r>
              <a:rPr lang="en-US" altLang="en-US" dirty="0" err="1"/>
              <a:t>quãng</a:t>
            </a:r>
            <a:r>
              <a:rPr lang="en-US" altLang="en-US" dirty="0"/>
              <a:t> </a:t>
            </a:r>
            <a:r>
              <a:rPr lang="en-US" altLang="en-US" dirty="0" err="1"/>
              <a:t>đường</a:t>
            </a:r>
            <a:r>
              <a:rPr lang="en-US" altLang="en-US" dirty="0"/>
              <a:t> </a:t>
            </a:r>
            <a:r>
              <a:rPr lang="en-US" altLang="en-US" dirty="0" err="1"/>
              <a:t>từ</a:t>
            </a:r>
            <a:r>
              <a:rPr lang="en-US" altLang="en-US" dirty="0"/>
              <a:t> </a:t>
            </a:r>
            <a:r>
              <a:rPr lang="en-US" altLang="en-US" dirty="0" err="1"/>
              <a:t>Hà</a:t>
            </a:r>
            <a:r>
              <a:rPr lang="en-US" altLang="en-US" dirty="0"/>
              <a:t> </a:t>
            </a:r>
            <a:r>
              <a:rPr lang="en-US" altLang="en-US" dirty="0" err="1"/>
              <a:t>Nội</a:t>
            </a:r>
            <a:r>
              <a:rPr lang="en-US" altLang="en-US" dirty="0"/>
              <a:t> </a:t>
            </a:r>
            <a:r>
              <a:rPr lang="en-US" altLang="en-US" dirty="0" err="1"/>
              <a:t>đến</a:t>
            </a:r>
            <a:r>
              <a:rPr lang="en-US" altLang="en-US" dirty="0"/>
              <a:t> </a:t>
            </a:r>
            <a:r>
              <a:rPr lang="en-US" altLang="en-US" dirty="0" err="1"/>
              <a:t>Vinh</a:t>
            </a:r>
            <a:r>
              <a:rPr lang="en-US" altLang="en-US" dirty="0"/>
              <a:t> </a:t>
            </a:r>
            <a:r>
              <a:rPr lang="en-US" altLang="en-US" dirty="0" err="1"/>
              <a:t>hết</a:t>
            </a:r>
            <a:r>
              <a:rPr lang="en-US" altLang="en-US" dirty="0"/>
              <a:t> </a:t>
            </a:r>
            <a:r>
              <a:rPr lang="en-US" altLang="en-US" dirty="0" err="1"/>
              <a:t>bao</a:t>
            </a:r>
            <a:r>
              <a:rPr lang="en-US" altLang="en-US" dirty="0"/>
              <a:t> </a:t>
            </a:r>
            <a:r>
              <a:rPr lang="en-US" altLang="en-US" dirty="0" err="1"/>
              <a:t>nhiêu</a:t>
            </a:r>
            <a:r>
              <a:rPr lang="en-US" altLang="en-US" dirty="0"/>
              <a:t> </a:t>
            </a:r>
            <a:r>
              <a:rPr lang="en-US" altLang="en-US" dirty="0" err="1"/>
              <a:t>thời</a:t>
            </a:r>
            <a:r>
              <a:rPr lang="en-US" altLang="en-US" dirty="0"/>
              <a:t> </a:t>
            </a:r>
            <a:r>
              <a:rPr lang="en-US" altLang="en-US" dirty="0" err="1" smtClean="0"/>
              <a:t>gian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65027" y="2661313"/>
            <a:ext cx="8450240" cy="302526"/>
            <a:chOff x="1665027" y="2674961"/>
            <a:chExt cx="8450240" cy="30252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665027" y="2825087"/>
              <a:ext cx="84206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678675" y="2674961"/>
              <a:ext cx="0" cy="2866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115267" y="2690884"/>
              <a:ext cx="0" cy="2866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091252" y="2961566"/>
            <a:ext cx="136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73502" y="2974036"/>
            <a:ext cx="136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278807" y="2661312"/>
            <a:ext cx="0" cy="286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05516" y="2985328"/>
            <a:ext cx="158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 rot="5400000">
            <a:off x="4296773" y="222914"/>
            <a:ext cx="398057" cy="5575110"/>
          </a:xfrm>
          <a:prstGeom prst="rightBrace">
            <a:avLst/>
          </a:prstGeom>
          <a:ln w="12700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8453" y="3216160"/>
            <a:ext cx="29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8508247" y="1644441"/>
            <a:ext cx="398056" cy="2806887"/>
          </a:xfrm>
          <a:prstGeom prst="rightBrace">
            <a:avLst/>
          </a:prstGeom>
          <a:ln w="12700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9047" y="3284324"/>
            <a:ext cx="29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7912" y="71174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5464" y="1070491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3473" y="72141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Brace 18"/>
          <p:cNvSpPr/>
          <p:nvPr/>
        </p:nvSpPr>
        <p:spPr>
          <a:xfrm rot="5400000" flipH="1">
            <a:off x="5640064" y="-1729722"/>
            <a:ext cx="489932" cy="8401332"/>
          </a:xfrm>
          <a:prstGeom prst="rightBrac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20410" y="1738263"/>
            <a:ext cx="29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450573" y="3976910"/>
            <a:ext cx="419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Ta phải thực hiện phép cộng:  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5531586" y="3998252"/>
            <a:ext cx="455411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/>
              <a:t>3 </a:t>
            </a:r>
            <a:r>
              <a:rPr lang="en-US" altLang="en-US" b="1" dirty="0" err="1"/>
              <a:t>giờ</a:t>
            </a:r>
            <a:r>
              <a:rPr lang="en-US" altLang="en-US" b="1" dirty="0"/>
              <a:t> 15 </a:t>
            </a:r>
            <a:r>
              <a:rPr lang="en-US" altLang="en-US" b="1" dirty="0" err="1"/>
              <a:t>phút</a:t>
            </a:r>
            <a:r>
              <a:rPr lang="en-US" altLang="en-US" b="1" dirty="0"/>
              <a:t> + 2 </a:t>
            </a:r>
            <a:r>
              <a:rPr lang="en-US" altLang="en-US" b="1" dirty="0" err="1"/>
              <a:t>giờ</a:t>
            </a:r>
            <a:r>
              <a:rPr lang="en-US" altLang="en-US" b="1" dirty="0"/>
              <a:t> 35 </a:t>
            </a:r>
            <a:r>
              <a:rPr lang="en-US" altLang="en-US" b="1" dirty="0" err="1" smtClean="0"/>
              <a:t>phút</a:t>
            </a:r>
            <a:r>
              <a:rPr lang="en-US" altLang="en-US" b="1" dirty="0" smtClean="0"/>
              <a:t> = ?</a:t>
            </a:r>
            <a:endParaRPr lang="en-US" alt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5836401" y="3990558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66919" y="3998252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06521" y="3998252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37870" y="3998254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97902" y="4751308"/>
            <a:ext cx="607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195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50373" y="5273529"/>
            <a:ext cx="3315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2804962" y="5795750"/>
            <a:ext cx="409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+ 155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350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04462" y="5795750"/>
            <a:ext cx="2076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910687" y="4652088"/>
            <a:ext cx="7629006" cy="18578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593604" y="449834"/>
            <a:ext cx="455411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/>
              <a:t>3 </a:t>
            </a:r>
            <a:r>
              <a:rPr lang="en-US" altLang="en-US" b="1" dirty="0" err="1"/>
              <a:t>giờ</a:t>
            </a:r>
            <a:r>
              <a:rPr lang="en-US" altLang="en-US" b="1" dirty="0"/>
              <a:t> 15 </a:t>
            </a:r>
            <a:r>
              <a:rPr lang="en-US" altLang="en-US" b="1" dirty="0" err="1"/>
              <a:t>phút</a:t>
            </a:r>
            <a:r>
              <a:rPr lang="en-US" altLang="en-US" b="1" dirty="0"/>
              <a:t> + 2 </a:t>
            </a:r>
            <a:r>
              <a:rPr lang="en-US" altLang="en-US" b="1" dirty="0" err="1"/>
              <a:t>giờ</a:t>
            </a:r>
            <a:r>
              <a:rPr lang="en-US" altLang="en-US" b="1" dirty="0"/>
              <a:t> 35 </a:t>
            </a:r>
            <a:r>
              <a:rPr lang="en-US" altLang="en-US" b="1" dirty="0" err="1" smtClean="0"/>
              <a:t>phút</a:t>
            </a:r>
            <a:r>
              <a:rPr lang="en-US" altLang="en-US" b="1" dirty="0" smtClean="0"/>
              <a:t> = ?</a:t>
            </a:r>
            <a:endParaRPr lang="en-US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83730" y="1032519"/>
            <a:ext cx="199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3730" y="1615204"/>
            <a:ext cx="29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7777" y="1323862"/>
            <a:ext cx="43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58352" y="2076869"/>
            <a:ext cx="19403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82723" y="1032519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2722" y="1615204"/>
            <a:ext cx="1116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5535578" y="2151025"/>
            <a:ext cx="568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0641" y="1032518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90640" y="1615203"/>
            <a:ext cx="1116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5371755" y="2151025"/>
            <a:ext cx="568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5777099" y="2137377"/>
            <a:ext cx="733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4690640" y="2137377"/>
            <a:ext cx="568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4931429" y="2137375"/>
            <a:ext cx="8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233332" y="2780573"/>
            <a:ext cx="884581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err="1" smtClean="0"/>
              <a:t>Vậy</a:t>
            </a:r>
            <a:r>
              <a:rPr lang="en-US" altLang="en-US" b="1" dirty="0" smtClean="0"/>
              <a:t> 3 </a:t>
            </a:r>
            <a:r>
              <a:rPr lang="en-US" altLang="en-US" b="1" dirty="0" err="1"/>
              <a:t>giờ</a:t>
            </a:r>
            <a:r>
              <a:rPr lang="en-US" altLang="en-US" b="1" dirty="0"/>
              <a:t> 15 </a:t>
            </a:r>
            <a:r>
              <a:rPr lang="en-US" altLang="en-US" b="1" dirty="0" err="1"/>
              <a:t>phút</a:t>
            </a:r>
            <a:r>
              <a:rPr lang="en-US" altLang="en-US" b="1" dirty="0"/>
              <a:t> + 2 </a:t>
            </a:r>
            <a:r>
              <a:rPr lang="en-US" altLang="en-US" b="1" dirty="0" err="1"/>
              <a:t>giờ</a:t>
            </a:r>
            <a:r>
              <a:rPr lang="en-US" altLang="en-US" b="1" dirty="0"/>
              <a:t> 35 </a:t>
            </a:r>
            <a:r>
              <a:rPr lang="en-US" altLang="en-US" b="1" dirty="0" err="1" smtClean="0"/>
              <a:t>phút</a:t>
            </a:r>
            <a:r>
              <a:rPr lang="en-US" altLang="en-US" b="1" dirty="0" smtClean="0"/>
              <a:t> = 5 </a:t>
            </a:r>
            <a:r>
              <a:rPr lang="en-US" altLang="en-US" b="1" dirty="0" err="1" smtClean="0"/>
              <a:t>giờ</a:t>
            </a:r>
            <a:r>
              <a:rPr lang="en-US" altLang="en-US" b="1" dirty="0" smtClean="0"/>
              <a:t> 50 </a:t>
            </a:r>
            <a:r>
              <a:rPr lang="en-US" altLang="en-US" b="1" dirty="0" err="1" smtClean="0"/>
              <a:t>phút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15741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3" grpId="1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91252" y="356062"/>
            <a:ext cx="10331924" cy="120032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 err="1"/>
              <a:t>Ví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dụ</a:t>
            </a:r>
            <a:r>
              <a:rPr lang="en-US" altLang="en-US" b="1" u="sng" dirty="0"/>
              <a:t> 1</a:t>
            </a:r>
            <a:r>
              <a:rPr lang="en-US" altLang="en-US" b="1" dirty="0"/>
              <a:t>:</a:t>
            </a:r>
            <a:r>
              <a:rPr lang="en-US" altLang="en-US" dirty="0"/>
              <a:t> </a:t>
            </a:r>
            <a:r>
              <a:rPr lang="en-US" altLang="en-US" dirty="0" err="1"/>
              <a:t>Một</a:t>
            </a:r>
            <a:r>
              <a:rPr lang="en-US" altLang="en-US" dirty="0"/>
              <a:t> ô </a:t>
            </a:r>
            <a:r>
              <a:rPr lang="en-US" altLang="en-US" dirty="0" err="1"/>
              <a:t>tô</a:t>
            </a:r>
            <a:r>
              <a:rPr lang="en-US" altLang="en-US" dirty="0"/>
              <a:t> </a:t>
            </a:r>
            <a:r>
              <a:rPr lang="en-US" altLang="en-US" dirty="0" err="1"/>
              <a:t>đi</a:t>
            </a:r>
            <a:r>
              <a:rPr lang="en-US" altLang="en-US" dirty="0"/>
              <a:t> </a:t>
            </a:r>
            <a:r>
              <a:rPr lang="en-US" altLang="en-US" dirty="0" err="1"/>
              <a:t>từ</a:t>
            </a:r>
            <a:r>
              <a:rPr lang="en-US" altLang="en-US" dirty="0"/>
              <a:t> </a:t>
            </a:r>
            <a:r>
              <a:rPr lang="en-US" altLang="en-US" dirty="0" err="1"/>
              <a:t>Hà</a:t>
            </a:r>
            <a:r>
              <a:rPr lang="en-US" altLang="en-US" dirty="0"/>
              <a:t> </a:t>
            </a:r>
            <a:r>
              <a:rPr lang="en-US" altLang="en-US" dirty="0" err="1"/>
              <a:t>Nội</a:t>
            </a:r>
            <a:r>
              <a:rPr lang="en-US" altLang="en-US" dirty="0"/>
              <a:t> </a:t>
            </a:r>
            <a:r>
              <a:rPr lang="en-US" altLang="en-US" dirty="0" err="1"/>
              <a:t>đến</a:t>
            </a:r>
            <a:r>
              <a:rPr lang="en-US" altLang="en-US" dirty="0"/>
              <a:t> </a:t>
            </a:r>
            <a:r>
              <a:rPr lang="en-US" altLang="en-US" dirty="0" err="1"/>
              <a:t>Thanh</a:t>
            </a:r>
            <a:r>
              <a:rPr lang="en-US" altLang="en-US" dirty="0"/>
              <a:t> </a:t>
            </a:r>
            <a:r>
              <a:rPr lang="en-US" altLang="en-US" dirty="0" err="1"/>
              <a:t>Hoá</a:t>
            </a:r>
            <a:r>
              <a:rPr lang="en-US" altLang="en-US" dirty="0"/>
              <a:t> </a:t>
            </a:r>
            <a:r>
              <a:rPr lang="en-US" altLang="en-US" dirty="0" err="1"/>
              <a:t>hết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3 </a:t>
            </a:r>
            <a:r>
              <a:rPr lang="en-US" altLang="en-US" dirty="0" err="1">
                <a:solidFill>
                  <a:srgbClr val="FF0000"/>
                </a:solidFill>
              </a:rPr>
              <a:t>giờ</a:t>
            </a:r>
            <a:r>
              <a:rPr lang="en-US" altLang="en-US" dirty="0">
                <a:solidFill>
                  <a:srgbClr val="FF0000"/>
                </a:solidFill>
              </a:rPr>
              <a:t> 15 </a:t>
            </a:r>
            <a:r>
              <a:rPr lang="en-US" altLang="en-US" dirty="0" err="1">
                <a:solidFill>
                  <a:srgbClr val="FF0000"/>
                </a:solidFill>
              </a:rPr>
              <a:t>phút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/>
              <a:t>rồi</a:t>
            </a:r>
            <a:r>
              <a:rPr lang="en-US" altLang="en-US" dirty="0"/>
              <a:t> </a:t>
            </a:r>
            <a:r>
              <a:rPr lang="en-US" altLang="en-US" dirty="0" err="1"/>
              <a:t>đi</a:t>
            </a:r>
            <a:r>
              <a:rPr lang="en-US" altLang="en-US" dirty="0"/>
              <a:t> </a:t>
            </a:r>
            <a:r>
              <a:rPr lang="en-US" altLang="en-US" dirty="0" err="1"/>
              <a:t>tiếp</a:t>
            </a:r>
            <a:r>
              <a:rPr lang="en-US" altLang="en-US" dirty="0"/>
              <a:t> </a:t>
            </a:r>
            <a:r>
              <a:rPr lang="en-US" altLang="en-US" dirty="0" err="1"/>
              <a:t>đến</a:t>
            </a:r>
            <a:r>
              <a:rPr lang="en-US" altLang="en-US" dirty="0"/>
              <a:t> </a:t>
            </a:r>
            <a:r>
              <a:rPr lang="en-US" altLang="en-US" dirty="0" err="1"/>
              <a:t>Vinh</a:t>
            </a:r>
            <a:r>
              <a:rPr lang="en-US" altLang="en-US" dirty="0"/>
              <a:t> </a:t>
            </a:r>
            <a:r>
              <a:rPr lang="en-US" altLang="en-US" dirty="0" err="1"/>
              <a:t>hết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2 </a:t>
            </a:r>
            <a:r>
              <a:rPr lang="en-US" altLang="en-US" dirty="0" err="1">
                <a:solidFill>
                  <a:srgbClr val="FF0000"/>
                </a:solidFill>
              </a:rPr>
              <a:t>giờ</a:t>
            </a:r>
            <a:r>
              <a:rPr lang="en-US" altLang="en-US" dirty="0">
                <a:solidFill>
                  <a:srgbClr val="FF0000"/>
                </a:solidFill>
              </a:rPr>
              <a:t> 35 </a:t>
            </a:r>
            <a:r>
              <a:rPr lang="en-US" altLang="en-US" dirty="0" err="1">
                <a:solidFill>
                  <a:srgbClr val="FF0000"/>
                </a:solidFill>
              </a:rPr>
              <a:t>phút</a:t>
            </a:r>
            <a:r>
              <a:rPr lang="en-US" altLang="en-US" dirty="0"/>
              <a:t>. </a:t>
            </a:r>
            <a:r>
              <a:rPr lang="en-US" altLang="en-US" dirty="0" err="1"/>
              <a:t>Hỏi</a:t>
            </a:r>
            <a:r>
              <a:rPr lang="en-US" altLang="en-US" dirty="0"/>
              <a:t> ô </a:t>
            </a:r>
            <a:r>
              <a:rPr lang="en-US" altLang="en-US" dirty="0" err="1"/>
              <a:t>tô</a:t>
            </a:r>
            <a:r>
              <a:rPr lang="en-US" altLang="en-US" dirty="0"/>
              <a:t> </a:t>
            </a:r>
            <a:r>
              <a:rPr lang="en-US" altLang="en-US" dirty="0" err="1"/>
              <a:t>đó</a:t>
            </a:r>
            <a:r>
              <a:rPr lang="en-US" altLang="en-US" dirty="0"/>
              <a:t> </a:t>
            </a:r>
            <a:r>
              <a:rPr lang="en-US" altLang="en-US" dirty="0" err="1"/>
              <a:t>đã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đi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cả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quãng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đường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từ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Hà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Nội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đến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Vinh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hết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bao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nhiêu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thời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</a:rPr>
              <a:t>gian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88359" y="1844335"/>
            <a:ext cx="708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195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0624" y="2366556"/>
            <a:ext cx="3315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105213" y="2888777"/>
            <a:ext cx="409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+ 155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350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4713" y="2888777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10938" y="1745115"/>
            <a:ext cx="7629006" cy="18578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10938" y="4040213"/>
            <a:ext cx="7629006" cy="24424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88359" y="4040213"/>
            <a:ext cx="708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7503" y="4082005"/>
            <a:ext cx="199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7503" y="4664690"/>
            <a:ext cx="29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1550" y="4373348"/>
            <a:ext cx="43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722125" y="5126355"/>
            <a:ext cx="19403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flipH="1">
            <a:off x="5699351" y="5200511"/>
            <a:ext cx="568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5535528" y="5200511"/>
            <a:ext cx="568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5940872" y="5186863"/>
            <a:ext cx="733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854413" y="5186863"/>
            <a:ext cx="568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5095202" y="5186861"/>
            <a:ext cx="8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397105" y="5830059"/>
            <a:ext cx="884581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err="1" smtClean="0"/>
              <a:t>Vậy</a:t>
            </a:r>
            <a:r>
              <a:rPr lang="en-US" altLang="en-US" b="1" dirty="0" smtClean="0"/>
              <a:t> 3 </a:t>
            </a:r>
            <a:r>
              <a:rPr lang="en-US" altLang="en-US" b="1" dirty="0" err="1"/>
              <a:t>giờ</a:t>
            </a:r>
            <a:r>
              <a:rPr lang="en-US" altLang="en-US" b="1" dirty="0"/>
              <a:t> 15 </a:t>
            </a:r>
            <a:r>
              <a:rPr lang="en-US" altLang="en-US" b="1" dirty="0" err="1"/>
              <a:t>phút</a:t>
            </a:r>
            <a:r>
              <a:rPr lang="en-US" altLang="en-US" b="1" dirty="0"/>
              <a:t> + 2 </a:t>
            </a:r>
            <a:r>
              <a:rPr lang="en-US" altLang="en-US" b="1" dirty="0" err="1"/>
              <a:t>giờ</a:t>
            </a:r>
            <a:r>
              <a:rPr lang="en-US" altLang="en-US" b="1" dirty="0"/>
              <a:t> 35 </a:t>
            </a:r>
            <a:r>
              <a:rPr lang="en-US" altLang="en-US" b="1" dirty="0" err="1" smtClean="0"/>
              <a:t>phút</a:t>
            </a:r>
            <a:r>
              <a:rPr lang="en-US" altLang="en-US" b="1" dirty="0" smtClean="0"/>
              <a:t> = 5 </a:t>
            </a:r>
            <a:r>
              <a:rPr lang="en-US" altLang="en-US" b="1" dirty="0" err="1" smtClean="0"/>
              <a:t>giờ</a:t>
            </a:r>
            <a:r>
              <a:rPr lang="en-US" altLang="en-US" b="1" dirty="0" smtClean="0"/>
              <a:t> 50 </a:t>
            </a:r>
            <a:r>
              <a:rPr lang="en-US" altLang="en-US" b="1" dirty="0" err="1" smtClean="0"/>
              <a:t>phút</a:t>
            </a:r>
            <a:endParaRPr lang="en-US" alt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7448213" y="288786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85956" y="5840861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1971</Words>
  <Application>Microsoft Office PowerPoint</Application>
  <PresentationFormat>Widescreen</PresentationFormat>
  <Paragraphs>310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38</cp:revision>
  <dcterms:created xsi:type="dcterms:W3CDTF">2020-04-22T04:06:55Z</dcterms:created>
  <dcterms:modified xsi:type="dcterms:W3CDTF">2021-03-01T11:02:21Z</dcterms:modified>
</cp:coreProperties>
</file>