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7" r:id="rId2"/>
    <p:sldId id="2007577282" r:id="rId3"/>
    <p:sldId id="2007577280" r:id="rId4"/>
    <p:sldId id="261" r:id="rId5"/>
    <p:sldId id="2007577283" r:id="rId6"/>
    <p:sldId id="2007577270" r:id="rId7"/>
    <p:sldId id="2007577271" r:id="rId8"/>
    <p:sldId id="2007577272" r:id="rId9"/>
    <p:sldId id="2007577273" r:id="rId10"/>
    <p:sldId id="2007577274" r:id="rId11"/>
    <p:sldId id="2007577275" r:id="rId12"/>
    <p:sldId id="271" r:id="rId13"/>
    <p:sldId id="263" r:id="rId14"/>
    <p:sldId id="2007577277" r:id="rId15"/>
    <p:sldId id="2007577279" r:id="rId16"/>
    <p:sldId id="2007577268" r:id="rId17"/>
    <p:sldId id="357" r:id="rId18"/>
    <p:sldId id="358" r:id="rId19"/>
    <p:sldId id="2007577203" r:id="rId20"/>
    <p:sldId id="2007577269" r:id="rId21"/>
    <p:sldId id="27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B0604020202020204" charset="-122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88000" autoAdjust="0"/>
  </p:normalViewPr>
  <p:slideViewPr>
    <p:cSldViewPr>
      <p:cViewPr varScale="1">
        <p:scale>
          <a:sx n="41" d="100"/>
          <a:sy n="41" d="100"/>
        </p:scale>
        <p:origin x="10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FB33A-F0F2-4FDB-BF0B-02879920CABB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23575-F9F1-409F-95D8-9AD2B1CF9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00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23575-F9F1-409F-95D8-9AD2B1CF9A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5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23575-F9F1-409F-95D8-9AD2B1CF9A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C598C-A8A4-4DF2-AB7D-F87EA3351C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0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0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gi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2BEF868-82DD-4BC9-9164-B83BDB005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8CD300-0231-4E56-B6DB-8354350C84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02" y="448336"/>
            <a:ext cx="10495073" cy="9390329"/>
          </a:xfrm>
          <a:prstGeom prst="rect">
            <a:avLst/>
          </a:prstGeom>
        </p:spPr>
      </p:pic>
      <p:pic>
        <p:nvPicPr>
          <p:cNvPr id="12" name="Picture 2" descr="The Lost Treasure | 1000 Querce News">
            <a:extLst>
              <a:ext uri="{FF2B5EF4-FFF2-40B4-BE49-F238E27FC236}">
                <a16:creationId xmlns:a16="http://schemas.microsoft.com/office/drawing/2014/main" id="{F0B93E80-D1FF-49E4-B97E-AE792ED2BAAA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18" y="2659842"/>
            <a:ext cx="5562890" cy="55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5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laudia Al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323043"/>
            <a:ext cx="11485443" cy="8982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6238021" y="3429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2F6622-DA65-CD0F-88C6-31A0583C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91" y="242499"/>
            <a:ext cx="4179730" cy="3427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CC24A-C5FC-2F4F-DA3C-F2B237E1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589" y="227232"/>
            <a:ext cx="4011972" cy="3443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05CC3-537C-F2B3-6B8A-DEBBC36C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791" y="5355026"/>
            <a:ext cx="4227027" cy="3430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4C44B-537F-46C5-001A-82B3119B8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3589" y="5221347"/>
            <a:ext cx="4061273" cy="34530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8E9C7D-6CCD-6FE4-79B3-000538FB8DB1}"/>
              </a:ext>
            </a:extLst>
          </p:cNvPr>
          <p:cNvSpPr/>
          <p:nvPr/>
        </p:nvSpPr>
        <p:spPr>
          <a:xfrm>
            <a:off x="2891589" y="3907226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257D11-2AA2-CFA2-B7B9-985CFAF300D0}"/>
              </a:ext>
            </a:extLst>
          </p:cNvPr>
          <p:cNvSpPr/>
          <p:nvPr/>
        </p:nvSpPr>
        <p:spPr>
          <a:xfrm>
            <a:off x="10663989" y="3907226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4E52B-BC5A-4CBC-EFEC-D101775BAB15}"/>
              </a:ext>
            </a:extLst>
          </p:cNvPr>
          <p:cNvSpPr/>
          <p:nvPr/>
        </p:nvSpPr>
        <p:spPr>
          <a:xfrm>
            <a:off x="2434389" y="9040555"/>
            <a:ext cx="5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11273589" y="8937303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9989" y="3872758"/>
            <a:ext cx="7061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68689" y="3707171"/>
            <a:ext cx="731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múc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8707314"/>
            <a:ext cx="8034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hòm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khiêng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hòm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93009" y="8691081"/>
            <a:ext cx="73485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0BEFBA-D670-ABA1-F551-8A675AF1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79" y="829285"/>
            <a:ext cx="5181601" cy="4125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462F9B-F526-26E9-E3D0-06527C5C2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133600" y="8785552"/>
            <a:ext cx="2895600" cy="1501447"/>
          </a:xfrm>
          <a:prstGeom prst="rect">
            <a:avLst/>
          </a:prstGeom>
        </p:spPr>
      </p:pic>
      <p:pic>
        <p:nvPicPr>
          <p:cNvPr id="1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29D641AD-D81C-1601-7BD4-776021CD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40" y="3784720"/>
            <a:ext cx="8301861" cy="51040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F2ECD-0454-85EB-0979-288DB074DA5E}"/>
              </a:ext>
            </a:extLst>
          </p:cNvPr>
          <p:cNvSpPr/>
          <p:nvPr/>
        </p:nvSpPr>
        <p:spPr>
          <a:xfrm>
            <a:off x="5102231" y="9118561"/>
            <a:ext cx="3688404" cy="7088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F530F4-3ACE-6BC1-711D-C8AF30C2B069}"/>
              </a:ext>
            </a:extLst>
          </p:cNvPr>
          <p:cNvSpPr txBox="1"/>
          <p:nvPr/>
        </p:nvSpPr>
        <p:spPr>
          <a:xfrm>
            <a:off x="457200" y="5249092"/>
            <a:ext cx="7423769" cy="358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1333500"/>
            <a:ext cx="10941519" cy="6324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1749479" y="14732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143" y="1281238"/>
            <a:ext cx="12218362" cy="7062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0BEFBA-D670-ABA1-F551-8A675AF1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03" y="2190642"/>
            <a:ext cx="7006145" cy="5578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533400" y="1281238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0"/>
    </mc:Choice>
    <mc:Fallback xmlns="">
      <p:transition spd="slow" advTm="1982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52250"/>
          <a:stretch/>
        </p:blipFill>
        <p:spPr>
          <a:xfrm>
            <a:off x="10675923" y="1974313"/>
            <a:ext cx="10415139" cy="7661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0" t="10867" r="12626" b="17840"/>
          <a:stretch/>
        </p:blipFill>
        <p:spPr>
          <a:xfrm>
            <a:off x="-1448971" y="-1155522"/>
            <a:ext cx="18411863" cy="5007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52250"/>
          <a:stretch/>
        </p:blipFill>
        <p:spPr>
          <a:xfrm>
            <a:off x="15463418" y="-377934"/>
            <a:ext cx="4434840" cy="3262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52250"/>
          <a:stretch/>
        </p:blipFill>
        <p:spPr>
          <a:xfrm>
            <a:off x="-1718744" y="3808253"/>
            <a:ext cx="9144000" cy="6726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67" b="98241" l="625" r="37083">
                        <a14:foregroundMark x1="5104" y1="48241" x2="6094" y2="52685"/>
                        <a14:foregroundMark x1="22240" y1="55370" x2="34479" y2="69537"/>
                        <a14:foregroundMark x1="27865" y1="56944" x2="29635" y2="75093"/>
                        <a14:foregroundMark x1="21094" y1="61111" x2="7240" y2="6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0" r="62758"/>
          <a:stretch/>
        </p:blipFill>
        <p:spPr>
          <a:xfrm rot="257365">
            <a:off x="-1048429" y="-1191519"/>
            <a:ext cx="4611461" cy="4889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9" t="-1224" r="42311" b="32825"/>
          <a:stretch/>
        </p:blipFill>
        <p:spPr>
          <a:xfrm rot="12092228" flipH="1">
            <a:off x="-325098" y="1204595"/>
            <a:ext cx="2282961" cy="3903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V="1">
            <a:off x="6031523" y="3156520"/>
            <a:ext cx="6591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 dirty="0">
              <a:latin typeface="UTM Isadora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4591" y="1069581"/>
            <a:ext cx="10764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Biện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pháp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ông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Khoa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Đăng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dùng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kẻ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ăn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cắp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tình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chỗ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3351509" y="4087807"/>
            <a:ext cx="12284127" cy="51363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alpha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47863" y="4485258"/>
            <a:ext cx="108914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3112478" y="3949612"/>
            <a:ext cx="12751758" cy="5503181"/>
          </a:xfrm>
          <a:prstGeom prst="roundRect">
            <a:avLst/>
          </a:prstGeom>
          <a:noFill/>
          <a:ln w="38100">
            <a:solidFill>
              <a:srgbClr val="53ABA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lt1">
                  <a:alpha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48222" r="62375" b="1111"/>
          <a:stretch/>
        </p:blipFill>
        <p:spPr>
          <a:xfrm>
            <a:off x="1052787" y="2079818"/>
            <a:ext cx="4353900" cy="3171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t="-2918" r="33904" b="38272"/>
          <a:stretch/>
        </p:blipFill>
        <p:spPr>
          <a:xfrm>
            <a:off x="14406738" y="6542098"/>
            <a:ext cx="4307703" cy="38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52250"/>
          <a:stretch/>
        </p:blipFill>
        <p:spPr>
          <a:xfrm>
            <a:off x="10675923" y="1974313"/>
            <a:ext cx="10415139" cy="7661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0" t="10867" r="12626" b="17840"/>
          <a:stretch/>
        </p:blipFill>
        <p:spPr>
          <a:xfrm>
            <a:off x="-1448971" y="-1155522"/>
            <a:ext cx="18411863" cy="5007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52250"/>
          <a:stretch/>
        </p:blipFill>
        <p:spPr>
          <a:xfrm>
            <a:off x="15463418" y="-377934"/>
            <a:ext cx="4434840" cy="3262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5" r="52250"/>
          <a:stretch/>
        </p:blipFill>
        <p:spPr>
          <a:xfrm>
            <a:off x="-1718744" y="3808253"/>
            <a:ext cx="9144000" cy="6726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67" b="98241" l="625" r="37083">
                        <a14:foregroundMark x1="5104" y1="48241" x2="6094" y2="52685"/>
                        <a14:foregroundMark x1="22240" y1="55370" x2="34479" y2="69537"/>
                        <a14:foregroundMark x1="27865" y1="56944" x2="29635" y2="75093"/>
                        <a14:foregroundMark x1="21094" y1="61111" x2="7240" y2="6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0" r="62758"/>
          <a:stretch/>
        </p:blipFill>
        <p:spPr>
          <a:xfrm rot="257365">
            <a:off x="-1048429" y="-1191519"/>
            <a:ext cx="4611461" cy="4889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9" t="-1224" r="42311" b="32825"/>
          <a:stretch/>
        </p:blipFill>
        <p:spPr>
          <a:xfrm rot="12092228" flipH="1">
            <a:off x="-325098" y="1204595"/>
            <a:ext cx="2282961" cy="3903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V="1">
            <a:off x="6031523" y="3156520"/>
            <a:ext cx="6591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 dirty="0">
              <a:latin typeface="UTM Isadora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5021" y="1016303"/>
            <a:ext cx="10764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Biện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pháp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ông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Khoa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Đăng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dùng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trị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bọn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cướp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tình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chỗ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2068963" y="3461963"/>
            <a:ext cx="14545454" cy="573196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lt1">
                  <a:alpha val="75000"/>
                </a:schemeClr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1776042" y="3278567"/>
            <a:ext cx="15099168" cy="6141288"/>
          </a:xfrm>
          <a:prstGeom prst="roundRect">
            <a:avLst/>
          </a:prstGeom>
          <a:noFill/>
          <a:ln w="38100">
            <a:solidFill>
              <a:srgbClr val="53ABA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lt1">
                  <a:alpha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48222" r="62375" b="1111"/>
          <a:stretch/>
        </p:blipFill>
        <p:spPr>
          <a:xfrm>
            <a:off x="52290" y="1728488"/>
            <a:ext cx="4353900" cy="3171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t="-2918" r="33904" b="38272"/>
          <a:stretch/>
        </p:blipFill>
        <p:spPr>
          <a:xfrm>
            <a:off x="15015786" y="7200900"/>
            <a:ext cx="3752481" cy="33336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76" y="3704390"/>
            <a:ext cx="131211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trừng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khiêng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huyệt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đành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8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21633-DA8B-4C31-B273-CCFF25164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3" b="97841" l="887" r="94681">
                        <a14:foregroundMark x1="35284" y1="28750" x2="46277" y2="28977"/>
                        <a14:foregroundMark x1="58156" y1="28977" x2="64362" y2="29659"/>
                        <a14:foregroundMark x1="32979" y1="35114" x2="64716" y2="37045"/>
                        <a14:foregroundMark x1="45213" y1="35341" x2="63121" y2="35568"/>
                        <a14:foregroundMark x1="39007" y1="38523" x2="60993" y2="38523"/>
                        <a14:foregroundMark x1="10284" y1="19091" x2="6915" y2="10455"/>
                        <a14:foregroundMark x1="6915" y1="10455" x2="19681" y2="10227"/>
                        <a14:foregroundMark x1="19681" y1="10227" x2="24468" y2="10227"/>
                        <a14:foregroundMark x1="27305" y1="7273" x2="36348" y2="2841"/>
                        <a14:foregroundMark x1="36348" y1="2841" x2="56028" y2="3636"/>
                        <a14:foregroundMark x1="56028" y1="3636" x2="75000" y2="15227"/>
                        <a14:foregroundMark x1="75000" y1="15227" x2="75000" y2="15227"/>
                        <a14:foregroundMark x1="1596" y1="11818" x2="887" y2="16705"/>
                        <a14:foregroundMark x1="92021" y1="10795" x2="94681" y2="18636"/>
                        <a14:foregroundMark x1="21454" y1="85114" x2="65603" y2="87045"/>
                        <a14:foregroundMark x1="57447" y1="89773" x2="60993" y2="96591"/>
                        <a14:foregroundMark x1="60993" y1="96591" x2="63121" y2="97841"/>
                        <a14:foregroundMark x1="25000" y1="88750" x2="36879" y2="88068"/>
                        <a14:foregroundMark x1="36879" y1="88068" x2="37589" y2="880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1434" y="20574000"/>
            <a:ext cx="4825850" cy="75296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27DFE9-7A8E-45D1-B323-EC50303155F5}"/>
              </a:ext>
            </a:extLst>
          </p:cNvPr>
          <p:cNvGrpSpPr/>
          <p:nvPr/>
        </p:nvGrpSpPr>
        <p:grpSpPr>
          <a:xfrm>
            <a:off x="195944" y="20574000"/>
            <a:ext cx="10798629" cy="4523171"/>
            <a:chOff x="130629" y="260752"/>
            <a:chExt cx="7199086" cy="3015447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474556E-A793-4FA9-9AC7-31F20E0F1592}"/>
                </a:ext>
              </a:extLst>
            </p:cNvPr>
            <p:cNvSpPr/>
            <p:nvPr/>
          </p:nvSpPr>
          <p:spPr>
            <a:xfrm>
              <a:off x="130629" y="260752"/>
              <a:ext cx="7199086" cy="3015447"/>
            </a:xfrm>
            <a:prstGeom prst="wedgeEllipseCallout">
              <a:avLst>
                <a:gd name="adj1" fmla="val 72514"/>
                <a:gd name="adj2" fmla="val 37952"/>
              </a:avLst>
            </a:prstGeom>
            <a:solidFill>
              <a:srgbClr val="BB2530">
                <a:alpha val="7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D1E8AD-39B1-4FCA-9CC8-596D44BA90A2}"/>
                </a:ext>
              </a:extLst>
            </p:cNvPr>
            <p:cNvSpPr txBox="1"/>
            <p:nvPr/>
          </p:nvSpPr>
          <p:spPr>
            <a:xfrm>
              <a:off x="685429" y="737423"/>
              <a:ext cx="6412055" cy="2523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mừng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Luffy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ãy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48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DD336FE-7BF3-4023-ADA3-240AF10FD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889" r="92000">
                        <a14:foregroundMark x1="4889" y1="38000" x2="10889" y2="32444"/>
                        <a14:foregroundMark x1="19556" y1="23333" x2="24667" y2="24889"/>
                        <a14:foregroundMark x1="88444" y1="60000" x2="92000" y2="65333"/>
                        <a14:foregroundMark x1="66000" y1="19778" x2="65778" y2="26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7038" y="0"/>
            <a:ext cx="10287000" cy="1028700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4E41988C-9D77-4498-AD3C-A167C99FF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5821"/>
            <a:ext cx="18288000" cy="262118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ACDE-373E-4DC6-ABB3-DEABF62E3DF5}"/>
              </a:ext>
            </a:extLst>
          </p:cNvPr>
          <p:cNvSpPr/>
          <p:nvPr/>
        </p:nvSpPr>
        <p:spPr>
          <a:xfrm>
            <a:off x="2148840" y="2628900"/>
            <a:ext cx="13990320" cy="4408713"/>
          </a:xfrm>
          <a:custGeom>
            <a:avLst/>
            <a:gdLst>
              <a:gd name="connsiteX0" fmla="*/ 0 w 10035567"/>
              <a:gd name="connsiteY0" fmla="*/ 708795 h 4252684"/>
              <a:gd name="connsiteX1" fmla="*/ 708795 w 10035567"/>
              <a:gd name="connsiteY1" fmla="*/ 0 h 4252684"/>
              <a:gd name="connsiteX2" fmla="*/ 1457896 w 10035567"/>
              <a:gd name="connsiteY2" fmla="*/ 0 h 4252684"/>
              <a:gd name="connsiteX3" fmla="*/ 2034638 w 10035567"/>
              <a:gd name="connsiteY3" fmla="*/ 0 h 4252684"/>
              <a:gd name="connsiteX4" fmla="*/ 2869918 w 10035567"/>
              <a:gd name="connsiteY4" fmla="*/ 0 h 4252684"/>
              <a:gd name="connsiteX5" fmla="*/ 3446660 w 10035567"/>
              <a:gd name="connsiteY5" fmla="*/ 0 h 4252684"/>
              <a:gd name="connsiteX6" fmla="*/ 4281941 w 10035567"/>
              <a:gd name="connsiteY6" fmla="*/ 0 h 4252684"/>
              <a:gd name="connsiteX7" fmla="*/ 5031042 w 10035567"/>
              <a:gd name="connsiteY7" fmla="*/ 0 h 4252684"/>
              <a:gd name="connsiteX8" fmla="*/ 5435424 w 10035567"/>
              <a:gd name="connsiteY8" fmla="*/ 0 h 4252684"/>
              <a:gd name="connsiteX9" fmla="*/ 6098345 w 10035567"/>
              <a:gd name="connsiteY9" fmla="*/ 0 h 4252684"/>
              <a:gd name="connsiteX10" fmla="*/ 6588907 w 10035567"/>
              <a:gd name="connsiteY10" fmla="*/ 0 h 4252684"/>
              <a:gd name="connsiteX11" fmla="*/ 7424188 w 10035567"/>
              <a:gd name="connsiteY11" fmla="*/ 0 h 4252684"/>
              <a:gd name="connsiteX12" fmla="*/ 7914750 w 10035567"/>
              <a:gd name="connsiteY12" fmla="*/ 0 h 4252684"/>
              <a:gd name="connsiteX13" fmla="*/ 8491491 w 10035567"/>
              <a:gd name="connsiteY13" fmla="*/ 0 h 4252684"/>
              <a:gd name="connsiteX14" fmla="*/ 9326772 w 10035567"/>
              <a:gd name="connsiteY14" fmla="*/ 0 h 4252684"/>
              <a:gd name="connsiteX15" fmla="*/ 10035567 w 10035567"/>
              <a:gd name="connsiteY15" fmla="*/ 708795 h 4252684"/>
              <a:gd name="connsiteX16" fmla="*/ 10035567 w 10035567"/>
              <a:gd name="connsiteY16" fmla="*/ 1247463 h 4252684"/>
              <a:gd name="connsiteX17" fmla="*/ 10035567 w 10035567"/>
              <a:gd name="connsiteY17" fmla="*/ 1871184 h 4252684"/>
              <a:gd name="connsiteX18" fmla="*/ 10035567 w 10035567"/>
              <a:gd name="connsiteY18" fmla="*/ 2409851 h 4252684"/>
              <a:gd name="connsiteX19" fmla="*/ 10035567 w 10035567"/>
              <a:gd name="connsiteY19" fmla="*/ 3005221 h 4252684"/>
              <a:gd name="connsiteX20" fmla="*/ 10035567 w 10035567"/>
              <a:gd name="connsiteY20" fmla="*/ 3543889 h 4252684"/>
              <a:gd name="connsiteX21" fmla="*/ 9326772 w 10035567"/>
              <a:gd name="connsiteY21" fmla="*/ 4252684 h 4252684"/>
              <a:gd name="connsiteX22" fmla="*/ 8836210 w 10035567"/>
              <a:gd name="connsiteY22" fmla="*/ 4252684 h 4252684"/>
              <a:gd name="connsiteX23" fmla="*/ 8345648 w 10035567"/>
              <a:gd name="connsiteY23" fmla="*/ 4252684 h 4252684"/>
              <a:gd name="connsiteX24" fmla="*/ 7941266 w 10035567"/>
              <a:gd name="connsiteY24" fmla="*/ 4252684 h 4252684"/>
              <a:gd name="connsiteX25" fmla="*/ 7536884 w 10035567"/>
              <a:gd name="connsiteY25" fmla="*/ 4252684 h 4252684"/>
              <a:gd name="connsiteX26" fmla="*/ 6701604 w 10035567"/>
              <a:gd name="connsiteY26" fmla="*/ 4252684 h 4252684"/>
              <a:gd name="connsiteX27" fmla="*/ 6124862 w 10035567"/>
              <a:gd name="connsiteY27" fmla="*/ 4252684 h 4252684"/>
              <a:gd name="connsiteX28" fmla="*/ 5634300 w 10035567"/>
              <a:gd name="connsiteY28" fmla="*/ 4252684 h 4252684"/>
              <a:gd name="connsiteX29" fmla="*/ 4799019 w 10035567"/>
              <a:gd name="connsiteY29" fmla="*/ 4252684 h 4252684"/>
              <a:gd name="connsiteX30" fmla="*/ 4308458 w 10035567"/>
              <a:gd name="connsiteY30" fmla="*/ 4252684 h 4252684"/>
              <a:gd name="connsiteX31" fmla="*/ 3904076 w 10035567"/>
              <a:gd name="connsiteY31" fmla="*/ 4252684 h 4252684"/>
              <a:gd name="connsiteX32" fmla="*/ 3241154 w 10035567"/>
              <a:gd name="connsiteY32" fmla="*/ 4252684 h 4252684"/>
              <a:gd name="connsiteX33" fmla="*/ 2578233 w 10035567"/>
              <a:gd name="connsiteY33" fmla="*/ 4252684 h 4252684"/>
              <a:gd name="connsiteX34" fmla="*/ 1915312 w 10035567"/>
              <a:gd name="connsiteY34" fmla="*/ 4252684 h 4252684"/>
              <a:gd name="connsiteX35" fmla="*/ 1424750 w 10035567"/>
              <a:gd name="connsiteY35" fmla="*/ 4252684 h 4252684"/>
              <a:gd name="connsiteX36" fmla="*/ 708795 w 10035567"/>
              <a:gd name="connsiteY36" fmla="*/ 4252684 h 4252684"/>
              <a:gd name="connsiteX37" fmla="*/ 0 w 10035567"/>
              <a:gd name="connsiteY37" fmla="*/ 3543889 h 4252684"/>
              <a:gd name="connsiteX38" fmla="*/ 0 w 10035567"/>
              <a:gd name="connsiteY38" fmla="*/ 2920168 h 4252684"/>
              <a:gd name="connsiteX39" fmla="*/ 0 w 10035567"/>
              <a:gd name="connsiteY39" fmla="*/ 2381500 h 4252684"/>
              <a:gd name="connsiteX40" fmla="*/ 0 w 10035567"/>
              <a:gd name="connsiteY40" fmla="*/ 1786131 h 4252684"/>
              <a:gd name="connsiteX41" fmla="*/ 0 w 10035567"/>
              <a:gd name="connsiteY41" fmla="*/ 708795 h 425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35567" h="4252684" fill="none" extrusionOk="0">
                <a:moveTo>
                  <a:pt x="0" y="708795"/>
                </a:moveTo>
                <a:cubicBezTo>
                  <a:pt x="19396" y="318017"/>
                  <a:pt x="292755" y="7435"/>
                  <a:pt x="708795" y="0"/>
                </a:cubicBezTo>
                <a:cubicBezTo>
                  <a:pt x="901288" y="-3876"/>
                  <a:pt x="1204415" y="15603"/>
                  <a:pt x="1457896" y="0"/>
                </a:cubicBezTo>
                <a:cubicBezTo>
                  <a:pt x="1711377" y="-15603"/>
                  <a:pt x="1900004" y="13133"/>
                  <a:pt x="2034638" y="0"/>
                </a:cubicBezTo>
                <a:cubicBezTo>
                  <a:pt x="2169272" y="-13133"/>
                  <a:pt x="2686953" y="19453"/>
                  <a:pt x="2869918" y="0"/>
                </a:cubicBezTo>
                <a:cubicBezTo>
                  <a:pt x="3052883" y="-19453"/>
                  <a:pt x="3189080" y="-6745"/>
                  <a:pt x="3446660" y="0"/>
                </a:cubicBezTo>
                <a:cubicBezTo>
                  <a:pt x="3704240" y="6745"/>
                  <a:pt x="3993942" y="-27407"/>
                  <a:pt x="4281941" y="0"/>
                </a:cubicBezTo>
                <a:cubicBezTo>
                  <a:pt x="4569940" y="27407"/>
                  <a:pt x="4800609" y="-3461"/>
                  <a:pt x="5031042" y="0"/>
                </a:cubicBezTo>
                <a:cubicBezTo>
                  <a:pt x="5261475" y="3461"/>
                  <a:pt x="5312534" y="5847"/>
                  <a:pt x="5435424" y="0"/>
                </a:cubicBezTo>
                <a:cubicBezTo>
                  <a:pt x="5558314" y="-5847"/>
                  <a:pt x="5938415" y="-29898"/>
                  <a:pt x="6098345" y="0"/>
                </a:cubicBezTo>
                <a:cubicBezTo>
                  <a:pt x="6258275" y="29898"/>
                  <a:pt x="6460333" y="-16936"/>
                  <a:pt x="6588907" y="0"/>
                </a:cubicBezTo>
                <a:cubicBezTo>
                  <a:pt x="6717481" y="16936"/>
                  <a:pt x="7116565" y="23353"/>
                  <a:pt x="7424188" y="0"/>
                </a:cubicBezTo>
                <a:cubicBezTo>
                  <a:pt x="7731811" y="-23353"/>
                  <a:pt x="7783532" y="-14689"/>
                  <a:pt x="7914750" y="0"/>
                </a:cubicBezTo>
                <a:cubicBezTo>
                  <a:pt x="8045968" y="14689"/>
                  <a:pt x="8253985" y="25095"/>
                  <a:pt x="8491491" y="0"/>
                </a:cubicBezTo>
                <a:cubicBezTo>
                  <a:pt x="8728997" y="-25095"/>
                  <a:pt x="8921896" y="35313"/>
                  <a:pt x="9326772" y="0"/>
                </a:cubicBezTo>
                <a:cubicBezTo>
                  <a:pt x="9653898" y="47075"/>
                  <a:pt x="9959728" y="340945"/>
                  <a:pt x="10035567" y="708795"/>
                </a:cubicBezTo>
                <a:cubicBezTo>
                  <a:pt x="10012543" y="938434"/>
                  <a:pt x="10011131" y="1001599"/>
                  <a:pt x="10035567" y="1247463"/>
                </a:cubicBezTo>
                <a:cubicBezTo>
                  <a:pt x="10060003" y="1493327"/>
                  <a:pt x="10005866" y="1563855"/>
                  <a:pt x="10035567" y="1871184"/>
                </a:cubicBezTo>
                <a:cubicBezTo>
                  <a:pt x="10065268" y="2178513"/>
                  <a:pt x="10010257" y="2173966"/>
                  <a:pt x="10035567" y="2409851"/>
                </a:cubicBezTo>
                <a:cubicBezTo>
                  <a:pt x="10060877" y="2645736"/>
                  <a:pt x="10024254" y="2852279"/>
                  <a:pt x="10035567" y="3005221"/>
                </a:cubicBezTo>
                <a:cubicBezTo>
                  <a:pt x="10046881" y="3158163"/>
                  <a:pt x="10024342" y="3358588"/>
                  <a:pt x="10035567" y="3543889"/>
                </a:cubicBezTo>
                <a:cubicBezTo>
                  <a:pt x="10015951" y="3949552"/>
                  <a:pt x="9766496" y="4244222"/>
                  <a:pt x="9326772" y="4252684"/>
                </a:cubicBezTo>
                <a:cubicBezTo>
                  <a:pt x="9167202" y="4241468"/>
                  <a:pt x="8980863" y="4269844"/>
                  <a:pt x="8836210" y="4252684"/>
                </a:cubicBezTo>
                <a:cubicBezTo>
                  <a:pt x="8691557" y="4235524"/>
                  <a:pt x="8546098" y="4264634"/>
                  <a:pt x="8345648" y="4252684"/>
                </a:cubicBezTo>
                <a:cubicBezTo>
                  <a:pt x="8145198" y="4240734"/>
                  <a:pt x="8109695" y="4251180"/>
                  <a:pt x="7941266" y="4252684"/>
                </a:cubicBezTo>
                <a:cubicBezTo>
                  <a:pt x="7772837" y="4254188"/>
                  <a:pt x="7738154" y="4256877"/>
                  <a:pt x="7536884" y="4252684"/>
                </a:cubicBezTo>
                <a:cubicBezTo>
                  <a:pt x="7335614" y="4248491"/>
                  <a:pt x="6912863" y="4229653"/>
                  <a:pt x="6701604" y="4252684"/>
                </a:cubicBezTo>
                <a:cubicBezTo>
                  <a:pt x="6490345" y="4275715"/>
                  <a:pt x="6398053" y="4269443"/>
                  <a:pt x="6124862" y="4252684"/>
                </a:cubicBezTo>
                <a:cubicBezTo>
                  <a:pt x="5851671" y="4235925"/>
                  <a:pt x="5830258" y="4245667"/>
                  <a:pt x="5634300" y="4252684"/>
                </a:cubicBezTo>
                <a:cubicBezTo>
                  <a:pt x="5438342" y="4259701"/>
                  <a:pt x="5071943" y="4250497"/>
                  <a:pt x="4799019" y="4252684"/>
                </a:cubicBezTo>
                <a:cubicBezTo>
                  <a:pt x="4526095" y="4254871"/>
                  <a:pt x="4466116" y="4257809"/>
                  <a:pt x="4308458" y="4252684"/>
                </a:cubicBezTo>
                <a:cubicBezTo>
                  <a:pt x="4150800" y="4247559"/>
                  <a:pt x="4063301" y="4243428"/>
                  <a:pt x="3904076" y="4252684"/>
                </a:cubicBezTo>
                <a:cubicBezTo>
                  <a:pt x="3744851" y="4261940"/>
                  <a:pt x="3393745" y="4238168"/>
                  <a:pt x="3241154" y="4252684"/>
                </a:cubicBezTo>
                <a:cubicBezTo>
                  <a:pt x="3088563" y="4267200"/>
                  <a:pt x="2828196" y="4230733"/>
                  <a:pt x="2578233" y="4252684"/>
                </a:cubicBezTo>
                <a:cubicBezTo>
                  <a:pt x="2328270" y="4274635"/>
                  <a:pt x="2102732" y="4250246"/>
                  <a:pt x="1915312" y="4252684"/>
                </a:cubicBezTo>
                <a:cubicBezTo>
                  <a:pt x="1727892" y="4255122"/>
                  <a:pt x="1669022" y="4272570"/>
                  <a:pt x="1424750" y="4252684"/>
                </a:cubicBezTo>
                <a:cubicBezTo>
                  <a:pt x="1180478" y="4232798"/>
                  <a:pt x="958881" y="4249429"/>
                  <a:pt x="708795" y="4252684"/>
                </a:cubicBezTo>
                <a:cubicBezTo>
                  <a:pt x="332199" y="4290771"/>
                  <a:pt x="-24294" y="3962273"/>
                  <a:pt x="0" y="3543889"/>
                </a:cubicBezTo>
                <a:cubicBezTo>
                  <a:pt x="-28517" y="3327682"/>
                  <a:pt x="806" y="3116822"/>
                  <a:pt x="0" y="2920168"/>
                </a:cubicBezTo>
                <a:cubicBezTo>
                  <a:pt x="-806" y="2723514"/>
                  <a:pt x="-26558" y="2628586"/>
                  <a:pt x="0" y="2381500"/>
                </a:cubicBezTo>
                <a:cubicBezTo>
                  <a:pt x="26558" y="2134414"/>
                  <a:pt x="27482" y="1916615"/>
                  <a:pt x="0" y="1786131"/>
                </a:cubicBezTo>
                <a:cubicBezTo>
                  <a:pt x="-27482" y="1655647"/>
                  <a:pt x="17161" y="1238240"/>
                  <a:pt x="0" y="708795"/>
                </a:cubicBezTo>
                <a:close/>
              </a:path>
              <a:path w="10035567" h="4252684" stroke="0" extrusionOk="0">
                <a:moveTo>
                  <a:pt x="0" y="708795"/>
                </a:moveTo>
                <a:cubicBezTo>
                  <a:pt x="27597" y="285625"/>
                  <a:pt x="253792" y="-59879"/>
                  <a:pt x="708795" y="0"/>
                </a:cubicBezTo>
                <a:cubicBezTo>
                  <a:pt x="914319" y="2431"/>
                  <a:pt x="1158088" y="14980"/>
                  <a:pt x="1371716" y="0"/>
                </a:cubicBezTo>
                <a:cubicBezTo>
                  <a:pt x="1585344" y="-14980"/>
                  <a:pt x="1629310" y="-16592"/>
                  <a:pt x="1862278" y="0"/>
                </a:cubicBezTo>
                <a:cubicBezTo>
                  <a:pt x="2095246" y="16592"/>
                  <a:pt x="2208528" y="-23491"/>
                  <a:pt x="2352840" y="0"/>
                </a:cubicBezTo>
                <a:cubicBezTo>
                  <a:pt x="2497152" y="23491"/>
                  <a:pt x="2760458" y="-15312"/>
                  <a:pt x="3101941" y="0"/>
                </a:cubicBezTo>
                <a:cubicBezTo>
                  <a:pt x="3443424" y="15312"/>
                  <a:pt x="3434350" y="5178"/>
                  <a:pt x="3764862" y="0"/>
                </a:cubicBezTo>
                <a:cubicBezTo>
                  <a:pt x="4095374" y="-5178"/>
                  <a:pt x="4229954" y="-12676"/>
                  <a:pt x="4600143" y="0"/>
                </a:cubicBezTo>
                <a:cubicBezTo>
                  <a:pt x="4970332" y="12676"/>
                  <a:pt x="4922811" y="-443"/>
                  <a:pt x="5090705" y="0"/>
                </a:cubicBezTo>
                <a:cubicBezTo>
                  <a:pt x="5258599" y="443"/>
                  <a:pt x="5542312" y="-5967"/>
                  <a:pt x="5667446" y="0"/>
                </a:cubicBezTo>
                <a:cubicBezTo>
                  <a:pt x="5792580" y="5967"/>
                  <a:pt x="5931122" y="-17441"/>
                  <a:pt x="6071828" y="0"/>
                </a:cubicBezTo>
                <a:cubicBezTo>
                  <a:pt x="6212534" y="17441"/>
                  <a:pt x="6647386" y="11827"/>
                  <a:pt x="6820929" y="0"/>
                </a:cubicBezTo>
                <a:cubicBezTo>
                  <a:pt x="6994472" y="-11827"/>
                  <a:pt x="7187521" y="10659"/>
                  <a:pt x="7311491" y="0"/>
                </a:cubicBezTo>
                <a:cubicBezTo>
                  <a:pt x="7435461" y="-10659"/>
                  <a:pt x="7533836" y="17796"/>
                  <a:pt x="7715873" y="0"/>
                </a:cubicBezTo>
                <a:cubicBezTo>
                  <a:pt x="7897910" y="-17796"/>
                  <a:pt x="7931131" y="7498"/>
                  <a:pt x="8120255" y="0"/>
                </a:cubicBezTo>
                <a:cubicBezTo>
                  <a:pt x="8309379" y="-7498"/>
                  <a:pt x="8522601" y="15969"/>
                  <a:pt x="8696997" y="0"/>
                </a:cubicBezTo>
                <a:cubicBezTo>
                  <a:pt x="8871393" y="-15969"/>
                  <a:pt x="9165002" y="-10315"/>
                  <a:pt x="9326772" y="0"/>
                </a:cubicBezTo>
                <a:cubicBezTo>
                  <a:pt x="9736675" y="-8102"/>
                  <a:pt x="10051182" y="347126"/>
                  <a:pt x="10035567" y="708795"/>
                </a:cubicBezTo>
                <a:cubicBezTo>
                  <a:pt x="10043354" y="880722"/>
                  <a:pt x="10024234" y="1029795"/>
                  <a:pt x="10035567" y="1190761"/>
                </a:cubicBezTo>
                <a:cubicBezTo>
                  <a:pt x="10046900" y="1351727"/>
                  <a:pt x="10015984" y="1462281"/>
                  <a:pt x="10035567" y="1701078"/>
                </a:cubicBezTo>
                <a:cubicBezTo>
                  <a:pt x="10055150" y="1939875"/>
                  <a:pt x="10052103" y="2001889"/>
                  <a:pt x="10035567" y="2296448"/>
                </a:cubicBezTo>
                <a:cubicBezTo>
                  <a:pt x="10019032" y="2591007"/>
                  <a:pt x="10022029" y="2753293"/>
                  <a:pt x="10035567" y="2891817"/>
                </a:cubicBezTo>
                <a:cubicBezTo>
                  <a:pt x="10049105" y="3030341"/>
                  <a:pt x="10015475" y="3264500"/>
                  <a:pt x="10035567" y="3543889"/>
                </a:cubicBezTo>
                <a:cubicBezTo>
                  <a:pt x="9993095" y="3914890"/>
                  <a:pt x="9698720" y="4321508"/>
                  <a:pt x="9326772" y="4252684"/>
                </a:cubicBezTo>
                <a:cubicBezTo>
                  <a:pt x="9241174" y="4248314"/>
                  <a:pt x="9073743" y="4249153"/>
                  <a:pt x="8922390" y="4252684"/>
                </a:cubicBezTo>
                <a:cubicBezTo>
                  <a:pt x="8771037" y="4256215"/>
                  <a:pt x="8682604" y="4251221"/>
                  <a:pt x="8518008" y="4252684"/>
                </a:cubicBezTo>
                <a:cubicBezTo>
                  <a:pt x="8353412" y="4254147"/>
                  <a:pt x="8285450" y="4256202"/>
                  <a:pt x="8113626" y="4252684"/>
                </a:cubicBezTo>
                <a:cubicBezTo>
                  <a:pt x="7941802" y="4249166"/>
                  <a:pt x="7811336" y="4230612"/>
                  <a:pt x="7536884" y="4252684"/>
                </a:cubicBezTo>
                <a:cubicBezTo>
                  <a:pt x="7262432" y="4274756"/>
                  <a:pt x="7101927" y="4269815"/>
                  <a:pt x="6873963" y="4252684"/>
                </a:cubicBezTo>
                <a:cubicBezTo>
                  <a:pt x="6645999" y="4235553"/>
                  <a:pt x="6666451" y="4253430"/>
                  <a:pt x="6469581" y="4252684"/>
                </a:cubicBezTo>
                <a:cubicBezTo>
                  <a:pt x="6272711" y="4251938"/>
                  <a:pt x="6112509" y="4269311"/>
                  <a:pt x="5979019" y="4252684"/>
                </a:cubicBezTo>
                <a:cubicBezTo>
                  <a:pt x="5845529" y="4236057"/>
                  <a:pt x="5646342" y="4224201"/>
                  <a:pt x="5316098" y="4252684"/>
                </a:cubicBezTo>
                <a:cubicBezTo>
                  <a:pt x="4985854" y="4281167"/>
                  <a:pt x="5008451" y="4261208"/>
                  <a:pt x="4739357" y="4252684"/>
                </a:cubicBezTo>
                <a:cubicBezTo>
                  <a:pt x="4470263" y="4244160"/>
                  <a:pt x="4459667" y="4260462"/>
                  <a:pt x="4248795" y="4252684"/>
                </a:cubicBezTo>
                <a:cubicBezTo>
                  <a:pt x="4037923" y="4244906"/>
                  <a:pt x="3997206" y="4237864"/>
                  <a:pt x="3758233" y="4252684"/>
                </a:cubicBezTo>
                <a:cubicBezTo>
                  <a:pt x="3519260" y="4267504"/>
                  <a:pt x="3263573" y="4211267"/>
                  <a:pt x="2922952" y="4252684"/>
                </a:cubicBezTo>
                <a:cubicBezTo>
                  <a:pt x="2582331" y="4294101"/>
                  <a:pt x="2323677" y="4232909"/>
                  <a:pt x="2087671" y="4252684"/>
                </a:cubicBezTo>
                <a:cubicBezTo>
                  <a:pt x="1851665" y="4272459"/>
                  <a:pt x="1865005" y="4260098"/>
                  <a:pt x="1683289" y="4252684"/>
                </a:cubicBezTo>
                <a:cubicBezTo>
                  <a:pt x="1501573" y="4245270"/>
                  <a:pt x="1194674" y="4259225"/>
                  <a:pt x="708795" y="4252684"/>
                </a:cubicBezTo>
                <a:cubicBezTo>
                  <a:pt x="293834" y="4301325"/>
                  <a:pt x="35570" y="3982649"/>
                  <a:pt x="0" y="3543889"/>
                </a:cubicBezTo>
                <a:cubicBezTo>
                  <a:pt x="-24123" y="3317095"/>
                  <a:pt x="-16636" y="3216461"/>
                  <a:pt x="0" y="3033572"/>
                </a:cubicBezTo>
                <a:cubicBezTo>
                  <a:pt x="16636" y="2850683"/>
                  <a:pt x="26720" y="2675623"/>
                  <a:pt x="0" y="2466553"/>
                </a:cubicBezTo>
                <a:cubicBezTo>
                  <a:pt x="-26720" y="2257483"/>
                  <a:pt x="-11779" y="1982478"/>
                  <a:pt x="0" y="1842833"/>
                </a:cubicBezTo>
                <a:cubicBezTo>
                  <a:pt x="11779" y="1703188"/>
                  <a:pt x="10693" y="1471878"/>
                  <a:pt x="0" y="1360867"/>
                </a:cubicBezTo>
                <a:cubicBezTo>
                  <a:pt x="-10693" y="1249856"/>
                  <a:pt x="3415" y="942790"/>
                  <a:pt x="0" y="708795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extLst>
              <a:ext uri="{C807C97D-BFC1-408E-A445-0C87EB9F89A2}">
                <ask:lineSketchStyleProps xmlns="" xmlns:ask="http://schemas.microsoft.com/office/drawing/2018/sketchyshapes" sd="3134638580">
                  <a:custGeom>
                    <a:avLst/>
                    <a:gdLst>
                      <a:gd name="connsiteX0" fmla="*/ 0 w 16630649"/>
                      <a:gd name="connsiteY0" fmla="*/ 1063192 h 6379026"/>
                      <a:gd name="connsiteX1" fmla="*/ 1174594 w 16630649"/>
                      <a:gd name="connsiteY1" fmla="*/ 0 h 6379026"/>
                      <a:gd name="connsiteX2" fmla="*/ 2415982 w 16630649"/>
                      <a:gd name="connsiteY2" fmla="*/ 0 h 6379026"/>
                      <a:gd name="connsiteX3" fmla="*/ 3371742 w 16630649"/>
                      <a:gd name="connsiteY3" fmla="*/ 0 h 6379026"/>
                      <a:gd name="connsiteX4" fmla="*/ 4755944 w 16630649"/>
                      <a:gd name="connsiteY4" fmla="*/ 0 h 6379026"/>
                      <a:gd name="connsiteX5" fmla="*/ 5711704 w 16630649"/>
                      <a:gd name="connsiteY5" fmla="*/ 0 h 6379026"/>
                      <a:gd name="connsiteX6" fmla="*/ 7095907 w 16630649"/>
                      <a:gd name="connsiteY6" fmla="*/ 0 h 6379026"/>
                      <a:gd name="connsiteX7" fmla="*/ 8337296 w 16630649"/>
                      <a:gd name="connsiteY7" fmla="*/ 0 h 6379026"/>
                      <a:gd name="connsiteX8" fmla="*/ 9007426 w 16630649"/>
                      <a:gd name="connsiteY8" fmla="*/ 0 h 6379026"/>
                      <a:gd name="connsiteX9" fmla="*/ 10105999 w 16630649"/>
                      <a:gd name="connsiteY9" fmla="*/ 0 h 6379026"/>
                      <a:gd name="connsiteX10" fmla="*/ 10918944 w 16630649"/>
                      <a:gd name="connsiteY10" fmla="*/ 0 h 6379026"/>
                      <a:gd name="connsiteX11" fmla="*/ 12303147 w 16630649"/>
                      <a:gd name="connsiteY11" fmla="*/ 0 h 6379026"/>
                      <a:gd name="connsiteX12" fmla="*/ 13116092 w 16630649"/>
                      <a:gd name="connsiteY12" fmla="*/ 0 h 6379026"/>
                      <a:gd name="connsiteX13" fmla="*/ 14071851 w 16630649"/>
                      <a:gd name="connsiteY13" fmla="*/ 0 h 6379026"/>
                      <a:gd name="connsiteX14" fmla="*/ 15456054 w 16630649"/>
                      <a:gd name="connsiteY14" fmla="*/ 0 h 6379026"/>
                      <a:gd name="connsiteX15" fmla="*/ 16630649 w 16630649"/>
                      <a:gd name="connsiteY15" fmla="*/ 1063192 h 6379026"/>
                      <a:gd name="connsiteX16" fmla="*/ 16630649 w 16630649"/>
                      <a:gd name="connsiteY16" fmla="*/ 1871194 h 6379026"/>
                      <a:gd name="connsiteX17" fmla="*/ 16630649 w 16630649"/>
                      <a:gd name="connsiteY17" fmla="*/ 2806776 h 6379026"/>
                      <a:gd name="connsiteX18" fmla="*/ 16630649 w 16630649"/>
                      <a:gd name="connsiteY18" fmla="*/ 3614776 h 6379026"/>
                      <a:gd name="connsiteX19" fmla="*/ 16630649 w 16630649"/>
                      <a:gd name="connsiteY19" fmla="*/ 4507831 h 6379026"/>
                      <a:gd name="connsiteX20" fmla="*/ 16630649 w 16630649"/>
                      <a:gd name="connsiteY20" fmla="*/ 5315833 h 6379026"/>
                      <a:gd name="connsiteX21" fmla="*/ 15456054 w 16630649"/>
                      <a:gd name="connsiteY21" fmla="*/ 6379026 h 6379026"/>
                      <a:gd name="connsiteX22" fmla="*/ 14643109 w 16630649"/>
                      <a:gd name="connsiteY22" fmla="*/ 6379026 h 6379026"/>
                      <a:gd name="connsiteX23" fmla="*/ 13830164 w 16630649"/>
                      <a:gd name="connsiteY23" fmla="*/ 6379026 h 6379026"/>
                      <a:gd name="connsiteX24" fmla="*/ 13160034 w 16630649"/>
                      <a:gd name="connsiteY24" fmla="*/ 6379026 h 6379026"/>
                      <a:gd name="connsiteX25" fmla="*/ 12489904 w 16630649"/>
                      <a:gd name="connsiteY25" fmla="*/ 6379026 h 6379026"/>
                      <a:gd name="connsiteX26" fmla="*/ 11105702 w 16630649"/>
                      <a:gd name="connsiteY26" fmla="*/ 6379026 h 6379026"/>
                      <a:gd name="connsiteX27" fmla="*/ 10149942 w 16630649"/>
                      <a:gd name="connsiteY27" fmla="*/ 6379026 h 6379026"/>
                      <a:gd name="connsiteX28" fmla="*/ 9336997 w 16630649"/>
                      <a:gd name="connsiteY28" fmla="*/ 6379026 h 6379026"/>
                      <a:gd name="connsiteX29" fmla="*/ 7952794 w 16630649"/>
                      <a:gd name="connsiteY29" fmla="*/ 6379026 h 6379026"/>
                      <a:gd name="connsiteX30" fmla="*/ 7139850 w 16630649"/>
                      <a:gd name="connsiteY30" fmla="*/ 6379026 h 6379026"/>
                      <a:gd name="connsiteX31" fmla="*/ 6469720 w 16630649"/>
                      <a:gd name="connsiteY31" fmla="*/ 6379026 h 6379026"/>
                      <a:gd name="connsiteX32" fmla="*/ 5371145 w 16630649"/>
                      <a:gd name="connsiteY32" fmla="*/ 6379026 h 6379026"/>
                      <a:gd name="connsiteX33" fmla="*/ 4272572 w 16630649"/>
                      <a:gd name="connsiteY33" fmla="*/ 6379026 h 6379026"/>
                      <a:gd name="connsiteX34" fmla="*/ 3173999 w 16630649"/>
                      <a:gd name="connsiteY34" fmla="*/ 6379026 h 6379026"/>
                      <a:gd name="connsiteX35" fmla="*/ 2361054 w 16630649"/>
                      <a:gd name="connsiteY35" fmla="*/ 6379026 h 6379026"/>
                      <a:gd name="connsiteX36" fmla="*/ 1174594 w 16630649"/>
                      <a:gd name="connsiteY36" fmla="*/ 6379026 h 6379026"/>
                      <a:gd name="connsiteX37" fmla="*/ 0 w 16630649"/>
                      <a:gd name="connsiteY37" fmla="*/ 5315833 h 6379026"/>
                      <a:gd name="connsiteX38" fmla="*/ 0 w 16630649"/>
                      <a:gd name="connsiteY38" fmla="*/ 4380252 h 6379026"/>
                      <a:gd name="connsiteX39" fmla="*/ 0 w 16630649"/>
                      <a:gd name="connsiteY39" fmla="*/ 3572250 h 6379026"/>
                      <a:gd name="connsiteX40" fmla="*/ 0 w 16630649"/>
                      <a:gd name="connsiteY40" fmla="*/ 2679196 h 6379026"/>
                      <a:gd name="connsiteX41" fmla="*/ 0 w 16630649"/>
                      <a:gd name="connsiteY41" fmla="*/ 1063192 h 6379026"/>
                      <a:gd name="connsiteX0" fmla="*/ 0 w 16630649"/>
                      <a:gd name="connsiteY0" fmla="*/ 1063192 h 6379026"/>
                      <a:gd name="connsiteX1" fmla="*/ 1174594 w 16630649"/>
                      <a:gd name="connsiteY1" fmla="*/ 0 h 6379026"/>
                      <a:gd name="connsiteX2" fmla="*/ 2273167 w 16630649"/>
                      <a:gd name="connsiteY2" fmla="*/ 0 h 6379026"/>
                      <a:gd name="connsiteX3" fmla="*/ 3086112 w 16630649"/>
                      <a:gd name="connsiteY3" fmla="*/ 0 h 6379026"/>
                      <a:gd name="connsiteX4" fmla="*/ 3899057 w 16630649"/>
                      <a:gd name="connsiteY4" fmla="*/ 0 h 6379026"/>
                      <a:gd name="connsiteX5" fmla="*/ 5140446 w 16630649"/>
                      <a:gd name="connsiteY5" fmla="*/ 0 h 6379026"/>
                      <a:gd name="connsiteX6" fmla="*/ 6239019 w 16630649"/>
                      <a:gd name="connsiteY6" fmla="*/ 0 h 6379026"/>
                      <a:gd name="connsiteX7" fmla="*/ 7623222 w 16630649"/>
                      <a:gd name="connsiteY7" fmla="*/ 0 h 6379026"/>
                      <a:gd name="connsiteX8" fmla="*/ 8436167 w 16630649"/>
                      <a:gd name="connsiteY8" fmla="*/ 0 h 6379026"/>
                      <a:gd name="connsiteX9" fmla="*/ 9391926 w 16630649"/>
                      <a:gd name="connsiteY9" fmla="*/ 0 h 6379026"/>
                      <a:gd name="connsiteX10" fmla="*/ 10062056 w 16630649"/>
                      <a:gd name="connsiteY10" fmla="*/ 0 h 6379026"/>
                      <a:gd name="connsiteX11" fmla="*/ 11303444 w 16630649"/>
                      <a:gd name="connsiteY11" fmla="*/ 0 h 6379026"/>
                      <a:gd name="connsiteX12" fmla="*/ 12116389 w 16630649"/>
                      <a:gd name="connsiteY12" fmla="*/ 0 h 6379026"/>
                      <a:gd name="connsiteX13" fmla="*/ 12786519 w 16630649"/>
                      <a:gd name="connsiteY13" fmla="*/ 0 h 6379026"/>
                      <a:gd name="connsiteX14" fmla="*/ 13456649 w 16630649"/>
                      <a:gd name="connsiteY14" fmla="*/ 0 h 6379026"/>
                      <a:gd name="connsiteX15" fmla="*/ 14412409 w 16630649"/>
                      <a:gd name="connsiteY15" fmla="*/ 0 h 6379026"/>
                      <a:gd name="connsiteX16" fmla="*/ 15456054 w 16630649"/>
                      <a:gd name="connsiteY16" fmla="*/ 0 h 6379026"/>
                      <a:gd name="connsiteX17" fmla="*/ 16630649 w 16630649"/>
                      <a:gd name="connsiteY17" fmla="*/ 1063192 h 6379026"/>
                      <a:gd name="connsiteX18" fmla="*/ 16630649 w 16630649"/>
                      <a:gd name="connsiteY18" fmla="*/ 1786141 h 6379026"/>
                      <a:gd name="connsiteX19" fmla="*/ 16630649 w 16630649"/>
                      <a:gd name="connsiteY19" fmla="*/ 2551617 h 6379026"/>
                      <a:gd name="connsiteX20" fmla="*/ 16630649 w 16630649"/>
                      <a:gd name="connsiteY20" fmla="*/ 3444672 h 6379026"/>
                      <a:gd name="connsiteX21" fmla="*/ 16630649 w 16630649"/>
                      <a:gd name="connsiteY21" fmla="*/ 4337725 h 6379026"/>
                      <a:gd name="connsiteX22" fmla="*/ 16630649 w 16630649"/>
                      <a:gd name="connsiteY22" fmla="*/ 5315833 h 6379026"/>
                      <a:gd name="connsiteX23" fmla="*/ 15456054 w 16630649"/>
                      <a:gd name="connsiteY23" fmla="*/ 6379026 h 6379026"/>
                      <a:gd name="connsiteX24" fmla="*/ 14785924 w 16630649"/>
                      <a:gd name="connsiteY24" fmla="*/ 6379026 h 6379026"/>
                      <a:gd name="connsiteX25" fmla="*/ 14115794 w 16630649"/>
                      <a:gd name="connsiteY25" fmla="*/ 6379026 h 6379026"/>
                      <a:gd name="connsiteX26" fmla="*/ 13445664 w 16630649"/>
                      <a:gd name="connsiteY26" fmla="*/ 6379026 h 6379026"/>
                      <a:gd name="connsiteX27" fmla="*/ 12489904 w 16630649"/>
                      <a:gd name="connsiteY27" fmla="*/ 6379026 h 6379026"/>
                      <a:gd name="connsiteX28" fmla="*/ 11391331 w 16630649"/>
                      <a:gd name="connsiteY28" fmla="*/ 6379026 h 6379026"/>
                      <a:gd name="connsiteX29" fmla="*/ 10721200 w 16630649"/>
                      <a:gd name="connsiteY29" fmla="*/ 6379026 h 6379026"/>
                      <a:gd name="connsiteX30" fmla="*/ 9908255 w 16630649"/>
                      <a:gd name="connsiteY30" fmla="*/ 6379026 h 6379026"/>
                      <a:gd name="connsiteX31" fmla="*/ 8809682 w 16630649"/>
                      <a:gd name="connsiteY31" fmla="*/ 6379026 h 6379026"/>
                      <a:gd name="connsiteX32" fmla="*/ 7853924 w 16630649"/>
                      <a:gd name="connsiteY32" fmla="*/ 6379026 h 6379026"/>
                      <a:gd name="connsiteX33" fmla="*/ 7040979 w 16630649"/>
                      <a:gd name="connsiteY33" fmla="*/ 6379026 h 6379026"/>
                      <a:gd name="connsiteX34" fmla="*/ 6228034 w 16630649"/>
                      <a:gd name="connsiteY34" fmla="*/ 6379026 h 6379026"/>
                      <a:gd name="connsiteX35" fmla="*/ 4843830 w 16630649"/>
                      <a:gd name="connsiteY35" fmla="*/ 6379026 h 6379026"/>
                      <a:gd name="connsiteX36" fmla="*/ 3459627 w 16630649"/>
                      <a:gd name="connsiteY36" fmla="*/ 6379026 h 6379026"/>
                      <a:gd name="connsiteX37" fmla="*/ 2789497 w 16630649"/>
                      <a:gd name="connsiteY37" fmla="*/ 6379026 h 6379026"/>
                      <a:gd name="connsiteX38" fmla="*/ 1174594 w 16630649"/>
                      <a:gd name="connsiteY38" fmla="*/ 6379026 h 6379026"/>
                      <a:gd name="connsiteX39" fmla="*/ 0 w 16630649"/>
                      <a:gd name="connsiteY39" fmla="*/ 5315833 h 6379026"/>
                      <a:gd name="connsiteX40" fmla="*/ 0 w 16630649"/>
                      <a:gd name="connsiteY40" fmla="*/ 4550358 h 6379026"/>
                      <a:gd name="connsiteX41" fmla="*/ 0 w 16630649"/>
                      <a:gd name="connsiteY41" fmla="*/ 3699829 h 6379026"/>
                      <a:gd name="connsiteX42" fmla="*/ 0 w 16630649"/>
                      <a:gd name="connsiteY42" fmla="*/ 2764249 h 6379026"/>
                      <a:gd name="connsiteX43" fmla="*/ 0 w 16630649"/>
                      <a:gd name="connsiteY43" fmla="*/ 2041300 h 6379026"/>
                      <a:gd name="connsiteX44" fmla="*/ 0 w 16630649"/>
                      <a:gd name="connsiteY44" fmla="*/ 1063192 h 6379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6630649" h="6379026" fill="none" extrusionOk="0">
                        <a:moveTo>
                          <a:pt x="0" y="1063192"/>
                        </a:moveTo>
                        <a:cubicBezTo>
                          <a:pt x="43293" y="625610"/>
                          <a:pt x="579817" y="45152"/>
                          <a:pt x="1174594" y="0"/>
                        </a:cubicBezTo>
                        <a:cubicBezTo>
                          <a:pt x="1435226" y="-72562"/>
                          <a:pt x="1969782" y="-2481"/>
                          <a:pt x="2415982" y="0"/>
                        </a:cubicBezTo>
                        <a:cubicBezTo>
                          <a:pt x="2863948" y="-58934"/>
                          <a:pt x="3158402" y="32664"/>
                          <a:pt x="3371742" y="0"/>
                        </a:cubicBezTo>
                        <a:cubicBezTo>
                          <a:pt x="3574228" y="2504"/>
                          <a:pt x="4494748" y="-9202"/>
                          <a:pt x="4755944" y="0"/>
                        </a:cubicBezTo>
                        <a:cubicBezTo>
                          <a:pt x="5040477" y="-54911"/>
                          <a:pt x="5249111" y="-22411"/>
                          <a:pt x="5711704" y="0"/>
                        </a:cubicBezTo>
                        <a:cubicBezTo>
                          <a:pt x="6116529" y="119333"/>
                          <a:pt x="6698466" y="-119070"/>
                          <a:pt x="7095907" y="0"/>
                        </a:cubicBezTo>
                        <a:cubicBezTo>
                          <a:pt x="7572054" y="28541"/>
                          <a:pt x="7981316" y="-13744"/>
                          <a:pt x="8337296" y="0"/>
                        </a:cubicBezTo>
                        <a:cubicBezTo>
                          <a:pt x="8724516" y="-7986"/>
                          <a:pt x="8799321" y="23203"/>
                          <a:pt x="9007426" y="0"/>
                        </a:cubicBezTo>
                        <a:cubicBezTo>
                          <a:pt x="9207438" y="27439"/>
                          <a:pt x="9845160" y="-49614"/>
                          <a:pt x="10105999" y="0"/>
                        </a:cubicBezTo>
                        <a:cubicBezTo>
                          <a:pt x="10357289" y="78607"/>
                          <a:pt x="10685807" y="-43181"/>
                          <a:pt x="10918944" y="0"/>
                        </a:cubicBezTo>
                        <a:cubicBezTo>
                          <a:pt x="11119561" y="72930"/>
                          <a:pt x="11776909" y="-21782"/>
                          <a:pt x="12303147" y="0"/>
                        </a:cubicBezTo>
                        <a:cubicBezTo>
                          <a:pt x="12803641" y="-28813"/>
                          <a:pt x="12884452" y="-11758"/>
                          <a:pt x="13116092" y="0"/>
                        </a:cubicBezTo>
                        <a:cubicBezTo>
                          <a:pt x="13382488" y="13452"/>
                          <a:pt x="13725458" y="65035"/>
                          <a:pt x="14071851" y="0"/>
                        </a:cubicBezTo>
                        <a:cubicBezTo>
                          <a:pt x="14465060" y="-52682"/>
                          <a:pt x="14779855" y="46815"/>
                          <a:pt x="15456054" y="0"/>
                        </a:cubicBezTo>
                        <a:cubicBezTo>
                          <a:pt x="15987223" y="47372"/>
                          <a:pt x="16592130" y="578386"/>
                          <a:pt x="16630649" y="1063192"/>
                        </a:cubicBezTo>
                        <a:cubicBezTo>
                          <a:pt x="16571600" y="1398080"/>
                          <a:pt x="16598909" y="1486559"/>
                          <a:pt x="16630649" y="1871194"/>
                        </a:cubicBezTo>
                        <a:cubicBezTo>
                          <a:pt x="16667539" y="2237597"/>
                          <a:pt x="16597943" y="2365110"/>
                          <a:pt x="16630649" y="2806776"/>
                        </a:cubicBezTo>
                        <a:cubicBezTo>
                          <a:pt x="16681760" y="3283551"/>
                          <a:pt x="16596449" y="3256248"/>
                          <a:pt x="16630649" y="3614776"/>
                        </a:cubicBezTo>
                        <a:cubicBezTo>
                          <a:pt x="16677352" y="3976627"/>
                          <a:pt x="16642604" y="4302717"/>
                          <a:pt x="16630649" y="4507831"/>
                        </a:cubicBezTo>
                        <a:cubicBezTo>
                          <a:pt x="16652341" y="4769628"/>
                          <a:pt x="16583544" y="5054712"/>
                          <a:pt x="16630649" y="5315833"/>
                        </a:cubicBezTo>
                        <a:cubicBezTo>
                          <a:pt x="16532016" y="6040853"/>
                          <a:pt x="16147047" y="6326053"/>
                          <a:pt x="15456054" y="6379026"/>
                        </a:cubicBezTo>
                        <a:cubicBezTo>
                          <a:pt x="15207743" y="6383225"/>
                          <a:pt x="14893537" y="6408270"/>
                          <a:pt x="14643109" y="6379026"/>
                        </a:cubicBezTo>
                        <a:cubicBezTo>
                          <a:pt x="14361671" y="6398089"/>
                          <a:pt x="14147274" y="6381749"/>
                          <a:pt x="13830164" y="6379026"/>
                        </a:cubicBezTo>
                        <a:cubicBezTo>
                          <a:pt x="13493091" y="6368171"/>
                          <a:pt x="13448965" y="6383098"/>
                          <a:pt x="13160034" y="6379026"/>
                        </a:cubicBezTo>
                        <a:cubicBezTo>
                          <a:pt x="12891537" y="6389631"/>
                          <a:pt x="12821725" y="6376969"/>
                          <a:pt x="12489904" y="6379026"/>
                        </a:cubicBezTo>
                        <a:cubicBezTo>
                          <a:pt x="12161632" y="6387400"/>
                          <a:pt x="11458599" y="6362364"/>
                          <a:pt x="11105702" y="6379026"/>
                        </a:cubicBezTo>
                        <a:cubicBezTo>
                          <a:pt x="10749577" y="6432626"/>
                          <a:pt x="10565795" y="6409417"/>
                          <a:pt x="10149942" y="6379026"/>
                        </a:cubicBezTo>
                        <a:cubicBezTo>
                          <a:pt x="9692240" y="6360140"/>
                          <a:pt x="9660152" y="6370859"/>
                          <a:pt x="9336997" y="6379026"/>
                        </a:cubicBezTo>
                        <a:cubicBezTo>
                          <a:pt x="9042123" y="6433278"/>
                          <a:pt x="8458824" y="6287608"/>
                          <a:pt x="7952794" y="6379026"/>
                        </a:cubicBezTo>
                        <a:cubicBezTo>
                          <a:pt x="7495241" y="6386659"/>
                          <a:pt x="7393380" y="6369778"/>
                          <a:pt x="7139850" y="6379026"/>
                        </a:cubicBezTo>
                        <a:cubicBezTo>
                          <a:pt x="6890916" y="6399803"/>
                          <a:pt x="6715038" y="6359470"/>
                          <a:pt x="6469720" y="6379026"/>
                        </a:cubicBezTo>
                        <a:cubicBezTo>
                          <a:pt x="6223361" y="6430658"/>
                          <a:pt x="5588693" y="6330984"/>
                          <a:pt x="5371145" y="6379026"/>
                        </a:cubicBezTo>
                        <a:cubicBezTo>
                          <a:pt x="5131734" y="6489560"/>
                          <a:pt x="4713308" y="6326851"/>
                          <a:pt x="4272572" y="6379026"/>
                        </a:cubicBezTo>
                        <a:cubicBezTo>
                          <a:pt x="3843138" y="6405124"/>
                          <a:pt x="3452086" y="6382339"/>
                          <a:pt x="3173999" y="6379026"/>
                        </a:cubicBezTo>
                        <a:cubicBezTo>
                          <a:pt x="2879543" y="6376385"/>
                          <a:pt x="2766251" y="6411382"/>
                          <a:pt x="2361054" y="6379026"/>
                        </a:cubicBezTo>
                        <a:cubicBezTo>
                          <a:pt x="1920630" y="6269764"/>
                          <a:pt x="1570954" y="6445934"/>
                          <a:pt x="1174594" y="6379026"/>
                        </a:cubicBezTo>
                        <a:cubicBezTo>
                          <a:pt x="473673" y="6453918"/>
                          <a:pt x="-103111" y="5986989"/>
                          <a:pt x="0" y="5315833"/>
                        </a:cubicBezTo>
                        <a:cubicBezTo>
                          <a:pt x="-54225" y="4979244"/>
                          <a:pt x="-47251" y="4666512"/>
                          <a:pt x="0" y="4380252"/>
                        </a:cubicBezTo>
                        <a:cubicBezTo>
                          <a:pt x="4648" y="4091178"/>
                          <a:pt x="-70430" y="3931060"/>
                          <a:pt x="0" y="3572250"/>
                        </a:cubicBezTo>
                        <a:cubicBezTo>
                          <a:pt x="60925" y="3241969"/>
                          <a:pt x="64246" y="2878484"/>
                          <a:pt x="0" y="2679196"/>
                        </a:cubicBezTo>
                        <a:cubicBezTo>
                          <a:pt x="-70901" y="2577723"/>
                          <a:pt x="152067" y="1922202"/>
                          <a:pt x="0" y="1063192"/>
                        </a:cubicBezTo>
                        <a:close/>
                      </a:path>
                      <a:path w="16630649" h="6379026" stroke="0" extrusionOk="0">
                        <a:moveTo>
                          <a:pt x="0" y="1063192"/>
                        </a:moveTo>
                        <a:cubicBezTo>
                          <a:pt x="141667" y="385036"/>
                          <a:pt x="458824" y="42572"/>
                          <a:pt x="1174594" y="0"/>
                        </a:cubicBezTo>
                        <a:cubicBezTo>
                          <a:pt x="1447817" y="-52663"/>
                          <a:pt x="1893531" y="14120"/>
                          <a:pt x="2273167" y="0"/>
                        </a:cubicBezTo>
                        <a:cubicBezTo>
                          <a:pt x="2624965" y="-16381"/>
                          <a:pt x="2703462" y="-15081"/>
                          <a:pt x="3086112" y="0"/>
                        </a:cubicBezTo>
                        <a:cubicBezTo>
                          <a:pt x="3513101" y="14678"/>
                          <a:pt x="3643572" y="-11962"/>
                          <a:pt x="3899057" y="0"/>
                        </a:cubicBezTo>
                        <a:cubicBezTo>
                          <a:pt x="4097382" y="46863"/>
                          <a:pt x="4593933" y="-41835"/>
                          <a:pt x="5140446" y="0"/>
                        </a:cubicBezTo>
                        <a:cubicBezTo>
                          <a:pt x="5706791" y="24187"/>
                          <a:pt x="5693194" y="8941"/>
                          <a:pt x="6239019" y="0"/>
                        </a:cubicBezTo>
                        <a:cubicBezTo>
                          <a:pt x="6835860" y="-33068"/>
                          <a:pt x="6970747" y="-26280"/>
                          <a:pt x="7623222" y="0"/>
                        </a:cubicBezTo>
                        <a:cubicBezTo>
                          <a:pt x="8246427" y="19609"/>
                          <a:pt x="8163302" y="-3736"/>
                          <a:pt x="8436167" y="0"/>
                        </a:cubicBezTo>
                        <a:cubicBezTo>
                          <a:pt x="8691546" y="-44515"/>
                          <a:pt x="9186551" y="-3594"/>
                          <a:pt x="9391926" y="0"/>
                        </a:cubicBezTo>
                        <a:cubicBezTo>
                          <a:pt x="9549467" y="-5091"/>
                          <a:pt x="9837759" y="-34068"/>
                          <a:pt x="10062056" y="0"/>
                        </a:cubicBezTo>
                        <a:cubicBezTo>
                          <a:pt x="10303587" y="37425"/>
                          <a:pt x="11042496" y="-27596"/>
                          <a:pt x="11303444" y="0"/>
                        </a:cubicBezTo>
                        <a:cubicBezTo>
                          <a:pt x="11584055" y="-4772"/>
                          <a:pt x="11887445" y="32316"/>
                          <a:pt x="12116389" y="0"/>
                        </a:cubicBezTo>
                        <a:cubicBezTo>
                          <a:pt x="12323331" y="5905"/>
                          <a:pt x="12507928" y="25343"/>
                          <a:pt x="12786519" y="0"/>
                        </a:cubicBezTo>
                        <a:cubicBezTo>
                          <a:pt x="13099527" y="-15725"/>
                          <a:pt x="13145693" y="5417"/>
                          <a:pt x="13456649" y="0"/>
                        </a:cubicBezTo>
                        <a:cubicBezTo>
                          <a:pt x="13758727" y="6861"/>
                          <a:pt x="14079130" y="-31148"/>
                          <a:pt x="14412409" y="0"/>
                        </a:cubicBezTo>
                        <a:cubicBezTo>
                          <a:pt x="14702598" y="3837"/>
                          <a:pt x="15171468" y="-70861"/>
                          <a:pt x="15456054" y="0"/>
                        </a:cubicBezTo>
                        <a:cubicBezTo>
                          <a:pt x="16086059" y="62568"/>
                          <a:pt x="16684143" y="518440"/>
                          <a:pt x="16630649" y="1063192"/>
                        </a:cubicBezTo>
                        <a:cubicBezTo>
                          <a:pt x="16644187" y="1328245"/>
                          <a:pt x="16571775" y="1559470"/>
                          <a:pt x="16630649" y="1786141"/>
                        </a:cubicBezTo>
                        <a:cubicBezTo>
                          <a:pt x="16640717" y="2021571"/>
                          <a:pt x="16634508" y="2196262"/>
                          <a:pt x="16630649" y="2551617"/>
                        </a:cubicBezTo>
                        <a:cubicBezTo>
                          <a:pt x="16659736" y="2925258"/>
                          <a:pt x="16651380" y="2998054"/>
                          <a:pt x="16630649" y="3444672"/>
                        </a:cubicBezTo>
                        <a:cubicBezTo>
                          <a:pt x="16564977" y="3867205"/>
                          <a:pt x="16614765" y="4140115"/>
                          <a:pt x="16630649" y="4337725"/>
                        </a:cubicBezTo>
                        <a:cubicBezTo>
                          <a:pt x="16626593" y="4536958"/>
                          <a:pt x="16561971" y="4897846"/>
                          <a:pt x="16630649" y="5315833"/>
                        </a:cubicBezTo>
                        <a:cubicBezTo>
                          <a:pt x="16462065" y="5891481"/>
                          <a:pt x="16055893" y="6499842"/>
                          <a:pt x="15456054" y="6379026"/>
                        </a:cubicBezTo>
                        <a:cubicBezTo>
                          <a:pt x="15301073" y="6376785"/>
                          <a:pt x="14998426" y="6377850"/>
                          <a:pt x="14785924" y="6379026"/>
                        </a:cubicBezTo>
                        <a:cubicBezTo>
                          <a:pt x="14529743" y="6384161"/>
                          <a:pt x="14382488" y="6394229"/>
                          <a:pt x="14115794" y="6379026"/>
                        </a:cubicBezTo>
                        <a:cubicBezTo>
                          <a:pt x="13841576" y="6386501"/>
                          <a:pt x="13732557" y="6390044"/>
                          <a:pt x="13445664" y="6379026"/>
                        </a:cubicBezTo>
                        <a:cubicBezTo>
                          <a:pt x="13141833" y="6368506"/>
                          <a:pt x="12908515" y="6385763"/>
                          <a:pt x="12489904" y="6379026"/>
                        </a:cubicBezTo>
                        <a:cubicBezTo>
                          <a:pt x="12079533" y="6369166"/>
                          <a:pt x="11722067" y="6386115"/>
                          <a:pt x="11391331" y="6379026"/>
                        </a:cubicBezTo>
                        <a:cubicBezTo>
                          <a:pt x="11018250" y="6348346"/>
                          <a:pt x="11042916" y="6374697"/>
                          <a:pt x="10721200" y="6379026"/>
                        </a:cubicBezTo>
                        <a:cubicBezTo>
                          <a:pt x="10422056" y="6361346"/>
                          <a:pt x="10105619" y="6443090"/>
                          <a:pt x="9908255" y="6379026"/>
                        </a:cubicBezTo>
                        <a:cubicBezTo>
                          <a:pt x="9675519" y="6322258"/>
                          <a:pt x="9409189" y="6356925"/>
                          <a:pt x="8809682" y="6379026"/>
                        </a:cubicBezTo>
                        <a:cubicBezTo>
                          <a:pt x="8272847" y="6425944"/>
                          <a:pt x="8301504" y="6392364"/>
                          <a:pt x="7853924" y="6379026"/>
                        </a:cubicBezTo>
                        <a:cubicBezTo>
                          <a:pt x="7409070" y="6372383"/>
                          <a:pt x="7383009" y="6391231"/>
                          <a:pt x="7040979" y="6379026"/>
                        </a:cubicBezTo>
                        <a:cubicBezTo>
                          <a:pt x="6689456" y="6366247"/>
                          <a:pt x="6610227" y="6358749"/>
                          <a:pt x="6228034" y="6379026"/>
                        </a:cubicBezTo>
                        <a:cubicBezTo>
                          <a:pt x="5921350" y="6460723"/>
                          <a:pt x="5428535" y="6405126"/>
                          <a:pt x="4843830" y="6379026"/>
                        </a:cubicBezTo>
                        <a:cubicBezTo>
                          <a:pt x="4345743" y="6463682"/>
                          <a:pt x="3817427" y="6374578"/>
                          <a:pt x="3459627" y="6379026"/>
                        </a:cubicBezTo>
                        <a:cubicBezTo>
                          <a:pt x="3068929" y="6405258"/>
                          <a:pt x="3093718" y="6389016"/>
                          <a:pt x="2789497" y="6379026"/>
                        </a:cubicBezTo>
                        <a:cubicBezTo>
                          <a:pt x="2458989" y="6365765"/>
                          <a:pt x="1963629" y="6390964"/>
                          <a:pt x="1174594" y="6379026"/>
                        </a:cubicBezTo>
                        <a:cubicBezTo>
                          <a:pt x="360210" y="6360078"/>
                          <a:pt x="-31944" y="5923122"/>
                          <a:pt x="0" y="5315833"/>
                        </a:cubicBezTo>
                        <a:cubicBezTo>
                          <a:pt x="-49620" y="4978661"/>
                          <a:pt x="-16120" y="4816853"/>
                          <a:pt x="0" y="4550358"/>
                        </a:cubicBezTo>
                        <a:cubicBezTo>
                          <a:pt x="31101" y="4268265"/>
                          <a:pt x="6052" y="4045587"/>
                          <a:pt x="0" y="3699829"/>
                        </a:cubicBezTo>
                        <a:cubicBezTo>
                          <a:pt x="-53101" y="3374149"/>
                          <a:pt x="-42775" y="2945194"/>
                          <a:pt x="0" y="2764249"/>
                        </a:cubicBezTo>
                        <a:cubicBezTo>
                          <a:pt x="32892" y="2582694"/>
                          <a:pt x="54756" y="2214302"/>
                          <a:pt x="0" y="2041300"/>
                        </a:cubicBezTo>
                        <a:cubicBezTo>
                          <a:pt x="11577" y="1793294"/>
                          <a:pt x="-22513" y="1365961"/>
                          <a:pt x="0" y="1063192"/>
                        </a:cubicBezTo>
                        <a:close/>
                      </a:path>
                      <a:path w="16630649" h="6379026" fill="none" stroke="0" extrusionOk="0">
                        <a:moveTo>
                          <a:pt x="0" y="1063192"/>
                        </a:moveTo>
                        <a:cubicBezTo>
                          <a:pt x="41955" y="465748"/>
                          <a:pt x="380999" y="-86985"/>
                          <a:pt x="1174594" y="0"/>
                        </a:cubicBezTo>
                        <a:cubicBezTo>
                          <a:pt x="1465508" y="22935"/>
                          <a:pt x="1990523" y="33162"/>
                          <a:pt x="2415982" y="0"/>
                        </a:cubicBezTo>
                        <a:cubicBezTo>
                          <a:pt x="2835466" y="-31804"/>
                          <a:pt x="3102849" y="46081"/>
                          <a:pt x="3371742" y="0"/>
                        </a:cubicBezTo>
                        <a:cubicBezTo>
                          <a:pt x="3585558" y="-24255"/>
                          <a:pt x="4431868" y="43943"/>
                          <a:pt x="4755944" y="0"/>
                        </a:cubicBezTo>
                        <a:cubicBezTo>
                          <a:pt x="5042582" y="-54903"/>
                          <a:pt x="5270457" y="-9363"/>
                          <a:pt x="5711704" y="0"/>
                        </a:cubicBezTo>
                        <a:cubicBezTo>
                          <a:pt x="6147129" y="-18003"/>
                          <a:pt x="6546250" y="-34265"/>
                          <a:pt x="7095907" y="0"/>
                        </a:cubicBezTo>
                        <a:cubicBezTo>
                          <a:pt x="7556204" y="61489"/>
                          <a:pt x="7952718" y="54855"/>
                          <a:pt x="8337296" y="0"/>
                        </a:cubicBezTo>
                        <a:cubicBezTo>
                          <a:pt x="8721562" y="14281"/>
                          <a:pt x="8805694" y="-9829"/>
                          <a:pt x="9007426" y="0"/>
                        </a:cubicBezTo>
                        <a:cubicBezTo>
                          <a:pt x="9174907" y="-5234"/>
                          <a:pt x="9824590" y="-59808"/>
                          <a:pt x="10105999" y="0"/>
                        </a:cubicBezTo>
                        <a:cubicBezTo>
                          <a:pt x="10399067" y="78429"/>
                          <a:pt x="10715205" y="-30462"/>
                          <a:pt x="10918944" y="0"/>
                        </a:cubicBezTo>
                        <a:cubicBezTo>
                          <a:pt x="11113239" y="-41652"/>
                          <a:pt x="11844512" y="-67621"/>
                          <a:pt x="12303147" y="0"/>
                        </a:cubicBezTo>
                        <a:cubicBezTo>
                          <a:pt x="12812314" y="-48385"/>
                          <a:pt x="12888519" y="-34930"/>
                          <a:pt x="13116092" y="0"/>
                        </a:cubicBezTo>
                        <a:cubicBezTo>
                          <a:pt x="13258296" y="-7054"/>
                          <a:pt x="13638106" y="74620"/>
                          <a:pt x="14071851" y="0"/>
                        </a:cubicBezTo>
                        <a:cubicBezTo>
                          <a:pt x="14432582" y="-60848"/>
                          <a:pt x="14797301" y="80980"/>
                          <a:pt x="15456054" y="0"/>
                        </a:cubicBezTo>
                        <a:cubicBezTo>
                          <a:pt x="16049307" y="163143"/>
                          <a:pt x="16617496" y="455358"/>
                          <a:pt x="16630649" y="1063192"/>
                        </a:cubicBezTo>
                        <a:cubicBezTo>
                          <a:pt x="16594881" y="1410053"/>
                          <a:pt x="16586795" y="1506979"/>
                          <a:pt x="16630649" y="1871194"/>
                        </a:cubicBezTo>
                        <a:cubicBezTo>
                          <a:pt x="16664762" y="2235688"/>
                          <a:pt x="16600739" y="2336048"/>
                          <a:pt x="16630649" y="2806776"/>
                        </a:cubicBezTo>
                        <a:cubicBezTo>
                          <a:pt x="16693033" y="3266502"/>
                          <a:pt x="16583500" y="3259351"/>
                          <a:pt x="16630649" y="3614776"/>
                        </a:cubicBezTo>
                        <a:cubicBezTo>
                          <a:pt x="16636024" y="3950992"/>
                          <a:pt x="16604665" y="4303947"/>
                          <a:pt x="16630649" y="4507831"/>
                        </a:cubicBezTo>
                        <a:cubicBezTo>
                          <a:pt x="16633328" y="4680099"/>
                          <a:pt x="16609502" y="4985024"/>
                          <a:pt x="16630649" y="5315833"/>
                        </a:cubicBezTo>
                        <a:cubicBezTo>
                          <a:pt x="16702156" y="6002387"/>
                          <a:pt x="16080215" y="6416814"/>
                          <a:pt x="15456054" y="6379026"/>
                        </a:cubicBezTo>
                        <a:cubicBezTo>
                          <a:pt x="15212614" y="6330875"/>
                          <a:pt x="14850273" y="6406153"/>
                          <a:pt x="14643109" y="6379026"/>
                        </a:cubicBezTo>
                        <a:cubicBezTo>
                          <a:pt x="14425137" y="6301055"/>
                          <a:pt x="14190021" y="6423707"/>
                          <a:pt x="13830164" y="6379026"/>
                        </a:cubicBezTo>
                        <a:cubicBezTo>
                          <a:pt x="13501004" y="6365294"/>
                          <a:pt x="13432195" y="6378274"/>
                          <a:pt x="13160034" y="6379026"/>
                        </a:cubicBezTo>
                        <a:cubicBezTo>
                          <a:pt x="12886969" y="6382781"/>
                          <a:pt x="12816928" y="6381452"/>
                          <a:pt x="12489904" y="6379026"/>
                        </a:cubicBezTo>
                        <a:cubicBezTo>
                          <a:pt x="12175034" y="6369499"/>
                          <a:pt x="11497032" y="6355927"/>
                          <a:pt x="11105702" y="6379026"/>
                        </a:cubicBezTo>
                        <a:cubicBezTo>
                          <a:pt x="10743350" y="6409525"/>
                          <a:pt x="10598373" y="6411197"/>
                          <a:pt x="10149942" y="6379026"/>
                        </a:cubicBezTo>
                        <a:cubicBezTo>
                          <a:pt x="9696695" y="6355222"/>
                          <a:pt x="9665116" y="6376507"/>
                          <a:pt x="9336997" y="6379026"/>
                        </a:cubicBezTo>
                        <a:cubicBezTo>
                          <a:pt x="8988530" y="6378220"/>
                          <a:pt x="8379497" y="6436167"/>
                          <a:pt x="7952794" y="6379026"/>
                        </a:cubicBezTo>
                        <a:cubicBezTo>
                          <a:pt x="7503411" y="6381519"/>
                          <a:pt x="7394882" y="6394049"/>
                          <a:pt x="7139850" y="6379026"/>
                        </a:cubicBezTo>
                        <a:cubicBezTo>
                          <a:pt x="6901669" y="6386841"/>
                          <a:pt x="6749310" y="6349973"/>
                          <a:pt x="6469720" y="6379026"/>
                        </a:cubicBezTo>
                        <a:cubicBezTo>
                          <a:pt x="6214010" y="6384635"/>
                          <a:pt x="5612649" y="6331107"/>
                          <a:pt x="5371145" y="6379026"/>
                        </a:cubicBezTo>
                        <a:cubicBezTo>
                          <a:pt x="5091479" y="6401149"/>
                          <a:pt x="4649043" y="6315346"/>
                          <a:pt x="4272572" y="6379026"/>
                        </a:cubicBezTo>
                        <a:cubicBezTo>
                          <a:pt x="3875899" y="6361780"/>
                          <a:pt x="3486990" y="6386134"/>
                          <a:pt x="3173999" y="6379026"/>
                        </a:cubicBezTo>
                        <a:cubicBezTo>
                          <a:pt x="2861844" y="6392690"/>
                          <a:pt x="2768172" y="6404503"/>
                          <a:pt x="2361054" y="6379026"/>
                        </a:cubicBezTo>
                        <a:cubicBezTo>
                          <a:pt x="2004375" y="6307446"/>
                          <a:pt x="1641519" y="6391079"/>
                          <a:pt x="1174594" y="6379026"/>
                        </a:cubicBezTo>
                        <a:cubicBezTo>
                          <a:pt x="684410" y="6440841"/>
                          <a:pt x="-151846" y="5977159"/>
                          <a:pt x="0" y="5315833"/>
                        </a:cubicBezTo>
                        <a:cubicBezTo>
                          <a:pt x="-17040" y="5053307"/>
                          <a:pt x="65069" y="4667521"/>
                          <a:pt x="0" y="4380252"/>
                        </a:cubicBezTo>
                        <a:cubicBezTo>
                          <a:pt x="-721" y="4081279"/>
                          <a:pt x="-29978" y="3926544"/>
                          <a:pt x="0" y="3572250"/>
                        </a:cubicBezTo>
                        <a:cubicBezTo>
                          <a:pt x="25898" y="3229912"/>
                          <a:pt x="79103" y="2849244"/>
                          <a:pt x="0" y="2679196"/>
                        </a:cubicBezTo>
                        <a:cubicBezTo>
                          <a:pt x="66062" y="2415476"/>
                          <a:pt x="9290" y="1862115"/>
                          <a:pt x="0" y="10631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7DAFED08-055B-E2DC-350E-2A1659E4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78374"/>
            <a:ext cx="14782800" cy="87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C6F1CCAA-BD60-AD66-C6C0-305EA3C5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571501"/>
            <a:ext cx="1234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SÁCH HAY VỀ DANH NHÂN ĐẤT VIỆT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4619F464-3BAF-EC20-D11F-BDB83BBF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86139"/>
            <a:ext cx="302657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88E7E005-821F-5951-5896-F087C786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78" y="1500188"/>
            <a:ext cx="2995613" cy="406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>
            <a:extLst>
              <a:ext uri="{FF2B5EF4-FFF2-40B4-BE49-F238E27FC236}">
                <a16:creationId xmlns:a16="http://schemas.microsoft.com/office/drawing/2014/main" id="{7D30758F-B12B-2F6E-3623-29389FF99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1512095"/>
            <a:ext cx="3036876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id="{585B3C87-C3D1-352E-A70E-9DA911C49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861447"/>
            <a:ext cx="302657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>
            <a:extLst>
              <a:ext uri="{FF2B5EF4-FFF2-40B4-BE49-F238E27FC236}">
                <a16:creationId xmlns:a16="http://schemas.microsoft.com/office/drawing/2014/main" id="{574FD393-8049-B300-1C59-0952B4F2A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94" y="5875484"/>
            <a:ext cx="302657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C2B2EF-5816-A985-217D-91DE9334D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5655" y="5875483"/>
            <a:ext cx="3036877" cy="4286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" y="0"/>
            <a:ext cx="18287283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5F1658-DD93-43EF-B4DA-E9668712A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8" y="399783"/>
            <a:ext cx="682323" cy="6823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BF7F0D-89E9-4A4E-8030-DAE8E665D82D}"/>
              </a:ext>
            </a:extLst>
          </p:cNvPr>
          <p:cNvGrpSpPr/>
          <p:nvPr/>
        </p:nvGrpSpPr>
        <p:grpSpPr>
          <a:xfrm>
            <a:off x="2774922" y="-1052448"/>
            <a:ext cx="16927062" cy="10907702"/>
            <a:chOff x="1849948" y="-701632"/>
            <a:chExt cx="11284708" cy="7271801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5A26CAA-7F12-4908-985E-6F34F8F4C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948" y="-701632"/>
              <a:ext cx="11284708" cy="727180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036805" y="1243549"/>
              <a:ext cx="7139194" cy="2815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200"/>
                </a:spcAft>
              </a:pPr>
              <a:r>
                <a:rPr lang="en-US" sz="7200" b="1" dirty="0" err="1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7200" b="1" dirty="0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7200" b="1" dirty="0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7200" b="1" dirty="0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BB253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nối</a:t>
              </a:r>
              <a:endParaRPr lang="en-US" sz="7200" b="1" dirty="0">
                <a:solidFill>
                  <a:srgbClr val="BB25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71525" indent="-771525">
                <a:lnSpc>
                  <a:spcPct val="115000"/>
                </a:lnSpc>
                <a:spcAft>
                  <a:spcPts val="1200"/>
                </a:spcAft>
                <a:buAutoNum type="arabicPeriod"/>
              </a:pP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4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685800" indent="-685800">
                <a:lnSpc>
                  <a:spcPct val="115000"/>
                </a:lnSpc>
                <a:spcAft>
                  <a:spcPts val="1200"/>
                </a:spcAft>
                <a:buAutoNum type="arabicPeriod"/>
              </a:pP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A picture containing sky, outdoor, transport, watercraft&#10;&#10;Description automatically generated">
            <a:extLst>
              <a:ext uri="{FF2B5EF4-FFF2-40B4-BE49-F238E27FC236}">
                <a16:creationId xmlns:a16="http://schemas.microsoft.com/office/drawing/2014/main" id="{D3CF9F0D-460B-4CEC-ACA9-FC61C2B423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3" t="19681" r="29661" b="17873"/>
          <a:stretch/>
        </p:blipFill>
        <p:spPr>
          <a:xfrm>
            <a:off x="1" y="4974609"/>
            <a:ext cx="4189625" cy="53123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075327-E132-4043-B10A-2FEE49ECF9FD}"/>
              </a:ext>
            </a:extLst>
          </p:cNvPr>
          <p:cNvSpPr/>
          <p:nvPr/>
        </p:nvSpPr>
        <p:spPr>
          <a:xfrm>
            <a:off x="4189625" y="8802806"/>
            <a:ext cx="14097659" cy="1488630"/>
          </a:xfrm>
          <a:prstGeom prst="rect">
            <a:avLst/>
          </a:prstGeom>
          <a:solidFill>
            <a:srgbClr val="8BD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171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với hơn 83 về hình bao công mới nhất - coedo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5300"/>
            <a:ext cx="9982200" cy="938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0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71998" y="2400300"/>
            <a:ext cx="14144004" cy="324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2F6622-DA65-CD0F-88C6-31A0583C2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44" y="58152"/>
            <a:ext cx="5562600" cy="4561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ACC24A-C5FC-2F4F-DA3C-F2B237E1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24063"/>
            <a:ext cx="5339339" cy="4582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05CC3-537C-F2B3-6B8A-DEBBC36C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21" y="5167563"/>
            <a:ext cx="5620623" cy="456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4C44B-537F-46C5-001A-82B3119B8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5143500"/>
            <a:ext cx="5389257" cy="45821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8E9C7D-6CCD-6FE4-79B3-000538FB8DB1}"/>
              </a:ext>
            </a:extLst>
          </p:cNvPr>
          <p:cNvSpPr/>
          <p:nvPr/>
        </p:nvSpPr>
        <p:spPr>
          <a:xfrm>
            <a:off x="4617444" y="4568896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257D11-2AA2-CFA2-B7B9-985CFAF300D0}"/>
              </a:ext>
            </a:extLst>
          </p:cNvPr>
          <p:cNvSpPr/>
          <p:nvPr/>
        </p:nvSpPr>
        <p:spPr>
          <a:xfrm>
            <a:off x="10414462" y="4555621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4E52B-BC5A-4CBC-EFEC-D101775BAB15}"/>
              </a:ext>
            </a:extLst>
          </p:cNvPr>
          <p:cNvSpPr/>
          <p:nvPr/>
        </p:nvSpPr>
        <p:spPr>
          <a:xfrm>
            <a:off x="4160244" y="9702225"/>
            <a:ext cx="5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11049000" y="9665513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 descr="唯美浪漫 水墨背景">
            <a:extLst>
              <a:ext uri="{FF2B5EF4-FFF2-40B4-BE49-F238E27FC236}">
                <a16:creationId xmlns:a16="http://schemas.microsoft.com/office/drawing/2014/main" id="{19EFF6CA-AD0A-40FB-554B-E31D43467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77994" y="-30726"/>
            <a:ext cx="12389579" cy="2634226"/>
          </a:xfrm>
          <a:prstGeom prst="rect">
            <a:avLst/>
          </a:prstGeom>
        </p:spPr>
      </p:pic>
      <p:pic>
        <p:nvPicPr>
          <p:cNvPr id="12" name="图片 49" descr="581d  e9aca31bd">
            <a:extLst>
              <a:ext uri="{FF2B5EF4-FFF2-40B4-BE49-F238E27FC236}">
                <a16:creationId xmlns:a16="http://schemas.microsoft.com/office/drawing/2014/main" id="{7B4D0319-0399-67E3-5D1A-CD03C01CE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3"/>
          <a:stretch/>
        </p:blipFill>
        <p:spPr>
          <a:xfrm>
            <a:off x="12561812" y="13579"/>
            <a:ext cx="5725393" cy="3730441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60D6878-DCAE-0045-AEF8-8DE6D4F2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26"/>
            <a:ext cx="8048225" cy="2767987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BFE1D7B7-E55D-FD9F-77EF-B74DECB41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907">
                        <a14:backgroundMark x1="5234" y1="37500" x2="3738" y2="61957"/>
                        <a14:backgroundMark x1="15888" y1="36413" x2="15514" y2="54348"/>
                        <a14:backgroundMark x1="25421" y1="46196" x2="71963" y2="55435"/>
                        <a14:backgroundMark x1="45607" y1="13043" x2="79252" y2="81522"/>
                        <a14:backgroundMark x1="74579" y1="90761" x2="42991" y2="92935"/>
                        <a14:backgroundMark x1="46355" y1="64130" x2="70093" y2="76087"/>
                        <a14:backgroundMark x1="40187" y1="95109" x2="44112" y2="95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9777" y="7174163"/>
            <a:ext cx="8017931" cy="30984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1752600" y="1855939"/>
            <a:ext cx="14325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Thừa-Thiên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algn="ct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Chửng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2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95812-3D21-2AD7-BC41-CFA83037C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39" b="97500" l="52891" r="92500">
                        <a14:foregroundMark x1="78203" y1="10139" x2="76875" y2="26250"/>
                        <a14:foregroundMark x1="53359" y1="26250" x2="61016" y2="35833"/>
                        <a14:foregroundMark x1="61016" y1="35833" x2="61328" y2="35972"/>
                        <a14:foregroundMark x1="92500" y1="42500" x2="90000" y2="51389"/>
                        <a14:foregroundMark x1="90000" y1="51389" x2="90000" y2="51806"/>
                        <a14:foregroundMark x1="84609" y1="84167" x2="85234" y2="97500"/>
                        <a14:foregroundMark x1="74844" y1="17500" x2="74844" y2="26944"/>
                        <a14:foregroundMark x1="74844" y1="26944" x2="74844" y2="26944"/>
                        <a14:foregroundMark x1="53828" y1="25000" x2="56328" y2="29167"/>
                        <a14:foregroundMark x1="54609" y1="25139" x2="56328" y2="28750"/>
                        <a14:foregroundMark x1="55625" y1="25972" x2="56406" y2="27778"/>
                        <a14:foregroundMark x1="52891" y1="28194" x2="54766" y2="29167"/>
                        <a14:backgroundMark x1="53672" y1="19722" x2="57734" y2="22778"/>
                        <a14:backgroundMark x1="57734" y1="22778" x2="67344" y2="21944"/>
                        <a14:backgroundMark x1="55234" y1="41528" x2="55234" y2="51806"/>
                        <a14:backgroundMark x1="82031" y1="22639" x2="90938" y2="29444"/>
                        <a14:backgroundMark x1="90938" y1="29444" x2="93438" y2="30417"/>
                        <a14:backgroundMark x1="90938" y1="35556" x2="94844" y2="41667"/>
                        <a14:backgroundMark x1="90859" y1="38056" x2="92813" y2="41806"/>
                        <a14:backgroundMark x1="65938" y1="58194" x2="68750" y2="57083"/>
                      </a14:backgroundRemoval>
                    </a14:imgEffect>
                  </a14:imgLayer>
                </a14:imgProps>
              </a:ext>
            </a:extLst>
          </a:blip>
          <a:srcRect l="52619" t="7619" r="3929"/>
          <a:stretch/>
        </p:blipFill>
        <p:spPr>
          <a:xfrm>
            <a:off x="6281303" y="1259255"/>
            <a:ext cx="5725393" cy="68469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DD3CB1-E5FF-F146-152E-098F30515938}"/>
              </a:ext>
            </a:extLst>
          </p:cNvPr>
          <p:cNvGrpSpPr/>
          <p:nvPr/>
        </p:nvGrpSpPr>
        <p:grpSpPr>
          <a:xfrm>
            <a:off x="7108708" y="8204407"/>
            <a:ext cx="5257800" cy="1466623"/>
            <a:chOff x="4724400" y="8666025"/>
            <a:chExt cx="8077200" cy="1106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35D7BB2-E4FF-E2AF-D6DD-680DD07773FB}"/>
                </a:ext>
              </a:extLst>
            </p:cNvPr>
            <p:cNvSpPr/>
            <p:nvPr/>
          </p:nvSpPr>
          <p:spPr>
            <a:xfrm>
              <a:off x="4724400" y="8666025"/>
              <a:ext cx="8077200" cy="1032149"/>
            </a:xfrm>
            <a:prstGeom prst="roundRect">
              <a:avLst/>
            </a:prstGeom>
            <a:solidFill>
              <a:schemeClr val="bg1"/>
            </a:solidFill>
            <a:ln w="38100" cmpd="dbl">
              <a:prstDash val="dashDot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31F412-0D31-72F8-C386-FC413DE6E014}"/>
                </a:ext>
              </a:extLst>
            </p:cNvPr>
            <p:cNvSpPr txBox="1"/>
            <p:nvPr/>
          </p:nvSpPr>
          <p:spPr>
            <a:xfrm>
              <a:off x="4988338" y="8740102"/>
              <a:ext cx="7696201" cy="10321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(1691- 1725)</a:t>
              </a:r>
            </a:p>
          </p:txBody>
        </p:sp>
      </p:grpSp>
      <p:pic>
        <p:nvPicPr>
          <p:cNvPr id="10" name="图片 1" descr="唯美浪漫 水墨背景">
            <a:extLst>
              <a:ext uri="{FF2B5EF4-FFF2-40B4-BE49-F238E27FC236}">
                <a16:creationId xmlns:a16="http://schemas.microsoft.com/office/drawing/2014/main" id="{19EFF6CA-AD0A-40FB-554B-E31D43467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77994" y="-30726"/>
            <a:ext cx="12389579" cy="2634226"/>
          </a:xfrm>
          <a:prstGeom prst="rect">
            <a:avLst/>
          </a:prstGeom>
        </p:spPr>
      </p:pic>
      <p:pic>
        <p:nvPicPr>
          <p:cNvPr id="12" name="图片 49" descr="581d  e9aca31bd">
            <a:extLst>
              <a:ext uri="{FF2B5EF4-FFF2-40B4-BE49-F238E27FC236}">
                <a16:creationId xmlns:a16="http://schemas.microsoft.com/office/drawing/2014/main" id="{7B4D0319-0399-67E3-5D1A-CD03C01CE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63"/>
          <a:stretch/>
        </p:blipFill>
        <p:spPr>
          <a:xfrm>
            <a:off x="12561812" y="13579"/>
            <a:ext cx="5725393" cy="3730441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60D6878-DCAE-0045-AEF8-8DE6D4F2E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26"/>
            <a:ext cx="8048225" cy="2767987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BFE1D7B7-E55D-FD9F-77EF-B74DECB41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9907">
                        <a14:backgroundMark x1="5234" y1="37500" x2="3738" y2="61957"/>
                        <a14:backgroundMark x1="15888" y1="36413" x2="15514" y2="54348"/>
                        <a14:backgroundMark x1="25421" y1="46196" x2="71963" y2="55435"/>
                        <a14:backgroundMark x1="45607" y1="13043" x2="79252" y2="81522"/>
                        <a14:backgroundMark x1="74579" y1="90761" x2="42991" y2="92935"/>
                        <a14:backgroundMark x1="46355" y1="64130" x2="70093" y2="76087"/>
                        <a14:backgroundMark x1="40187" y1="95109" x2="44112" y2="95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9777" y="7174163"/>
            <a:ext cx="8017931" cy="30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323043"/>
            <a:ext cx="11485443" cy="8982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6238021" y="3429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2F6622-DA65-CD0F-88C6-31A0583C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081256"/>
            <a:ext cx="10287000" cy="8436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8E9C7D-6CCD-6FE4-79B3-000538FB8DB1}"/>
              </a:ext>
            </a:extLst>
          </p:cNvPr>
          <p:cNvSpPr/>
          <p:nvPr/>
        </p:nvSpPr>
        <p:spPr>
          <a:xfrm>
            <a:off x="5638800" y="138908"/>
            <a:ext cx="9480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E9C7D-6CCD-6FE4-79B3-000538FB8DB1}"/>
              </a:ext>
            </a:extLst>
          </p:cNvPr>
          <p:cNvSpPr/>
          <p:nvPr/>
        </p:nvSpPr>
        <p:spPr>
          <a:xfrm>
            <a:off x="6705600" y="9517559"/>
            <a:ext cx="9480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42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ACC24A-C5FC-2F4F-DA3C-F2B237E1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80150"/>
            <a:ext cx="10439400" cy="8958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57D11-2AA2-CFA2-B7B9-985CFAF300D0}"/>
              </a:ext>
            </a:extLst>
          </p:cNvPr>
          <p:cNvSpPr/>
          <p:nvPr/>
        </p:nvSpPr>
        <p:spPr>
          <a:xfrm>
            <a:off x="5715000" y="9410700"/>
            <a:ext cx="922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5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05CC3-537C-F2B3-6B8A-DEBBC36C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653" y="334588"/>
            <a:ext cx="10963713" cy="8898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34E52B-BC5A-4CBC-EFEC-D101775BAB15}"/>
              </a:ext>
            </a:extLst>
          </p:cNvPr>
          <p:cNvSpPr/>
          <p:nvPr/>
        </p:nvSpPr>
        <p:spPr>
          <a:xfrm>
            <a:off x="5562600" y="9334500"/>
            <a:ext cx="7790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87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4C44B-537F-46C5-001A-82B3119B8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42900"/>
            <a:ext cx="10363200" cy="8811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57D15-B4FD-EEAC-520E-3261D6A80CEF}"/>
              </a:ext>
            </a:extLst>
          </p:cNvPr>
          <p:cNvSpPr/>
          <p:nvPr/>
        </p:nvSpPr>
        <p:spPr>
          <a:xfrm>
            <a:off x="6629400" y="9360713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4708</TotalTime>
  <Words>577</Words>
  <Application>Microsoft Office PowerPoint</Application>
  <PresentationFormat>Custom</PresentationFormat>
  <Paragraphs>53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Times New Roman</vt:lpstr>
      <vt:lpstr>Arial</vt:lpstr>
      <vt:lpstr>UTM Isadora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</cp:lastModifiedBy>
  <cp:revision>47</cp:revision>
  <dcterms:created xsi:type="dcterms:W3CDTF">2006-08-16T00:00:00Z</dcterms:created>
  <dcterms:modified xsi:type="dcterms:W3CDTF">2024-02-20T04:23:51Z</dcterms:modified>
  <dc:identifier>DAF2wkDkhxE</dc:identifier>
</cp:coreProperties>
</file>