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0" r:id="rId3"/>
    <p:sldId id="267" r:id="rId4"/>
    <p:sldId id="268" r:id="rId5"/>
    <p:sldId id="692" r:id="rId6"/>
    <p:sldId id="709" r:id="rId7"/>
    <p:sldId id="710" r:id="rId8"/>
    <p:sldId id="711" r:id="rId9"/>
    <p:sldId id="712" r:id="rId10"/>
    <p:sldId id="713" r:id="rId11"/>
    <p:sldId id="270" r:id="rId12"/>
    <p:sldId id="369" r:id="rId13"/>
    <p:sldId id="308" r:id="rId14"/>
    <p:sldId id="411" r:id="rId15"/>
    <p:sldId id="426" r:id="rId16"/>
    <p:sldId id="427" r:id="rId17"/>
    <p:sldId id="714" r:id="rId18"/>
    <p:sldId id="715" r:id="rId19"/>
    <p:sldId id="716" r:id="rId20"/>
    <p:sldId id="280" r:id="rId21"/>
    <p:sldId id="440" r:id="rId22"/>
    <p:sldId id="717" r:id="rId23"/>
    <p:sldId id="718" r:id="rId24"/>
    <p:sldId id="293" r:id="rId25"/>
    <p:sldId id="437" r:id="rId26"/>
    <p:sldId id="719" r:id="rId27"/>
    <p:sldId id="441" r:id="rId28"/>
    <p:sldId id="708" r:id="rId29"/>
    <p:sldId id="720" r:id="rId30"/>
    <p:sldId id="294" r:id="rId31"/>
    <p:sldId id="295" r:id="rId32"/>
    <p:sldId id="296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0" autoAdjust="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2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0.mp3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2.mp3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15343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5665859-33AA-D076-B13D-BA872EAE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66" y="2772586"/>
            <a:ext cx="4235140" cy="370204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99375" y="1544684"/>
            <a:ext cx="2425081" cy="122790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factory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97280" y="1544684"/>
            <a:ext cx="213359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</a:t>
            </a:r>
            <a:r>
              <a:rPr lang="en-US" sz="4000" dirty="0" err="1" smtClean="0"/>
              <a:t>yratof</a:t>
            </a:r>
            <a:endParaRPr lang="en-US" sz="4000" dirty="0"/>
          </a:p>
          <a:p>
            <a:pPr algn="ctr"/>
            <a:r>
              <a:rPr lang="en-US" sz="4000" dirty="0" err="1"/>
              <a:t>korwre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2299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9" y="579846"/>
            <a:ext cx="8813541" cy="5875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852029" y="2359941"/>
            <a:ext cx="2751700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your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8466492" y="2358240"/>
            <a:ext cx="1629229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3654598" y="3162815"/>
            <a:ext cx="2549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917214" y="3147978"/>
            <a:ext cx="2073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8175851" y="3395515"/>
            <a:ext cx="221050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jes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77CA8427-76DF-B6BF-B649-FEA301DD75C3}"/>
              </a:ext>
            </a:extLst>
          </p:cNvPr>
          <p:cNvSpPr txBox="1"/>
          <p:nvPr/>
        </p:nvSpPr>
        <p:spPr>
          <a:xfrm>
            <a:off x="2497739" y="3428586"/>
            <a:ext cx="334767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jʊr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9971508-273A-3AB1-D61B-66AA082DB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4" y="696326"/>
            <a:ext cx="4198672" cy="639866"/>
          </a:xfrm>
          <a:prstGeom prst="rect">
            <a:avLst/>
          </a:prstGeom>
        </p:spPr>
      </p:pic>
      <p:pic>
        <p:nvPicPr>
          <p:cNvPr id="11" name="CD3 TRACK 03 - Part">
            <a:hlinkClick r:id="" action="ppaction://media"/>
            <a:extLst>
              <a:ext uri="{FF2B5EF4-FFF2-40B4-BE49-F238E27FC236}">
                <a16:creationId xmlns:a16="http://schemas.microsoft.com/office/drawing/2014/main" id="{13CF3478-2EEE-518A-4E65-8D0651B4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9018" y="710628"/>
            <a:ext cx="406400" cy="406400"/>
          </a:xfrm>
          <a:prstGeom prst="rect">
            <a:avLst/>
          </a:prstGeom>
        </p:spPr>
      </p:pic>
      <p:pic>
        <p:nvPicPr>
          <p:cNvPr id="2" name="CD3 TRACK 03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018" y="609028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4924923" y="50155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3 TRACK 04">
            <a:hlinkClick r:id="" action="ppaction://media"/>
            <a:extLst>
              <a:ext uri="{FF2B5EF4-FFF2-40B4-BE49-F238E27FC236}">
                <a16:creationId xmlns:a16="http://schemas.microsoft.com/office/drawing/2014/main" id="{A48407D8-6ECB-1889-1A2C-6440C1C06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857" y="759361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4531580" y="75936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599567" y="2034736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father a waiter?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878718-C862-697A-454F-736D20DF7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99" y="579063"/>
            <a:ext cx="3161182" cy="651084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FEC24750-7CA5-F8E6-FB38-68669E7C8F7D}"/>
              </a:ext>
            </a:extLst>
          </p:cNvPr>
          <p:cNvSpPr txBox="1"/>
          <p:nvPr/>
        </p:nvSpPr>
        <p:spPr>
          <a:xfrm>
            <a:off x="6881787" y="2034736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he is.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45BF3F2-A41E-A187-E27A-A823366C1DF4}"/>
              </a:ext>
            </a:extLst>
          </p:cNvPr>
          <p:cNvSpPr txBox="1"/>
          <p:nvPr/>
        </p:nvSpPr>
        <p:spPr>
          <a:xfrm>
            <a:off x="1804690" y="4478084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mother a cashier?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DB9E01C-21C7-D56C-C501-48E81A957531}"/>
              </a:ext>
            </a:extLst>
          </p:cNvPr>
          <p:cNvSpPr txBox="1"/>
          <p:nvPr/>
        </p:nvSpPr>
        <p:spPr>
          <a:xfrm>
            <a:off x="7008062" y="4478083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she is.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3 TRACK 05">
            <a:hlinkClick r:id="" action="ppaction://media"/>
            <a:extLst>
              <a:ext uri="{FF2B5EF4-FFF2-40B4-BE49-F238E27FC236}">
                <a16:creationId xmlns:a16="http://schemas.microsoft.com/office/drawing/2014/main" id="{A5010D54-EF6A-E035-4169-42681E67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053" y="632618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E2CF4-8B9A-7374-8418-06749B435830}"/>
              </a:ext>
            </a:extLst>
          </p:cNvPr>
          <p:cNvSpPr/>
          <p:nvPr/>
        </p:nvSpPr>
        <p:spPr>
          <a:xfrm>
            <a:off x="5041670" y="529509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350BC-A9F2-C2B8-A715-4FC1516CB54C}"/>
              </a:ext>
            </a:extLst>
          </p:cNvPr>
          <p:cNvSpPr txBox="1"/>
          <p:nvPr/>
        </p:nvSpPr>
        <p:spPr>
          <a:xfrm>
            <a:off x="6446012" y="40386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0A3ABE-3754-0563-4E0F-E7683486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" y="401548"/>
            <a:ext cx="3929692" cy="59977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A68CE0-0FB6-1C5E-CCC1-804E2CA88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62" y="1229553"/>
            <a:ext cx="4660291" cy="503548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D685DC4-B20E-1F38-B87C-F3C80534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13" y="881096"/>
            <a:ext cx="3774524" cy="55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8" y="1785622"/>
            <a:ext cx="10126097" cy="369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D3 TRACK 06 - Part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3231" y="73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8" y="1785740"/>
            <a:ext cx="9528540" cy="39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576" y="2805343"/>
            <a:ext cx="35115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factory worker</a:t>
            </a:r>
          </a:p>
        </p:txBody>
      </p:sp>
      <p:pic>
        <p:nvPicPr>
          <p:cNvPr id="8" name="CD3 TRACK 06 - Part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5012" y="73361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7743138" y="77624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65" y="1661334"/>
            <a:ext cx="9238495" cy="392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8451" y="3240984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farmer</a:t>
            </a:r>
          </a:p>
        </p:txBody>
      </p:sp>
      <p:pic>
        <p:nvPicPr>
          <p:cNvPr id="2" name="CD3 TRACK 06 - Part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2210" y="616811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4794665" y="66193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8" y="1724039"/>
            <a:ext cx="8597731" cy="41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8762" y="2628422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doctor</a:t>
            </a:r>
          </a:p>
        </p:txBody>
      </p:sp>
      <p:pic>
        <p:nvPicPr>
          <p:cNvPr id="2" name="CD3 TRACK 06 - Part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360" y="697775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8312306" y="51631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34" y="392533"/>
            <a:ext cx="4284461" cy="6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" y="948917"/>
            <a:ext cx="7682204" cy="521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087" y="3844211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doctor.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315522" y="4701555"/>
            <a:ext cx="2938510" cy="107780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an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farmer.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048870" y="4701555"/>
            <a:ext cx="3300596" cy="82035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23348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waiter.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535704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137650" y="4701554"/>
            <a:ext cx="3107184" cy="1104441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factory worker.</a:t>
            </a:r>
          </a:p>
        </p:txBody>
      </p:sp>
    </p:spTree>
    <p:extLst>
      <p:ext uri="{BB962C8B-B14F-4D97-AF65-F5344CB8AC3E}">
        <p14:creationId xmlns:p14="http://schemas.microsoft.com/office/powerpoint/2010/main" val="2253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76" y="1566737"/>
            <a:ext cx="2939720" cy="471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01" y="1646639"/>
            <a:ext cx="2856195" cy="462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451523" y="4008499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9947" y="1072551"/>
            <a:ext cx="609600" cy="609600"/>
          </a:xfrm>
          <a:prstGeom prst="rect">
            <a:avLst/>
          </a:prstGeom>
        </p:spPr>
      </p:pic>
      <p:pic>
        <p:nvPicPr>
          <p:cNvPr id="3" name="CD2 TRACK 06 - Part c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029" y="1063058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10355401" y="78741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4" y="1385615"/>
            <a:ext cx="2894073" cy="49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2053954" y="1833470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9" y="1385615"/>
            <a:ext cx="2903708" cy="5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721089" y="3992223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868" y="2107842"/>
            <a:ext cx="609600" cy="609600"/>
          </a:xfrm>
          <a:prstGeom prst="rect">
            <a:avLst/>
          </a:prstGeom>
        </p:spPr>
      </p:pic>
      <p:pic>
        <p:nvPicPr>
          <p:cNvPr id="3" name="CD2 TRACK 06 - Part c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5267" y="2076077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9094797" y="47080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6" y="649688"/>
            <a:ext cx="4076646" cy="7853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6" y="2440666"/>
            <a:ext cx="11713650" cy="20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6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2" y="1615443"/>
            <a:ext cx="11354436" cy="402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627666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771843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uncle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525790" y="2478999"/>
            <a:ext cx="16416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737155" y="3829885"/>
            <a:ext cx="38063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 your sister do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505773" y="4498672"/>
            <a:ext cx="149813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7400634" y="4507550"/>
            <a:ext cx="16634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36888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1" y="1710555"/>
            <a:ext cx="11267184" cy="412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1954387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father do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433858" y="2701409"/>
            <a:ext cx="401494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He’s an office worker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4033241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cousin do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584053" y="4780264"/>
            <a:ext cx="3000653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 a doctor</a:t>
            </a:r>
          </a:p>
        </p:txBody>
      </p:sp>
    </p:spTree>
    <p:extLst>
      <p:ext uri="{BB962C8B-B14F-4D97-AF65-F5344CB8AC3E}">
        <p14:creationId xmlns:p14="http://schemas.microsoft.com/office/powerpoint/2010/main" val="27829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543" y="1381472"/>
            <a:ext cx="10941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 their family members do.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your, </a:t>
            </a:r>
            <a:r>
              <a:rPr lang="en-US" sz="3600" i="1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Phonics: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/j</a:t>
            </a:r>
            <a:r>
              <a:rPr lang="en-US" sz="3600" i="1" dirty="0" smtClean="0">
                <a:solidFill>
                  <a:srgbClr val="0070C0"/>
                </a:solidFill>
              </a:rPr>
              <a:t>/ 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 smtClean="0">
                <a:solidFill>
                  <a:srgbClr val="0070C0"/>
                </a:solidFill>
              </a:rPr>
              <a:t>What </a:t>
            </a:r>
            <a:r>
              <a:rPr lang="en-US" sz="3600" i="1" dirty="0">
                <a:solidFill>
                  <a:srgbClr val="0070C0"/>
                </a:solidFill>
              </a:rPr>
              <a:t>does your father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He's </a:t>
            </a:r>
            <a:r>
              <a:rPr lang="en-US" sz="3600" i="1" dirty="0">
                <a:solidFill>
                  <a:srgbClr val="0070C0"/>
                </a:solidFill>
              </a:rPr>
              <a:t>a doctor.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           What </a:t>
            </a:r>
            <a:r>
              <a:rPr lang="en-US" sz="3600" i="1" dirty="0">
                <a:solidFill>
                  <a:srgbClr val="0070C0"/>
                </a:solidFill>
              </a:rPr>
              <a:t>does your mother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She's </a:t>
            </a:r>
            <a:r>
              <a:rPr lang="en-US" sz="3600" i="1" dirty="0">
                <a:solidFill>
                  <a:srgbClr val="0070C0"/>
                </a:solidFill>
              </a:rPr>
              <a:t>an office </a:t>
            </a:r>
            <a:r>
              <a:rPr lang="en-US" sz="3600" i="1" dirty="0" smtClean="0">
                <a:solidFill>
                  <a:srgbClr val="0070C0"/>
                </a:solidFill>
              </a:rPr>
              <a:t>worker.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78FA8812-4908-FB0E-EC14-D1720584D47F}"/>
              </a:ext>
            </a:extLst>
          </p:cNvPr>
          <p:cNvCxnSpPr>
            <a:cxnSpLocks/>
          </p:cNvCxnSpPr>
          <p:nvPr/>
        </p:nvCxnSpPr>
        <p:spPr>
          <a:xfrm>
            <a:off x="3174621" y="3098922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C3FED2A-AF4E-6C47-1889-44868CF5356E}"/>
              </a:ext>
            </a:extLst>
          </p:cNvPr>
          <p:cNvCxnSpPr>
            <a:cxnSpLocks/>
          </p:cNvCxnSpPr>
          <p:nvPr/>
        </p:nvCxnSpPr>
        <p:spPr>
          <a:xfrm>
            <a:off x="4153119" y="3083533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180" y="2424893"/>
            <a:ext cx="33758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6601" y="2424893"/>
            <a:ext cx="639192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</a:t>
            </a:r>
            <a:r>
              <a:rPr lang="en-US" sz="3600" i="1" dirty="0" smtClean="0">
                <a:solidFill>
                  <a:srgbClr val="0070C0"/>
                </a:solidFill>
              </a:rPr>
              <a:t>worker.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3914503" y="2054683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39895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doctor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A37CBF-772A-5CF7-E3CC-C333395A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88" y="2760625"/>
            <a:ext cx="4414738" cy="369110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975362" y="1621432"/>
            <a:ext cx="194201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ocotdr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5727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45991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farmer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88571" y="1621432"/>
            <a:ext cx="196813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mafrre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40C6EB-C92D-B7F5-CCE5-F8D64DF4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75" y="2503552"/>
            <a:ext cx="4353228" cy="38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40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0EE98D-ADE2-A396-5CF6-0DF9B377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962" y="2639981"/>
            <a:ext cx="4437455" cy="372746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47123" y="1412426"/>
            <a:ext cx="2489959" cy="122755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office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88571" y="1412426"/>
            <a:ext cx="2159726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iofcef</a:t>
            </a:r>
            <a:endParaRPr lang="en-US" sz="4000" dirty="0"/>
          </a:p>
          <a:p>
            <a:pPr algn="ctr"/>
            <a:r>
              <a:rPr lang="en-US" sz="4000" dirty="0" err="1"/>
              <a:t>rokwre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5613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364122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cashier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71154" y="1544684"/>
            <a:ext cx="2159726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iacsrhe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A4E762-2A3F-A56D-97DD-B76BC3E8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42" y="2619402"/>
            <a:ext cx="4112838" cy="35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12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285744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waiter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210490" y="1544684"/>
            <a:ext cx="2020389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tiawre</a:t>
            </a:r>
            <a:endParaRPr lang="en-US" sz="40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46D942-7617-6DEB-D3DD-59E197FA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582" y="2537379"/>
            <a:ext cx="4379911" cy="37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3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357</Words>
  <Application>Microsoft Office PowerPoint</Application>
  <PresentationFormat>Widescreen</PresentationFormat>
  <Paragraphs>93</Paragraphs>
  <Slides>33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80</cp:revision>
  <dcterms:created xsi:type="dcterms:W3CDTF">2023-01-31T08:21:18Z</dcterms:created>
  <dcterms:modified xsi:type="dcterms:W3CDTF">2023-04-16T10:59:55Z</dcterms:modified>
</cp:coreProperties>
</file>