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sldIdLst>
    <p:sldId id="276" r:id="rId2"/>
    <p:sldId id="257" r:id="rId3"/>
    <p:sldId id="259" r:id="rId4"/>
    <p:sldId id="279" r:id="rId5"/>
    <p:sldId id="278" r:id="rId6"/>
    <p:sldId id="280" r:id="rId7"/>
    <p:sldId id="282" r:id="rId8"/>
    <p:sldId id="281" r:id="rId9"/>
    <p:sldId id="283" r:id="rId10"/>
    <p:sldId id="263" r:id="rId11"/>
    <p:sldId id="264" r:id="rId12"/>
    <p:sldId id="265" r:id="rId13"/>
    <p:sldId id="266" r:id="rId14"/>
    <p:sldId id="277" r:id="rId15"/>
    <p:sldId id="270" r:id="rId16"/>
    <p:sldId id="284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9C8"/>
    <a:srgbClr val="2012DC"/>
    <a:srgbClr val="0B19DC"/>
    <a:srgbClr val="99FF66"/>
    <a:srgbClr val="FF0066"/>
    <a:srgbClr val="FF99CC"/>
    <a:srgbClr val="66CC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6" d="100"/>
          <a:sy n="66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B7664-2462-4326-970E-DB478BDE5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0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63B71-A21D-4ED3-BB3A-01A4E34F9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23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04393-64A9-413E-A09C-57CF0487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04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C815D-B6AF-40C4-96CC-322717214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2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1399C-639A-47A5-8AF5-40A222C2F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4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C419-576D-41C3-A43A-F6E10DB53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7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18FD0-C112-4BB8-BCB3-8687FE599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31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06BCF-9371-4C19-9BE8-3C089172F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26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766B6-72E2-4CEF-9FA1-17664C72CC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07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6CBEA-9481-4744-9B07-FECD40E1A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82184-AF1E-4EEC-BB30-8D64C77EA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69070B-6362-4E7A-AFB3-B75F81EF5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603" y="1"/>
            <a:ext cx="9154356" cy="6857999"/>
            <a:chOff x="-2603" y="1"/>
            <a:chExt cx="9154356" cy="685799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20"/>
            <a:stretch/>
          </p:blipFill>
          <p:spPr>
            <a:xfrm>
              <a:off x="-2603" y="3016181"/>
              <a:ext cx="9144000" cy="384181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420" b="54845"/>
            <a:stretch/>
          </p:blipFill>
          <p:spPr>
            <a:xfrm>
              <a:off x="7753" y="1"/>
              <a:ext cx="9144000" cy="301618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683568" y="800708"/>
            <a:ext cx="7560840" cy="6295826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697038"/>
              </a:avLst>
            </a:prstTxWarp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mừng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</a:t>
            </a:r>
            <a:r>
              <a:rPr lang="en-US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CON HỌC SINH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95736" y="1916832"/>
            <a:ext cx="4572000" cy="1642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Môn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TẬP ĐỌC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5A1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52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9"/>
          <p:cNvSpPr txBox="1">
            <a:spLocks noChangeArrowheads="1"/>
          </p:cNvSpPr>
          <p:nvPr/>
        </p:nvSpPr>
        <p:spPr bwMode="auto">
          <a:xfrm>
            <a:off x="2286000" y="1371600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114300" y="263525"/>
            <a:ext cx="89154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lo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04800" y="1371600"/>
            <a:ext cx="85344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Bưng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đắng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cay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muôn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lo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;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lặng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28600" y="381000"/>
            <a:ext cx="8686800" cy="130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</a:t>
            </a:r>
            <a:r>
              <a:rPr lang="en-US" altLang="en-US" b="1" dirty="0" smtClean="0">
                <a:solidFill>
                  <a:srgbClr val="2012D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5240" y="1981200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 Công lênh chẳng quản lâu </a:t>
            </a: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đâu,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nay nước bạc, ngày sau cơm vàng</a:t>
            </a:r>
            <a:r>
              <a:rPr lang="en-US" altLang="en-US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81000" y="381000"/>
            <a:ext cx="922020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altLang="en-US" sz="2600" b="1" dirty="0" err="1">
                <a:latin typeface="Times New Roman" pitchFamily="18" charset="0"/>
              </a:rPr>
              <a:t>Nối</a:t>
            </a:r>
            <a:r>
              <a:rPr lang="en-US" altLang="en-US" sz="2600" b="1" dirty="0"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</a:rPr>
              <a:t>các</a:t>
            </a:r>
            <a:r>
              <a:rPr lang="en-US" altLang="en-US" sz="2600" b="1" dirty="0" smtClean="0"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</a:rPr>
              <a:t>nội</a:t>
            </a:r>
            <a:r>
              <a:rPr lang="en-US" altLang="en-US" sz="2600" b="1" dirty="0" smtClean="0">
                <a:latin typeface="Times New Roman" pitchFamily="18" charset="0"/>
              </a:rPr>
              <a:t> dung ở </a:t>
            </a:r>
            <a:r>
              <a:rPr lang="en-US" altLang="en-US" sz="2600" b="1" dirty="0" err="1" smtClean="0">
                <a:latin typeface="Times New Roman" pitchFamily="18" charset="0"/>
              </a:rPr>
              <a:t>cột</a:t>
            </a:r>
            <a:r>
              <a:rPr lang="en-US" altLang="en-US" sz="2600" b="1" dirty="0" smtClean="0">
                <a:latin typeface="Times New Roman" pitchFamily="18" charset="0"/>
              </a:rPr>
              <a:t> A </a:t>
            </a:r>
            <a:r>
              <a:rPr lang="en-US" altLang="en-US" sz="2600" b="1" dirty="0" err="1" smtClean="0">
                <a:latin typeface="Times New Roman" pitchFamily="18" charset="0"/>
              </a:rPr>
              <a:t>với</a:t>
            </a:r>
            <a:r>
              <a:rPr lang="en-US" altLang="en-US" sz="2600" b="1" dirty="0" smtClean="0"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</a:rPr>
              <a:t>câu</a:t>
            </a:r>
            <a:r>
              <a:rPr lang="en-US" altLang="en-US" sz="2600" b="1" dirty="0" smtClean="0">
                <a:latin typeface="Times New Roman" pitchFamily="18" charset="0"/>
              </a:rPr>
              <a:t> ca </a:t>
            </a:r>
            <a:r>
              <a:rPr lang="en-US" altLang="en-US" sz="2600" b="1" dirty="0" err="1" smtClean="0">
                <a:latin typeface="Times New Roman" pitchFamily="18" charset="0"/>
              </a:rPr>
              <a:t>dao</a:t>
            </a:r>
            <a:r>
              <a:rPr lang="en-US" altLang="en-US" sz="2600" b="1" dirty="0" smtClean="0"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</a:rPr>
              <a:t>tương</a:t>
            </a:r>
            <a:r>
              <a:rPr lang="en-US" altLang="en-US" sz="2600" b="1" dirty="0" smtClean="0">
                <a:latin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</a:rPr>
              <a:t>ứng</a:t>
            </a:r>
            <a:r>
              <a:rPr lang="en-US" altLang="en-US" sz="2600" b="1" dirty="0" smtClean="0">
                <a:latin typeface="Times New Roman" pitchFamily="18" charset="0"/>
              </a:rPr>
              <a:t> ở </a:t>
            </a:r>
            <a:r>
              <a:rPr lang="en-US" altLang="en-US" sz="2600" b="1" dirty="0" err="1" smtClean="0">
                <a:latin typeface="Times New Roman" pitchFamily="18" charset="0"/>
              </a:rPr>
              <a:t>cột</a:t>
            </a:r>
            <a:r>
              <a:rPr lang="en-US" altLang="en-US" sz="2600" b="1" dirty="0" smtClean="0">
                <a:latin typeface="Times New Roman" pitchFamily="18" charset="0"/>
              </a:rPr>
              <a:t> B</a:t>
            </a:r>
            <a:endParaRPr lang="en-US" altLang="en-US" sz="2600" b="1" dirty="0">
              <a:latin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0" y="1214439"/>
            <a:ext cx="91440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b="1" dirty="0">
                <a:solidFill>
                  <a:srgbClr val="006600"/>
                </a:solidFill>
                <a:latin typeface="Times New Roman" pitchFamily="18" charset="0"/>
              </a:rPr>
              <a:t>           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</a:rPr>
              <a:t>Cột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</a:rPr>
              <a:t> A                                        </a:t>
            </a:r>
            <a:r>
              <a:rPr lang="en-US" altLang="en-US" b="1" dirty="0" err="1" smtClean="0">
                <a:solidFill>
                  <a:srgbClr val="0B19C8"/>
                </a:solidFill>
                <a:latin typeface="Times New Roman" pitchFamily="18" charset="0"/>
              </a:rPr>
              <a:t>Cột</a:t>
            </a:r>
            <a:r>
              <a:rPr lang="en-US" altLang="en-US" b="1" dirty="0" smtClean="0">
                <a:solidFill>
                  <a:srgbClr val="0B19C8"/>
                </a:solidFill>
                <a:latin typeface="Times New Roman" pitchFamily="18" charset="0"/>
              </a:rPr>
              <a:t> </a:t>
            </a:r>
            <a:r>
              <a:rPr lang="en-US" altLang="en-US" b="1" dirty="0">
                <a:solidFill>
                  <a:srgbClr val="0B19C8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14300" y="1914211"/>
            <a:ext cx="3390900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2400" dirty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  <a:cs typeface="Times New Roman" pitchFamily="18" charset="0"/>
              </a:rPr>
              <a:t>cày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14300" y="3074673"/>
            <a:ext cx="3276600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 err="1">
                <a:latin typeface="Times New Roman" pitchFamily="18" charset="0"/>
              </a:rPr>
              <a:t>b.Thể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hiện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quyết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tâm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trong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lao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</a:rPr>
              <a:t>đ</a:t>
            </a:r>
            <a:r>
              <a:rPr lang="en-US" altLang="en-US" sz="2400" dirty="0" err="1">
                <a:latin typeface="Times New Roman" pitchFamily="18" charset="0"/>
              </a:rPr>
              <a:t>ộng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sản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xuất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114300" y="4293873"/>
            <a:ext cx="3276600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Times New Roman" pitchFamily="18" charset="0"/>
              </a:rPr>
              <a:t>c. </a:t>
            </a:r>
            <a:r>
              <a:rPr lang="en-US" altLang="en-US" sz="2400" dirty="0" err="1">
                <a:latin typeface="Times New Roman" pitchFamily="18" charset="0"/>
              </a:rPr>
              <a:t>Nhắc</a:t>
            </a:r>
            <a:r>
              <a:rPr lang="en-US" altLang="en-US" sz="2400" dirty="0">
                <a:latin typeface="Times New Roman" pitchFamily="18" charset="0"/>
              </a:rPr>
              <a:t> ng</a:t>
            </a:r>
            <a:r>
              <a:rPr lang="vi-VN" altLang="en-US" sz="2400" dirty="0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Times New Roman" pitchFamily="18" charset="0"/>
              </a:rPr>
              <a:t>ời</a:t>
            </a:r>
            <a:r>
              <a:rPr lang="en-US" altLang="en-US" sz="2400" dirty="0">
                <a:latin typeface="Times New Roman" pitchFamily="18" charset="0"/>
              </a:rPr>
              <a:t> ta </a:t>
            </a:r>
            <a:r>
              <a:rPr lang="en-US" altLang="en-US" sz="2400" dirty="0" err="1">
                <a:latin typeface="Times New Roman" pitchFamily="18" charset="0"/>
              </a:rPr>
              <a:t>nhớ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</a:rPr>
              <a:t>ơ</a:t>
            </a:r>
            <a:r>
              <a:rPr lang="en-US" altLang="en-US" sz="2400" dirty="0">
                <a:latin typeface="Times New Roman" pitchFamily="18" charset="0"/>
              </a:rPr>
              <a:t>n ng</a:t>
            </a:r>
            <a:r>
              <a:rPr lang="vi-VN" altLang="en-US" sz="2400" dirty="0">
                <a:latin typeface="Times New Roman" pitchFamily="18" charset="0"/>
              </a:rPr>
              <a:t>ư</a:t>
            </a:r>
            <a:r>
              <a:rPr lang="en-US" altLang="en-US" sz="2400" dirty="0" err="1">
                <a:latin typeface="Times New Roman" pitchFamily="18" charset="0"/>
              </a:rPr>
              <a:t>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làm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ra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hạt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gạo</a:t>
            </a:r>
            <a:endParaRPr lang="en-US" altLang="en-US" sz="2400" dirty="0">
              <a:latin typeface="Times New Roman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674904" y="1954374"/>
            <a:ext cx="5562600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 dirty="0" err="1">
                <a:latin typeface="Times New Roman" pitchFamily="18" charset="0"/>
              </a:rPr>
              <a:t>Trông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cho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chân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cứng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vi-VN" altLang="en-US" sz="2400" dirty="0">
                <a:latin typeface="Times New Roman" pitchFamily="18" charset="0"/>
              </a:rPr>
              <a:t>đ</a:t>
            </a:r>
            <a:r>
              <a:rPr lang="en-US" altLang="en-US" sz="2400" dirty="0">
                <a:latin typeface="Times New Roman" pitchFamily="18" charset="0"/>
              </a:rPr>
              <a:t>á </a:t>
            </a:r>
            <a:r>
              <a:rPr lang="en-US" altLang="en-US" sz="2400" dirty="0" err="1">
                <a:latin typeface="Times New Roman" pitchFamily="18" charset="0"/>
              </a:rPr>
              <a:t>mềm</a:t>
            </a:r>
            <a:endParaRPr lang="en-US" altLang="en-US" sz="2400" dirty="0">
              <a:latin typeface="Times New Roman" pitchFamily="18" charset="0"/>
            </a:endParaRPr>
          </a:p>
          <a:p>
            <a:pPr algn="ctr" eaLnBrk="1" hangingPunct="1"/>
            <a:r>
              <a:rPr lang="en-US" altLang="en-US" sz="2400" dirty="0" err="1">
                <a:latin typeface="Times New Roman" pitchFamily="18" charset="0"/>
              </a:rPr>
              <a:t>Trời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yên</a:t>
            </a:r>
            <a:r>
              <a:rPr lang="en-US" altLang="en-US" sz="2400" dirty="0">
                <a:latin typeface="Times New Roman" pitchFamily="18" charset="0"/>
              </a:rPr>
              <a:t>, </a:t>
            </a:r>
            <a:r>
              <a:rPr lang="en-US" altLang="en-US" sz="2400" dirty="0" err="1">
                <a:latin typeface="Times New Roman" pitchFamily="18" charset="0"/>
              </a:rPr>
              <a:t>biển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lặng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mới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yên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tấm</a:t>
            </a:r>
            <a:r>
              <a:rPr lang="en-US" altLang="en-US" sz="2400" dirty="0">
                <a:latin typeface="Times New Roman" pitchFamily="18" charset="0"/>
              </a:rPr>
              <a:t> </a:t>
            </a:r>
            <a:r>
              <a:rPr lang="en-US" altLang="en-US" sz="2400" dirty="0" err="1">
                <a:latin typeface="Times New Roman" pitchFamily="18" charset="0"/>
              </a:rPr>
              <a:t>lòng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3266917" y="3113726"/>
            <a:ext cx="6019800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itchFamily="18" charset="0"/>
              </a:rPr>
              <a:t>Ai </a:t>
            </a:r>
            <a:r>
              <a:rPr lang="vi-VN" altLang="en-US" sz="2400">
                <a:latin typeface="Times New Roman" pitchFamily="18" charset="0"/>
              </a:rPr>
              <a:t>ơ</a:t>
            </a:r>
            <a:r>
              <a:rPr lang="en-US" altLang="en-US" sz="2400">
                <a:latin typeface="Times New Roman" pitchFamily="18" charset="0"/>
              </a:rPr>
              <a:t>i, b</a:t>
            </a:r>
            <a:r>
              <a:rPr lang="vi-VN" altLang="en-US" sz="2400">
                <a:latin typeface="Times New Roman" pitchFamily="18" charset="0"/>
              </a:rPr>
              <a:t>ư</a:t>
            </a:r>
            <a:r>
              <a:rPr lang="en-US" altLang="en-US" sz="2400">
                <a:latin typeface="Times New Roman" pitchFamily="18" charset="0"/>
              </a:rPr>
              <a:t>ng bát c</a:t>
            </a:r>
            <a:r>
              <a:rPr lang="vi-VN" altLang="en-US" sz="2400">
                <a:latin typeface="Times New Roman" pitchFamily="18" charset="0"/>
              </a:rPr>
              <a:t>ơ</a:t>
            </a:r>
            <a:r>
              <a:rPr lang="en-US" altLang="en-US" sz="2400">
                <a:latin typeface="Times New Roman" pitchFamily="18" charset="0"/>
              </a:rPr>
              <a:t>m </a:t>
            </a:r>
            <a:r>
              <a:rPr lang="vi-VN" altLang="en-US" sz="2400">
                <a:latin typeface="Times New Roman" pitchFamily="18" charset="0"/>
              </a:rPr>
              <a:t>đ</a:t>
            </a:r>
            <a:r>
              <a:rPr lang="en-US" altLang="en-US" sz="2400">
                <a:latin typeface="Times New Roman" pitchFamily="18" charset="0"/>
              </a:rPr>
              <a:t>ầy</a:t>
            </a:r>
          </a:p>
          <a:p>
            <a:pPr algn="ctr" eaLnBrk="1" hangingPunct="1"/>
            <a:r>
              <a:rPr lang="en-US" altLang="en-US" sz="2400">
                <a:latin typeface="Times New Roman" pitchFamily="18" charset="0"/>
              </a:rPr>
              <a:t>Dẻo th</a:t>
            </a:r>
            <a:r>
              <a:rPr lang="vi-VN" altLang="en-US" sz="2400">
                <a:latin typeface="Times New Roman" pitchFamily="18" charset="0"/>
              </a:rPr>
              <a:t>ơ</a:t>
            </a:r>
            <a:r>
              <a:rPr lang="en-US" altLang="en-US" sz="2400">
                <a:latin typeface="Times New Roman" pitchFamily="18" charset="0"/>
              </a:rPr>
              <a:t>m một hạt, </a:t>
            </a:r>
            <a:r>
              <a:rPr lang="vi-VN" altLang="en-US" sz="2400">
                <a:latin typeface="Times New Roman" pitchFamily="18" charset="0"/>
              </a:rPr>
              <a:t>đ</a:t>
            </a:r>
            <a:r>
              <a:rPr lang="en-US" altLang="en-US" sz="2400">
                <a:latin typeface="Times New Roman" pitchFamily="18" charset="0"/>
              </a:rPr>
              <a:t>ắng cay muôn phần!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3598704" y="4256726"/>
            <a:ext cx="5715000" cy="7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Times New Roman" pitchFamily="18" charset="0"/>
              </a:rPr>
              <a:t>Ai </a:t>
            </a:r>
            <a:r>
              <a:rPr lang="vi-VN" altLang="en-US" sz="2400">
                <a:latin typeface="Times New Roman" pitchFamily="18" charset="0"/>
              </a:rPr>
              <a:t>ơ</a:t>
            </a:r>
            <a:r>
              <a:rPr lang="en-US" altLang="en-US" sz="2400">
                <a:latin typeface="Times New Roman" pitchFamily="18" charset="0"/>
              </a:rPr>
              <a:t>i, </a:t>
            </a:r>
            <a:r>
              <a:rPr lang="vi-VN" altLang="en-US" sz="2400">
                <a:latin typeface="Times New Roman" pitchFamily="18" charset="0"/>
              </a:rPr>
              <a:t>đ</a:t>
            </a:r>
            <a:r>
              <a:rPr lang="en-US" altLang="en-US" sz="2400">
                <a:latin typeface="Times New Roman" pitchFamily="18" charset="0"/>
              </a:rPr>
              <a:t>ừng bỏ ruộng hoang,</a:t>
            </a:r>
          </a:p>
          <a:p>
            <a:pPr algn="ctr" eaLnBrk="1" hangingPunct="1"/>
            <a:r>
              <a:rPr lang="en-US" altLang="en-US" sz="2400">
                <a:latin typeface="Times New Roman" pitchFamily="18" charset="0"/>
              </a:rPr>
              <a:t>Bao nhiêu tấc </a:t>
            </a:r>
            <a:r>
              <a:rPr lang="vi-VN" altLang="en-US" sz="2400">
                <a:latin typeface="Times New Roman" pitchFamily="18" charset="0"/>
              </a:rPr>
              <a:t>đ</a:t>
            </a:r>
            <a:r>
              <a:rPr lang="en-US" altLang="en-US" sz="2400">
                <a:latin typeface="Times New Roman" pitchFamily="18" charset="0"/>
              </a:rPr>
              <a:t>ất, tấc vàng bấy nhiêu.</a:t>
            </a:r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>
            <a:off x="3351054" y="2178844"/>
            <a:ext cx="1068546" cy="245189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 flipV="1">
            <a:off x="2876550" y="2258063"/>
            <a:ext cx="1543050" cy="117141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V="1">
            <a:off x="3217387" y="3829369"/>
            <a:ext cx="1507013" cy="760414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3674904" y="1371600"/>
            <a:ext cx="0" cy="426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/>
      <p:bldP spid="11272" grpId="0"/>
      <p:bldP spid="11273" grpId="0"/>
      <p:bldP spid="11274" grpId="0"/>
      <p:bldP spid="11275" grpId="0"/>
      <p:bldP spid="11276" grpId="0"/>
      <p:bldP spid="11277" grpId="0"/>
      <p:bldP spid="11278" grpId="0" animBg="1"/>
      <p:bldP spid="11279" grpId="0" animBg="1"/>
      <p:bldP spid="1128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0" y="1738313"/>
            <a:ext cx="89916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1: </a:t>
            </a:r>
          </a:p>
          <a:p>
            <a:pPr eaLnBrk="1" hangingPunct="1"/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Nỗi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0" y="2654300"/>
            <a:ext cx="5540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en-US" altLang="en-US" b="1">
                <a:latin typeface="Times New Roman" pitchFamily="18" charset="0"/>
                <a:cs typeface="Times New Roman" pitchFamily="18" charset="0"/>
              </a:rPr>
              <a:t>Ý chính của bài ca dao thứ 2: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33400" y="3106738"/>
            <a:ext cx="86106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tin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áng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4288" y="4027488"/>
            <a:ext cx="6019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chính của bài ca dao thứ 3: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28600" y="4498975"/>
            <a:ext cx="7315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Times New Roman" pitchFamily="18" charset="0"/>
                <a:cs typeface="Times New Roman" pitchFamily="18" charset="0"/>
              </a:rPr>
              <a:t>   Nỗi nhọc nhằn, lo lắng của người nông dân.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4935538"/>
            <a:ext cx="57150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9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0033"/>
                  </a:outerShdw>
                </a:effectLst>
              </a14:hiddenEffects>
            </a:ext>
          </a:extLst>
        </p:spPr>
        <p:txBody>
          <a:bodyPr lIns="58522" tIns="29261" rIns="58522" bIns="29261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v"/>
            </a:pP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dao</a:t>
            </a:r>
            <a:endParaRPr lang="en-US" alt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57200" y="5402263"/>
            <a:ext cx="8305800" cy="1373187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Lao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no,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hạnh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75" name="Text Box 9"/>
          <p:cNvSpPr txBox="1">
            <a:spLocks noChangeArrowheads="1"/>
          </p:cNvSpPr>
          <p:nvPr/>
        </p:nvSpPr>
        <p:spPr bwMode="auto">
          <a:xfrm>
            <a:off x="76200" y="582613"/>
            <a:ext cx="906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65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65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65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65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b="1">
                <a:solidFill>
                  <a:srgbClr val="0B19C8"/>
                </a:solidFill>
                <a:latin typeface="Times New Roman" pitchFamily="18" charset="0"/>
                <a:cs typeface="Arial" charset="0"/>
              </a:rPr>
              <a:t>Tập đọc</a:t>
            </a:r>
          </a:p>
        </p:txBody>
      </p:sp>
      <p:sp>
        <p:nvSpPr>
          <p:cNvPr id="11276" name="Text Box 4"/>
          <p:cNvSpPr txBox="1">
            <a:spLocks noChangeArrowheads="1"/>
          </p:cNvSpPr>
          <p:nvPr/>
        </p:nvSpPr>
        <p:spPr bwMode="auto">
          <a:xfrm>
            <a:off x="0" y="1093788"/>
            <a:ext cx="914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9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0033"/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Ca dao về lao </a:t>
            </a:r>
            <a:r>
              <a:rPr lang="vi-VN" altLang="en-US" sz="3200" b="1">
                <a:solidFill>
                  <a:srgbClr val="FF0000"/>
                </a:solidFill>
                <a:latin typeface="Times New Roman" pitchFamily="18" charset="0"/>
              </a:rPr>
              <a:t>đ</a:t>
            </a: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</a:rPr>
              <a:t>ộng sản xuất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11277" name="Picture 8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8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895600"/>
            <a:ext cx="37274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187450" y="2049463"/>
            <a:ext cx="6624638" cy="295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</a:pP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Lao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no,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50" y="3051175"/>
            <a:ext cx="37258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16"/>
          <p:cNvSpPr txBox="1">
            <a:spLocks noChangeArrowheads="1"/>
          </p:cNvSpPr>
          <p:nvPr/>
        </p:nvSpPr>
        <p:spPr bwMode="auto">
          <a:xfrm>
            <a:off x="1042988" y="333375"/>
            <a:ext cx="66246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en-US" sz="2800" b="1">
                <a:latin typeface="Cambria" pitchFamily="18" charset="0"/>
              </a:rPr>
              <a:t>Tập đọc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en-US" sz="2800" b="1" smtClean="0">
                <a:latin typeface="Cambria" pitchFamily="18" charset="0"/>
              </a:rPr>
              <a:t>Ca dao về lao động sản xuất</a:t>
            </a:r>
            <a:endParaRPr lang="en-US" altLang="en-US" sz="2800" b="1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5136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6" name="Rectangle 42"/>
          <p:cNvSpPr>
            <a:spLocks noChangeArrowheads="1"/>
          </p:cNvSpPr>
          <p:nvPr/>
        </p:nvSpPr>
        <p:spPr bwMode="auto">
          <a:xfrm>
            <a:off x="49213" y="1676400"/>
            <a:ext cx="90678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 dirty="0">
                <a:latin typeface="Times New Roman" pitchFamily="18" charset="0"/>
              </a:rPr>
              <a:t>Ng</a:t>
            </a:r>
            <a:r>
              <a:rPr lang="vi-VN" altLang="en-US" b="1" dirty="0">
                <a:latin typeface="Times New Roman" pitchFamily="18" charset="0"/>
              </a:rPr>
              <a:t>ư</a:t>
            </a:r>
            <a:r>
              <a:rPr lang="en-US" altLang="en-US" b="1" dirty="0" err="1">
                <a:latin typeface="Times New Roman" pitchFamily="18" charset="0"/>
              </a:rPr>
              <a:t>ời</a:t>
            </a:r>
            <a:r>
              <a:rPr lang="en-US" altLang="en-US" b="1" dirty="0">
                <a:latin typeface="Times New Roman" pitchFamily="18" charset="0"/>
              </a:rPr>
              <a:t> ta </a:t>
            </a:r>
            <a:r>
              <a:rPr lang="vi-VN" altLang="en-US" b="1" dirty="0">
                <a:latin typeface="Times New Roman" pitchFamily="18" charset="0"/>
              </a:rPr>
              <a:t>đ</a:t>
            </a:r>
            <a:r>
              <a:rPr lang="en-US" altLang="en-US" b="1" dirty="0" err="1">
                <a:latin typeface="Times New Roman" pitchFamily="18" charset="0"/>
              </a:rPr>
              <a:t>i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cấy</a:t>
            </a:r>
            <a:r>
              <a:rPr lang="en-US" altLang="en-US" b="1" dirty="0">
                <a:latin typeface="Times New Roman" pitchFamily="18" charset="0"/>
              </a:rPr>
              <a:t> / </a:t>
            </a:r>
            <a:r>
              <a:rPr lang="en-US" altLang="en-US" b="1" dirty="0" err="1">
                <a:latin typeface="Times New Roman" pitchFamily="18" charset="0"/>
              </a:rPr>
              <a:t>lấy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công</a:t>
            </a:r>
            <a:r>
              <a:rPr lang="en-US" altLang="en-US" b="1" dirty="0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b="1" dirty="0" err="1">
                <a:latin typeface="Times New Roman" pitchFamily="18" charset="0"/>
              </a:rPr>
              <a:t>Tôi</a:t>
            </a:r>
            <a:r>
              <a:rPr lang="en-US" altLang="en-US" b="1" dirty="0">
                <a:latin typeface="Times New Roman" pitchFamily="18" charset="0"/>
              </a:rPr>
              <a:t> nay </a:t>
            </a:r>
            <a:r>
              <a:rPr lang="vi-VN" altLang="en-US" b="1" dirty="0">
                <a:latin typeface="Times New Roman" pitchFamily="18" charset="0"/>
              </a:rPr>
              <a:t>đ</a:t>
            </a:r>
            <a:r>
              <a:rPr lang="en-US" altLang="en-US" b="1" dirty="0" err="1">
                <a:latin typeface="Times New Roman" pitchFamily="18" charset="0"/>
              </a:rPr>
              <a:t>i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cấy</a:t>
            </a:r>
            <a:r>
              <a:rPr lang="en-US" altLang="en-US" b="1" dirty="0">
                <a:latin typeface="Times New Roman" pitchFamily="18" charset="0"/>
              </a:rPr>
              <a:t>/</a:t>
            </a:r>
            <a:r>
              <a:rPr lang="en-US" altLang="en-US" b="1" dirty="0" err="1">
                <a:latin typeface="Times New Roman" pitchFamily="18" charset="0"/>
              </a:rPr>
              <a:t>còn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nhiều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bề</a:t>
            </a:r>
            <a:r>
              <a:rPr lang="en-US" altLang="en-US" b="1" dirty="0"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trời</a:t>
            </a:r>
            <a:r>
              <a:rPr lang="en-US" altLang="en-US" b="1" dirty="0">
                <a:latin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vi-VN" altLang="en-US" b="1" dirty="0">
                <a:latin typeface="Times New Roman" pitchFamily="18" charset="0"/>
              </a:rPr>
              <a:t>đ</a:t>
            </a:r>
            <a:r>
              <a:rPr lang="en-US" altLang="en-US" b="1" dirty="0" err="1">
                <a:latin typeface="Times New Roman" pitchFamily="18" charset="0"/>
              </a:rPr>
              <a:t>ất</a:t>
            </a:r>
            <a:r>
              <a:rPr lang="en-US" altLang="en-US" b="1" dirty="0">
                <a:latin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mây</a:t>
            </a:r>
            <a:r>
              <a:rPr lang="en-US" altLang="en-US" b="1" dirty="0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m</a:t>
            </a:r>
            <a:r>
              <a:rPr lang="vi-VN" altLang="en-US" b="1" dirty="0">
                <a:latin typeface="Times New Roman" pitchFamily="18" charset="0"/>
              </a:rPr>
              <a:t>ư</a:t>
            </a:r>
            <a:r>
              <a:rPr lang="en-US" altLang="en-US" b="1" dirty="0">
                <a:latin typeface="Times New Roman" pitchFamily="18" charset="0"/>
              </a:rPr>
              <a:t>a, </a:t>
            </a:r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nắng</a:t>
            </a:r>
            <a:r>
              <a:rPr lang="en-US" altLang="en-US" b="1" dirty="0">
                <a:latin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ngày</a:t>
            </a:r>
            <a:r>
              <a:rPr lang="en-US" altLang="en-US" b="1" dirty="0">
                <a:latin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vi-VN" altLang="en-US" b="1" dirty="0">
                <a:latin typeface="Times New Roman" pitchFamily="18" charset="0"/>
              </a:rPr>
              <a:t>đ</a:t>
            </a:r>
            <a:r>
              <a:rPr lang="en-US" altLang="en-US" b="1" dirty="0" err="1">
                <a:latin typeface="Times New Roman" pitchFamily="18" charset="0"/>
              </a:rPr>
              <a:t>êm</a:t>
            </a:r>
            <a:r>
              <a:rPr lang="en-US" altLang="en-US" b="1" dirty="0"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b="1" dirty="0" err="1">
                <a:latin typeface="Times New Roman" pitchFamily="18" charset="0"/>
              </a:rPr>
              <a:t>Trông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cho</a:t>
            </a:r>
            <a:r>
              <a:rPr lang="en-US" altLang="en-US" b="1" dirty="0">
                <a:latin typeface="Times New Roman" pitchFamily="18" charset="0"/>
              </a:rPr>
              <a:t> / </a:t>
            </a:r>
            <a:r>
              <a:rPr lang="en-US" altLang="en-US" b="1" dirty="0" err="1">
                <a:latin typeface="Times New Roman" pitchFamily="18" charset="0"/>
              </a:rPr>
              <a:t>chân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cứng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vi-VN" altLang="en-US" b="1" dirty="0">
                <a:latin typeface="Times New Roman" pitchFamily="18" charset="0"/>
              </a:rPr>
              <a:t>đ</a:t>
            </a:r>
            <a:r>
              <a:rPr lang="en-US" altLang="en-US" b="1" dirty="0">
                <a:latin typeface="Times New Roman" pitchFamily="18" charset="0"/>
              </a:rPr>
              <a:t>á </a:t>
            </a:r>
            <a:r>
              <a:rPr lang="en-US" altLang="en-US" b="1" dirty="0" err="1">
                <a:latin typeface="Times New Roman" pitchFamily="18" charset="0"/>
              </a:rPr>
              <a:t>mềm</a:t>
            </a:r>
            <a:r>
              <a:rPr lang="en-US" altLang="en-US" b="1" dirty="0"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b="1" dirty="0" err="1">
                <a:latin typeface="Times New Roman" pitchFamily="18" charset="0"/>
              </a:rPr>
              <a:t>Trời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yên</a:t>
            </a:r>
            <a:r>
              <a:rPr lang="en-US" altLang="en-US" b="1" dirty="0">
                <a:latin typeface="Times New Roman" pitchFamily="18" charset="0"/>
              </a:rPr>
              <a:t>, </a:t>
            </a:r>
            <a:r>
              <a:rPr lang="en-US" altLang="en-US" b="1" dirty="0" err="1">
                <a:latin typeface="Times New Roman" pitchFamily="18" charset="0"/>
              </a:rPr>
              <a:t>biển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lặng</a:t>
            </a:r>
            <a:r>
              <a:rPr lang="en-US" altLang="en-US" b="1" dirty="0">
                <a:latin typeface="Times New Roman" pitchFamily="18" charset="0"/>
              </a:rPr>
              <a:t> / </a:t>
            </a:r>
            <a:r>
              <a:rPr lang="en-US" altLang="en-US" b="1" dirty="0" err="1">
                <a:latin typeface="Times New Roman" pitchFamily="18" charset="0"/>
              </a:rPr>
              <a:t>mới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yên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tấm</a:t>
            </a:r>
            <a:r>
              <a:rPr lang="en-US" altLang="en-US" b="1" dirty="0">
                <a:latin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</a:rPr>
              <a:t>lòng</a:t>
            </a:r>
            <a:r>
              <a:rPr lang="en-US" altLang="en-US" b="1" dirty="0">
                <a:latin typeface="Times New Roman" pitchFamily="18" charset="0"/>
              </a:rPr>
              <a:t>.</a:t>
            </a:r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4876800" y="2541588"/>
            <a:ext cx="762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2133600" y="2965450"/>
            <a:ext cx="7858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32" name="Line 48"/>
          <p:cNvSpPr>
            <a:spLocks noChangeShapeType="1"/>
          </p:cNvSpPr>
          <p:nvPr/>
        </p:nvSpPr>
        <p:spPr bwMode="auto">
          <a:xfrm>
            <a:off x="3816350" y="2957513"/>
            <a:ext cx="793750" cy="79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33" name="Line 49"/>
          <p:cNvSpPr>
            <a:spLocks noChangeShapeType="1"/>
          </p:cNvSpPr>
          <p:nvPr/>
        </p:nvSpPr>
        <p:spPr bwMode="auto">
          <a:xfrm>
            <a:off x="5472113" y="2962275"/>
            <a:ext cx="776287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35" name="Line 51"/>
          <p:cNvSpPr>
            <a:spLocks noChangeShapeType="1"/>
          </p:cNvSpPr>
          <p:nvPr/>
        </p:nvSpPr>
        <p:spPr bwMode="auto">
          <a:xfrm flipV="1">
            <a:off x="2873375" y="3387725"/>
            <a:ext cx="784225" cy="6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36" name="Line 52"/>
          <p:cNvSpPr>
            <a:spLocks noChangeShapeType="1"/>
          </p:cNvSpPr>
          <p:nvPr/>
        </p:nvSpPr>
        <p:spPr bwMode="auto">
          <a:xfrm>
            <a:off x="4748213" y="3379788"/>
            <a:ext cx="723900" cy="142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37" name="Line 53"/>
          <p:cNvSpPr>
            <a:spLocks noChangeShapeType="1"/>
          </p:cNvSpPr>
          <p:nvPr/>
        </p:nvSpPr>
        <p:spPr bwMode="auto">
          <a:xfrm flipV="1">
            <a:off x="6538913" y="3394075"/>
            <a:ext cx="700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38" name="Line 54"/>
          <p:cNvSpPr>
            <a:spLocks noChangeShapeType="1"/>
          </p:cNvSpPr>
          <p:nvPr/>
        </p:nvSpPr>
        <p:spPr bwMode="auto">
          <a:xfrm>
            <a:off x="2292350" y="3810000"/>
            <a:ext cx="696913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40" name="Line 56"/>
          <p:cNvSpPr>
            <a:spLocks noChangeShapeType="1"/>
          </p:cNvSpPr>
          <p:nvPr/>
        </p:nvSpPr>
        <p:spPr bwMode="auto">
          <a:xfrm>
            <a:off x="4738688" y="4252913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41" name="Line 57"/>
          <p:cNvSpPr>
            <a:spLocks noChangeShapeType="1"/>
          </p:cNvSpPr>
          <p:nvPr/>
        </p:nvSpPr>
        <p:spPr bwMode="auto">
          <a:xfrm>
            <a:off x="1676400" y="4252913"/>
            <a:ext cx="12192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6442" name="Line 58"/>
          <p:cNvSpPr>
            <a:spLocks noChangeShapeType="1"/>
          </p:cNvSpPr>
          <p:nvPr/>
        </p:nvSpPr>
        <p:spPr bwMode="auto">
          <a:xfrm flipV="1">
            <a:off x="990600" y="3387725"/>
            <a:ext cx="762000" cy="142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vi-VN">
              <a:latin typeface="+mj-lt"/>
            </a:endParaRPr>
          </a:p>
        </p:txBody>
      </p:sp>
      <p:sp>
        <p:nvSpPr>
          <p:cNvPr id="12304" name="Text Box 9"/>
          <p:cNvSpPr txBox="1">
            <a:spLocks noChangeArrowheads="1"/>
          </p:cNvSpPr>
          <p:nvPr/>
        </p:nvSpPr>
        <p:spPr bwMode="auto">
          <a:xfrm>
            <a:off x="76200" y="567373"/>
            <a:ext cx="90678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5" tIns="65308" rIns="130615" bIns="65308">
            <a:spAutoFit/>
          </a:bodyPr>
          <a:lstStyle>
            <a:lvl1pPr defTabSz="1306513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1306513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1306513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1306513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1306513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130651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>
                <a:latin typeface="Times New Roman" pitchFamily="18" charset="0"/>
                <a:cs typeface="Arial" charset="0"/>
              </a:rPr>
              <a:t>Tập đọc</a:t>
            </a:r>
          </a:p>
        </p:txBody>
      </p:sp>
      <p:sp>
        <p:nvSpPr>
          <p:cNvPr id="12305" name="Text Box 4"/>
          <p:cNvSpPr txBox="1">
            <a:spLocks noChangeArrowheads="1"/>
          </p:cNvSpPr>
          <p:nvPr/>
        </p:nvSpPr>
        <p:spPr bwMode="auto">
          <a:xfrm>
            <a:off x="0" y="1078548"/>
            <a:ext cx="914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9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330033"/>
                  </a:outerShdw>
                </a:effectLst>
              </a14:hiddenEffects>
            </a:ext>
          </a:extLst>
        </p:spPr>
        <p:txBody>
          <a:bodyPr lIns="54864" tIns="27432" rIns="54864" bIns="27432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Times New Roman" pitchFamily="18" charset="0"/>
              </a:rPr>
              <a:t>Ca dao về lao </a:t>
            </a:r>
            <a:r>
              <a:rPr lang="vi-VN" altLang="en-US" sz="3200">
                <a:latin typeface="Times New Roman" pitchFamily="18" charset="0"/>
              </a:rPr>
              <a:t>đ</a:t>
            </a:r>
            <a:r>
              <a:rPr lang="en-US" altLang="en-US" sz="3200">
                <a:latin typeface="Times New Roman" pitchFamily="18" charset="0"/>
              </a:rPr>
              <a:t>ộng sản xuất</a:t>
            </a:r>
            <a:endParaRPr lang="en-US" altLang="en-US">
              <a:latin typeface="Times New Roman" pitchFamily="18" charset="0"/>
            </a:endParaRPr>
          </a:p>
        </p:txBody>
      </p:sp>
      <p:pic>
        <p:nvPicPr>
          <p:cNvPr id="12306" name="Picture 8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8" descr="sun14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6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6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16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6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5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16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16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500"/>
                                        <p:tgtEl>
                                          <p:spTgt spid="16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500"/>
                                        <p:tgtEl>
                                          <p:spTgt spid="16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16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0"/>
          <p:cNvSpPr>
            <a:spLocks noChangeArrowheads="1"/>
          </p:cNvSpPr>
          <p:nvPr/>
        </p:nvSpPr>
        <p:spPr bwMode="auto">
          <a:xfrm>
            <a:off x="1258888" y="1628775"/>
            <a:ext cx="6248400" cy="2286000"/>
          </a:xfrm>
          <a:prstGeom prst="cloudCallout">
            <a:avLst>
              <a:gd name="adj1" fmla="val 68115"/>
              <a:gd name="adj2" fmla="val 91161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200" dirty="0" err="1">
                <a:latin typeface="Times New Roman" panose="02020603050405020304" pitchFamily="18" charset="0"/>
              </a:rPr>
              <a:t>Đ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ể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nh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ớ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ơn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ngư</a:t>
            </a:r>
            <a:r>
              <a:rPr lang="en-US" altLang="en-US" sz="2800" dirty="0" err="1">
                <a:latin typeface="Times New Roman" panose="02020603050405020304" pitchFamily="18" charset="0"/>
              </a:rPr>
              <a:t>ờ</a:t>
            </a:r>
            <a:r>
              <a:rPr lang="en-US" altLang="en-US" sz="3200" dirty="0" err="1">
                <a:latin typeface="Times New Roman" panose="02020603050405020304" pitchFamily="18" charset="0"/>
              </a:rPr>
              <a:t>i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ra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h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ạ</a:t>
            </a:r>
            <a:r>
              <a:rPr lang="en-US" altLang="en-US" sz="3200" dirty="0" err="1">
                <a:latin typeface="Times New Roman" panose="02020603050405020304" pitchFamily="18" charset="0"/>
              </a:rPr>
              <a:t>t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ạ</a:t>
            </a:r>
            <a:r>
              <a:rPr lang="en-US" altLang="en-US" sz="3200" dirty="0" err="1">
                <a:latin typeface="Times New Roman" panose="02020603050405020304" pitchFamily="18" charset="0"/>
              </a:rPr>
              <a:t>o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em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c</a:t>
            </a:r>
            <a:r>
              <a:rPr lang="en-US" altLang="en-US" sz="2800" dirty="0" err="1">
                <a:latin typeface="Times New Roman" panose="02020603050405020304" pitchFamily="18" charset="0"/>
              </a:rPr>
              <a:t>ầ</a:t>
            </a:r>
            <a:r>
              <a:rPr lang="en-US" altLang="en-US" sz="3200" dirty="0" err="1">
                <a:latin typeface="Times New Roman" panose="02020603050405020304" pitchFamily="18" charset="0"/>
              </a:rPr>
              <a:t>n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121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914400" y="1752600"/>
            <a:ext cx="76200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 smtClean="0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914400" y="2895600"/>
            <a:ext cx="7620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dám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quán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giàu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Lìn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Ngu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Trịnh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WordArt 5"/>
          <p:cNvSpPr>
            <a:spLocks noChangeArrowheads="1" noChangeShapeType="1" noTextEdit="1"/>
          </p:cNvSpPr>
          <p:nvPr/>
        </p:nvSpPr>
        <p:spPr bwMode="auto">
          <a:xfrm>
            <a:off x="2590800" y="409575"/>
            <a:ext cx="3667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LẠI BÀI CŨ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8" name="Picture 6" descr="Cau ho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05000"/>
            <a:ext cx="993775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8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9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  <p:bldP spid="3081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4"/>
          <p:cNvGrpSpPr>
            <a:grpSpLocks noChangeAspect="1"/>
          </p:cNvGrpSpPr>
          <p:nvPr/>
        </p:nvGrpSpPr>
        <p:grpSpPr bwMode="auto">
          <a:xfrm>
            <a:off x="0" y="228600"/>
            <a:ext cx="9144000" cy="6629400"/>
            <a:chOff x="1671" y="4957"/>
            <a:chExt cx="8748" cy="6607"/>
          </a:xfrm>
        </p:grpSpPr>
        <p:sp>
          <p:nvSpPr>
            <p:cNvPr id="2" name="AutoShape 5"/>
            <p:cNvSpPr>
              <a:spLocks noChangeAspect="1" noChangeArrowheads="1"/>
            </p:cNvSpPr>
            <p:nvPr/>
          </p:nvSpPr>
          <p:spPr bwMode="auto">
            <a:xfrm>
              <a:off x="1671" y="4957"/>
              <a:ext cx="8748" cy="6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vi-VN" altLang="en-US">
                <a:latin typeface="Times New Roman" pitchFamily="18" charset="0"/>
              </a:endParaRPr>
            </a:p>
          </p:txBody>
        </p:sp>
        <p:sp>
          <p:nvSpPr>
            <p:cNvPr id="5125" name="Oval 6"/>
            <p:cNvSpPr>
              <a:spLocks noChangeArrowheads="1"/>
            </p:cNvSpPr>
            <p:nvPr/>
          </p:nvSpPr>
          <p:spPr bwMode="auto">
            <a:xfrm>
              <a:off x="6171" y="9817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lang="en-US" altLang="en-US" sz="1800">
                <a:latin typeface="Times New Roman" pitchFamily="18" charset="0"/>
              </a:endParaRPr>
            </a:p>
          </p:txBody>
        </p:sp>
        <p:pic>
          <p:nvPicPr>
            <p:cNvPr id="5126" name="Picture 7" descr="Picture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" y="4957"/>
              <a:ext cx="4392" cy="3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8" descr="Picture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" y="8377"/>
              <a:ext cx="4248" cy="3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9" descr="untitl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1" y="8377"/>
              <a:ext cx="4392" cy="3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10" descr="TRAU C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1" y="4957"/>
              <a:ext cx="4320" cy="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0" name="Oval 11"/>
            <p:cNvSpPr>
              <a:spLocks noChangeArrowheads="1"/>
            </p:cNvSpPr>
            <p:nvPr/>
          </p:nvSpPr>
          <p:spPr bwMode="auto">
            <a:xfrm>
              <a:off x="1716" y="5002"/>
              <a:ext cx="720" cy="720"/>
            </a:xfrm>
            <a:prstGeom prst="ellipse">
              <a:avLst/>
            </a:prstGeom>
            <a:solidFill>
              <a:srgbClr val="201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FFFF00"/>
                  </a:solidFill>
                  <a:latin typeface="Times New Roman" pitchFamily="18" charset="0"/>
                </a:rPr>
                <a:t>1</a:t>
              </a:r>
              <a:endParaRPr lang="en-US" altLang="en-US" sz="40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131" name="Oval 12"/>
            <p:cNvSpPr>
              <a:spLocks noChangeArrowheads="1"/>
            </p:cNvSpPr>
            <p:nvPr/>
          </p:nvSpPr>
          <p:spPr bwMode="auto">
            <a:xfrm>
              <a:off x="5991" y="5002"/>
              <a:ext cx="720" cy="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FFFF00"/>
                  </a:solidFill>
                  <a:latin typeface="Times New Roman" pitchFamily="18" charset="0"/>
                </a:rPr>
                <a:t>2</a:t>
              </a:r>
              <a:endParaRPr lang="en-US" altLang="en-US" sz="40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132" name="Oval 13"/>
            <p:cNvSpPr>
              <a:spLocks noChangeArrowheads="1"/>
            </p:cNvSpPr>
            <p:nvPr/>
          </p:nvSpPr>
          <p:spPr bwMode="auto">
            <a:xfrm>
              <a:off x="1671" y="8471"/>
              <a:ext cx="720" cy="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FFFF00"/>
                  </a:solidFill>
                  <a:latin typeface="Times New Roman" pitchFamily="18" charset="0"/>
                </a:rPr>
                <a:t>3</a:t>
              </a:r>
              <a:endParaRPr lang="en-US" altLang="en-US" sz="40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  <p:sp>
          <p:nvSpPr>
            <p:cNvPr id="5133" name="Oval 14"/>
            <p:cNvSpPr>
              <a:spLocks noChangeArrowheads="1"/>
            </p:cNvSpPr>
            <p:nvPr/>
          </p:nvSpPr>
          <p:spPr bwMode="auto">
            <a:xfrm>
              <a:off x="5991" y="8557"/>
              <a:ext cx="720" cy="72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1800" b="1">
                  <a:solidFill>
                    <a:srgbClr val="FF0000"/>
                  </a:solidFill>
                  <a:latin typeface="Times New Roman" pitchFamily="18" charset="0"/>
                </a:rPr>
                <a:t>4</a:t>
              </a:r>
              <a:endParaRPr lang="en-US" altLang="en-US" sz="1800">
                <a:latin typeface="Times New Roman" pitchFamily="18" charset="0"/>
              </a:endParaRPr>
            </a:p>
          </p:txBody>
        </p:sp>
        <p:pic>
          <p:nvPicPr>
            <p:cNvPr id="5134" name="Picture 15" descr="Picture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" y="8377"/>
              <a:ext cx="4499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5" name="Oval 16"/>
            <p:cNvSpPr>
              <a:spLocks noChangeArrowheads="1"/>
            </p:cNvSpPr>
            <p:nvPr/>
          </p:nvSpPr>
          <p:spPr bwMode="auto">
            <a:xfrm>
              <a:off x="5956" y="8524"/>
              <a:ext cx="792" cy="872"/>
            </a:xfrm>
            <a:prstGeom prst="ellipse">
              <a:avLst/>
            </a:prstGeom>
            <a:solidFill>
              <a:srgbClr val="201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rgbClr val="FFFF00"/>
                  </a:solidFill>
                  <a:latin typeface="Times New Roman" pitchFamily="18" charset="0"/>
                </a:rPr>
                <a:t>4</a:t>
              </a:r>
              <a:endParaRPr lang="en-US" altLang="en-US" sz="4000">
                <a:solidFill>
                  <a:srgbClr val="FFFF00"/>
                </a:solidFill>
                <a:latin typeface="Times New Roman" pitchFamily="18" charset="0"/>
              </a:endParaRPr>
            </a:p>
          </p:txBody>
        </p:sp>
      </p:grpSp>
      <p:sp>
        <p:nvSpPr>
          <p:cNvPr id="5123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en-US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381000" y="4549676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402771" y="2158266"/>
            <a:ext cx="83058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Ai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02771" y="494504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1295400" y="56600"/>
            <a:ext cx="7056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9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1220334" y="981074"/>
            <a:ext cx="7056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53"/>
          <p:cNvSpPr>
            <a:spLocks noChangeArrowheads="1"/>
          </p:cNvSpPr>
          <p:nvPr/>
        </p:nvSpPr>
        <p:spPr bwMode="auto">
          <a:xfrm>
            <a:off x="501197" y="-14515"/>
            <a:ext cx="7775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57600" y="1769487"/>
            <a:ext cx="0" cy="403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501197" y="1769487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501197" y="2472688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cay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9"/>
          <p:cNvSpPr txBox="1">
            <a:spLocks noChangeArrowheads="1"/>
          </p:cNvSpPr>
          <p:nvPr/>
        </p:nvSpPr>
        <p:spPr bwMode="auto">
          <a:xfrm>
            <a:off x="395514" y="3091542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ừa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49"/>
          <p:cNvSpPr txBox="1">
            <a:spLocks noChangeArrowheads="1"/>
          </p:cNvSpPr>
          <p:nvPr/>
        </p:nvSpPr>
        <p:spPr bwMode="auto">
          <a:xfrm>
            <a:off x="522968" y="3788787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49"/>
          <p:cNvSpPr txBox="1">
            <a:spLocks noChangeArrowheads="1"/>
          </p:cNvSpPr>
          <p:nvPr/>
        </p:nvSpPr>
        <p:spPr bwMode="auto">
          <a:xfrm>
            <a:off x="522968" y="4486032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hánh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5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8"/>
          <p:cNvSpPr txBox="1">
            <a:spLocks noChangeArrowheads="1"/>
          </p:cNvSpPr>
          <p:nvPr/>
        </p:nvSpPr>
        <p:spPr bwMode="auto">
          <a:xfrm>
            <a:off x="1018778" y="4017962"/>
            <a:ext cx="4114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51"/>
          <p:cNvSpPr txBox="1">
            <a:spLocks noChangeArrowheads="1"/>
          </p:cNvSpPr>
          <p:nvPr/>
        </p:nvSpPr>
        <p:spPr bwMode="auto">
          <a:xfrm>
            <a:off x="1839516" y="4703762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122"/>
          <p:cNvSpPr>
            <a:spLocks noChangeShapeType="1"/>
          </p:cNvSpPr>
          <p:nvPr/>
        </p:nvSpPr>
        <p:spPr bwMode="auto">
          <a:xfrm>
            <a:off x="4811316" y="5259387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68" descr="hin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3623" y="2743200"/>
            <a:ext cx="9807914" cy="371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69"/>
          <p:cNvSpPr>
            <a:spLocks noChangeArrowheads="1"/>
          </p:cNvSpPr>
          <p:nvPr/>
        </p:nvSpPr>
        <p:spPr bwMode="auto">
          <a:xfrm>
            <a:off x="1644253" y="3243262"/>
            <a:ext cx="66246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Ai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7" name="Line 171"/>
          <p:cNvSpPr>
            <a:spLocks noChangeShapeType="1"/>
          </p:cNvSpPr>
          <p:nvPr/>
        </p:nvSpPr>
        <p:spPr bwMode="auto">
          <a:xfrm flipH="1">
            <a:off x="3746103" y="3298963"/>
            <a:ext cx="73025" cy="43338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172"/>
          <p:cNvSpPr>
            <a:spLocks noChangeShapeType="1"/>
          </p:cNvSpPr>
          <p:nvPr/>
        </p:nvSpPr>
        <p:spPr bwMode="auto">
          <a:xfrm flipH="1">
            <a:off x="4307284" y="3721100"/>
            <a:ext cx="71438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173"/>
          <p:cNvSpPr>
            <a:spLocks noChangeShapeType="1"/>
          </p:cNvSpPr>
          <p:nvPr/>
        </p:nvSpPr>
        <p:spPr bwMode="auto">
          <a:xfrm flipH="1">
            <a:off x="3145916" y="4168070"/>
            <a:ext cx="714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ine 174"/>
          <p:cNvSpPr>
            <a:spLocks noChangeShapeType="1"/>
          </p:cNvSpPr>
          <p:nvPr/>
        </p:nvSpPr>
        <p:spPr bwMode="auto">
          <a:xfrm flipH="1">
            <a:off x="4321345" y="4583553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75"/>
          <p:cNvSpPr>
            <a:spLocks noChangeShapeType="1"/>
          </p:cNvSpPr>
          <p:nvPr/>
        </p:nvSpPr>
        <p:spPr bwMode="auto">
          <a:xfrm flipH="1">
            <a:off x="6565503" y="3300550"/>
            <a:ext cx="144462" cy="431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176"/>
          <p:cNvSpPr>
            <a:spLocks noChangeShapeType="1"/>
          </p:cNvSpPr>
          <p:nvPr/>
        </p:nvSpPr>
        <p:spPr bwMode="auto">
          <a:xfrm flipH="1">
            <a:off x="5865418" y="4137704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177"/>
          <p:cNvSpPr>
            <a:spLocks noChangeShapeType="1"/>
          </p:cNvSpPr>
          <p:nvPr/>
        </p:nvSpPr>
        <p:spPr bwMode="auto">
          <a:xfrm flipH="1">
            <a:off x="7311403" y="3721100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ine 178"/>
          <p:cNvSpPr>
            <a:spLocks noChangeShapeType="1"/>
          </p:cNvSpPr>
          <p:nvPr/>
        </p:nvSpPr>
        <p:spPr bwMode="auto">
          <a:xfrm flipH="1">
            <a:off x="7234636" y="3705904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ine 179"/>
          <p:cNvSpPr>
            <a:spLocks noChangeShapeType="1"/>
          </p:cNvSpPr>
          <p:nvPr/>
        </p:nvSpPr>
        <p:spPr bwMode="auto">
          <a:xfrm flipH="1">
            <a:off x="7979966" y="4683125"/>
            <a:ext cx="1444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ine 236"/>
          <p:cNvSpPr>
            <a:spLocks noChangeShapeType="1"/>
          </p:cNvSpPr>
          <p:nvPr/>
        </p:nvSpPr>
        <p:spPr bwMode="auto">
          <a:xfrm flipV="1">
            <a:off x="8052991" y="4756150"/>
            <a:ext cx="144462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256"/>
          <p:cNvSpPr>
            <a:spLocks noChangeShapeType="1"/>
          </p:cNvSpPr>
          <p:nvPr/>
        </p:nvSpPr>
        <p:spPr bwMode="auto">
          <a:xfrm>
            <a:off x="2939653" y="4106862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257"/>
          <p:cNvSpPr>
            <a:spLocks noChangeShapeType="1"/>
          </p:cNvSpPr>
          <p:nvPr/>
        </p:nvSpPr>
        <p:spPr bwMode="auto">
          <a:xfrm>
            <a:off x="4307284" y="4106862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ine 260"/>
          <p:cNvSpPr>
            <a:spLocks noChangeShapeType="1"/>
          </p:cNvSpPr>
          <p:nvPr/>
        </p:nvSpPr>
        <p:spPr bwMode="auto">
          <a:xfrm flipV="1">
            <a:off x="4421245" y="4936331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ine 261"/>
          <p:cNvSpPr>
            <a:spLocks noChangeShapeType="1"/>
          </p:cNvSpPr>
          <p:nvPr/>
        </p:nvSpPr>
        <p:spPr bwMode="auto">
          <a:xfrm>
            <a:off x="1813210" y="4987471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Line 263"/>
          <p:cNvSpPr>
            <a:spLocks noChangeShapeType="1"/>
          </p:cNvSpPr>
          <p:nvPr/>
        </p:nvSpPr>
        <p:spPr bwMode="auto">
          <a:xfrm>
            <a:off x="3217354" y="4528432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9"/>
          <p:cNvSpPr txBox="1">
            <a:spLocks noChangeArrowheads="1"/>
          </p:cNvSpPr>
          <p:nvPr/>
        </p:nvSpPr>
        <p:spPr bwMode="auto">
          <a:xfrm>
            <a:off x="1132115" y="909524"/>
            <a:ext cx="7056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53"/>
          <p:cNvSpPr>
            <a:spLocks noChangeArrowheads="1"/>
          </p:cNvSpPr>
          <p:nvPr/>
        </p:nvSpPr>
        <p:spPr bwMode="auto">
          <a:xfrm>
            <a:off x="501197" y="-14515"/>
            <a:ext cx="7775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Box 49"/>
          <p:cNvSpPr txBox="1">
            <a:spLocks noChangeArrowheads="1"/>
          </p:cNvSpPr>
          <p:nvPr/>
        </p:nvSpPr>
        <p:spPr bwMode="auto">
          <a:xfrm>
            <a:off x="565150" y="1494299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99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9"/>
          <p:cNvSpPr txBox="1">
            <a:spLocks noChangeArrowheads="1"/>
          </p:cNvSpPr>
          <p:nvPr/>
        </p:nvSpPr>
        <p:spPr bwMode="auto">
          <a:xfrm>
            <a:off x="381000" y="4549676"/>
            <a:ext cx="83058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 Box 49"/>
          <p:cNvSpPr txBox="1">
            <a:spLocks noChangeArrowheads="1"/>
          </p:cNvSpPr>
          <p:nvPr/>
        </p:nvSpPr>
        <p:spPr bwMode="auto">
          <a:xfrm>
            <a:off x="402771" y="2158266"/>
            <a:ext cx="8305800" cy="273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bừa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Ai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tấc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9" name="Text Box 49"/>
          <p:cNvSpPr txBox="1">
            <a:spLocks noChangeArrowheads="1"/>
          </p:cNvSpPr>
          <p:nvPr/>
        </p:nvSpPr>
        <p:spPr bwMode="auto">
          <a:xfrm>
            <a:off x="402771" y="494504"/>
            <a:ext cx="83058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alt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cay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 eaLnBrk="1" hangingPunct="1"/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1295400" y="56600"/>
            <a:ext cx="7056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15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9"/>
          <p:cNvSpPr txBox="1">
            <a:spLocks noChangeArrowheads="1"/>
          </p:cNvSpPr>
          <p:nvPr/>
        </p:nvSpPr>
        <p:spPr bwMode="auto">
          <a:xfrm>
            <a:off x="1132115" y="909524"/>
            <a:ext cx="70564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53"/>
          <p:cNvSpPr>
            <a:spLocks noChangeArrowheads="1"/>
          </p:cNvSpPr>
          <p:nvPr/>
        </p:nvSpPr>
        <p:spPr bwMode="auto">
          <a:xfrm>
            <a:off x="501197" y="-14515"/>
            <a:ext cx="7775575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9"/>
          <p:cNvSpPr txBox="1">
            <a:spLocks noChangeArrowheads="1"/>
          </p:cNvSpPr>
          <p:nvPr/>
        </p:nvSpPr>
        <p:spPr bwMode="auto">
          <a:xfrm>
            <a:off x="304800" y="1597418"/>
            <a:ext cx="2438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76"/>
          <p:cNvSpPr>
            <a:spLocks noChangeArrowheads="1"/>
          </p:cNvSpPr>
          <p:nvPr/>
        </p:nvSpPr>
        <p:spPr bwMode="auto">
          <a:xfrm>
            <a:off x="900113" y="2420938"/>
            <a:ext cx="7542212" cy="1452384"/>
          </a:xfrm>
          <a:prstGeom prst="cloudCallout">
            <a:avLst>
              <a:gd name="adj1" fmla="val -13921"/>
              <a:gd name="adj2" fmla="val 121120"/>
            </a:avLst>
          </a:prstGeom>
          <a:solidFill>
            <a:srgbClr val="99FF99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AutoShape 77"/>
          <p:cNvSpPr>
            <a:spLocks noChangeArrowheads="1"/>
          </p:cNvSpPr>
          <p:nvPr/>
        </p:nvSpPr>
        <p:spPr bwMode="auto">
          <a:xfrm>
            <a:off x="307181" y="3162589"/>
            <a:ext cx="8728075" cy="1267837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Mồ hôi thánh thót là nhỏ từng giọt liên tục như giọt mưa.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0" y="2264176"/>
            <a:ext cx="778260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lênh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96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4145281"/>
            <a:ext cx="45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1828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2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105&quot;&gt;&lt;object type=&quot;3&quot; unique_id=&quot;10106&quot;&gt;&lt;property id=&quot;20148&quot; value=&quot;5&quot;/&gt;&lt;property id=&quot;20300&quot; value=&quot;Slide 1&quot;/&gt;&lt;property id=&quot;20307&quot; value=&quot;256&quot;/&gt;&lt;/object&gt;&lt;object type=&quot;3&quot; unique_id=&quot;10107&quot;&gt;&lt;property id=&quot;20148&quot; value=&quot;5&quot;/&gt;&lt;property id=&quot;20300&quot; value=&quot;Slide 2&quot;/&gt;&lt;property id=&quot;20307&quot; value=&quot;257&quot;/&gt;&lt;/object&gt;&lt;object type=&quot;3&quot; unique_id=&quot;10108&quot;&gt;&lt;property id=&quot;20148&quot; value=&quot;5&quot;/&gt;&lt;property id=&quot;20300&quot; value=&quot;Slide 3&quot;/&gt;&lt;property id=&quot;20307&quot; value=&quot;258&quot;/&gt;&lt;/object&gt;&lt;object type=&quot;3&quot; unique_id=&quot;10109&quot;&gt;&lt;property id=&quot;20148&quot; value=&quot;5&quot;/&gt;&lt;property id=&quot;20300&quot; value=&quot;Slide 4&quot;/&gt;&lt;property id=&quot;20307&quot; value=&quot;259&quot;/&gt;&lt;/object&gt;&lt;object type=&quot;3&quot; unique_id=&quot;10110&quot;&gt;&lt;property id=&quot;20148&quot; value=&quot;5&quot;/&gt;&lt;property id=&quot;20300&quot; value=&quot;Slide 5&quot;/&gt;&lt;property id=&quot;20307&quot; value=&quot;260&quot;/&gt;&lt;/object&gt;&lt;object type=&quot;3&quot; unique_id=&quot;10111&quot;&gt;&lt;property id=&quot;20148&quot; value=&quot;5&quot;/&gt;&lt;property id=&quot;20300&quot; value=&quot;Slide 6&quot;/&gt;&lt;property id=&quot;20307&quot; value=&quot;261&quot;/&gt;&lt;/object&gt;&lt;object type=&quot;3&quot; unique_id=&quot;10112&quot;&gt;&lt;property id=&quot;20148&quot; value=&quot;5&quot;/&gt;&lt;property id=&quot;20300&quot; value=&quot;Slide 7&quot;/&gt;&lt;property id=&quot;20307&quot; value=&quot;262&quot;/&gt;&lt;/object&gt;&lt;object type=&quot;3&quot; unique_id=&quot;10113&quot;&gt;&lt;property id=&quot;20148&quot; value=&quot;5&quot;/&gt;&lt;property id=&quot;20300&quot; value=&quot;Slide 8&quot;/&gt;&lt;property id=&quot;20307&quot; value=&quot;263&quot;/&gt;&lt;/object&gt;&lt;object type=&quot;3&quot; unique_id=&quot;10114&quot;&gt;&lt;property id=&quot;20148&quot; value=&quot;5&quot;/&gt;&lt;property id=&quot;20300&quot; value=&quot;Slide 9&quot;/&gt;&lt;property id=&quot;20307&quot; value=&quot;264&quot;/&gt;&lt;/object&gt;&lt;object type=&quot;3&quot; unique_id=&quot;10115&quot;&gt;&lt;property id=&quot;20148&quot; value=&quot;5&quot;/&gt;&lt;property id=&quot;20300&quot; value=&quot;Slide 10&quot;/&gt;&lt;property id=&quot;20307&quot; value=&quot;265&quot;/&gt;&lt;/object&gt;&lt;object type=&quot;3&quot; unique_id=&quot;10116&quot;&gt;&lt;property id=&quot;20148&quot; value=&quot;5&quot;/&gt;&lt;property id=&quot;20300&quot; value=&quot;Slide 11&quot;/&gt;&lt;property id=&quot;20307&quot; value=&quot;266&quot;/&gt;&lt;/object&gt;&lt;object type=&quot;3&quot; unique_id=&quot;10117&quot;&gt;&lt;property id=&quot;20148&quot; value=&quot;5&quot;/&gt;&lt;property id=&quot;20300&quot; value=&quot;Slide 12&quot;/&gt;&lt;property id=&quot;20307&quot; value=&quot;267&quot;/&gt;&lt;/object&gt;&lt;object type=&quot;3&quot; unique_id=&quot;10118&quot;&gt;&lt;property id=&quot;20148&quot; value=&quot;5&quot;/&gt;&lt;property id=&quot;20300&quot; value=&quot;Slide 13&quot;/&gt;&lt;property id=&quot;20307&quot; value=&quot;268&quot;/&gt;&lt;/object&gt;&lt;object type=&quot;3&quot; unique_id=&quot;10119&quot;&gt;&lt;property id=&quot;20148&quot; value=&quot;5&quot;/&gt;&lt;property id=&quot;20300&quot; value=&quot;Slide 14&quot;/&gt;&lt;property id=&quot;20307&quot; value=&quot;269&quot;/&gt;&lt;/object&gt;&lt;object type=&quot;3&quot; unique_id=&quot;10120&quot;&gt;&lt;property id=&quot;20148&quot; value=&quot;5&quot;/&gt;&lt;property id=&quot;20300&quot; value=&quot;Slide 15&quot;/&gt;&lt;property id=&quot;20307&quot; value=&quot;270&quot;/&gt;&lt;/object&gt;&lt;object type=&quot;3&quot; unique_id=&quot;10121&quot;&gt;&lt;property id=&quot;20148&quot; value=&quot;5&quot;/&gt;&lt;property id=&quot;20300&quot; value=&quot;Slide 16&quot;/&gt;&lt;property id=&quot;20307&quot; value=&quot;271&quot;/&gt;&lt;/object&gt;&lt;object type=&quot;3&quot; unique_id=&quot;10122&quot;&gt;&lt;property id=&quot;20148&quot; value=&quot;5&quot;/&gt;&lt;property id=&quot;20300&quot; value=&quot;Slide 17&quot;/&gt;&lt;property id=&quot;20307&quot; value=&quot;272&quot;/&gt;&lt;/object&gt;&lt;/object&gt;&lt;object type=&quot;8&quot; unique_id=&quot;10141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</TotalTime>
  <Words>1017</Words>
  <Application>Microsoft Office PowerPoint</Application>
  <PresentationFormat>On-screen Show (4:3)</PresentationFormat>
  <Paragraphs>110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Wingdings</vt:lpstr>
      <vt:lpstr>Calibri</vt:lpstr>
      <vt:lpstr>Cambria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xp sp2 Full</dc:creator>
  <cp:lastModifiedBy>ACER</cp:lastModifiedBy>
  <cp:revision>121</cp:revision>
  <dcterms:created xsi:type="dcterms:W3CDTF">2005-10-17T09:45:54Z</dcterms:created>
  <dcterms:modified xsi:type="dcterms:W3CDTF">2020-12-30T01:38:05Z</dcterms:modified>
</cp:coreProperties>
</file>