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16" r:id="rId2"/>
    <p:sldId id="330" r:id="rId3"/>
    <p:sldId id="332" r:id="rId4"/>
    <p:sldId id="259" r:id="rId5"/>
    <p:sldId id="340" r:id="rId6"/>
    <p:sldId id="342" r:id="rId7"/>
    <p:sldId id="267" r:id="rId8"/>
    <p:sldId id="345" r:id="rId9"/>
    <p:sldId id="346" r:id="rId10"/>
    <p:sldId id="343" r:id="rId11"/>
    <p:sldId id="265" r:id="rId12"/>
    <p:sldId id="31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#9Slide07 SVNAdam Gorry" panose="02040603050506020204" charset="0"/>
      <p:regular r:id="rId21"/>
    </p:embeddedFont>
    <p:embeddedFont>
      <p:font typeface="#9Slide07 Pattaya" panose="020B0604020202020204" charset="-34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Arial-Rounded" panose="020B0500000000000000" charset="0"/>
      <p:regular r:id="rId25"/>
    </p:embeddedFont>
    <p:embeddedFont>
      <p:font typeface="宋体" panose="02010600030101010101" pitchFamily="2" charset="-122"/>
      <p:regular r:id="rId26"/>
    </p:embeddedFont>
    <p:embeddedFont>
      <p:font typeface="#9Slide07 SVNAppleberry" panose="02040603050506020204" charset="0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CC00"/>
    <a:srgbClr val="0E593B"/>
    <a:srgbClr val="12744C"/>
    <a:srgbClr val="FED839"/>
    <a:srgbClr val="000066"/>
    <a:srgbClr val="FFCCFF"/>
    <a:srgbClr val="FF99FF"/>
    <a:srgbClr val="FF0066"/>
    <a:srgbClr val="C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80" autoAdjust="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DE49-A886-4FD8-AB29-97412748D8B2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287B-AD14-4307-A460-26BCD6B51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40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7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5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287B-AD14-4307-A460-26BCD6B518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3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287B-AD14-4307-A460-26BCD6B5185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2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287B-AD14-4307-A460-26BCD6B5185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9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5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5914600-74DB-45CA-A8D3-3280044E1F75}"/>
              </a:ext>
            </a:extLst>
          </p:cNvPr>
          <p:cNvSpPr txBox="1"/>
          <p:nvPr userDrawn="1"/>
        </p:nvSpPr>
        <p:spPr>
          <a:xfrm>
            <a:off x="11278829" y="5979538"/>
            <a:ext cx="1238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7 SVNAppleberry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65926396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97B463F5-5F31-4682-9765-AE2ABB0339C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0" y="-126619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177938C-CB0D-4417-8832-673A6DF44C5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-126619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603A903-C942-4A0A-AD3D-79907D4EB5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0" y="191389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A94AC18-385A-4EEF-8739-DC24677960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19138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11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7.png"/><Relationship Id="rId2" Type="http://schemas.openxmlformats.org/officeDocument/2006/relationships/control" Target="../activeX/activeX1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0.png"/><Relationship Id="rId5" Type="http://schemas.openxmlformats.org/officeDocument/2006/relationships/control" Target="../activeX/activeX4.xml"/><Relationship Id="rId15" Type="http://schemas.openxmlformats.org/officeDocument/2006/relationships/image" Target="../media/image13.wmf"/><Relationship Id="rId10" Type="http://schemas.openxmlformats.org/officeDocument/2006/relationships/image" Target="../media/image16.png"/><Relationship Id="rId4" Type="http://schemas.openxmlformats.org/officeDocument/2006/relationships/control" Target="../activeX/activeX3.xml"/><Relationship Id="rId9" Type="http://schemas.openxmlformats.org/officeDocument/2006/relationships/image" Target="../media/image15.png"/><Relationship Id="rId1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B6429B6E-4286-465D-8DB4-101F81ECF5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5" b="7920"/>
          <a:stretch/>
        </p:blipFill>
        <p:spPr>
          <a:xfrm>
            <a:off x="-133349" y="-1"/>
            <a:ext cx="12454150" cy="685800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DB0D199D-D60B-428C-A72D-E8B341942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38" b="66282" l="7968" r="91686">
                        <a14:foregroundMark x1="9469" y1="44804" x2="10046" y2="45612"/>
                        <a14:foregroundMark x1="18360" y1="47113" x2="18938" y2="49885"/>
                        <a14:foregroundMark x1="90647" y1="31986" x2="91801" y2="33256"/>
                        <a14:foregroundMark x1="41224" y1="20439" x2="48499" y2="24480"/>
                        <a14:foregroundMark x1="48499" y1="24480" x2="48961" y2="25173"/>
                        <a14:foregroundMark x1="8199" y1="23441" x2="9353" y2="25404"/>
                        <a14:foregroundMark x1="7968" y1="25173" x2="9353" y2="25751"/>
                        <a14:foregroundMark x1="39723" y1="50000" x2="40993" y2="50231"/>
                        <a14:foregroundMark x1="43303" y1="50231" x2="44457" y2="50000"/>
                        <a14:foregroundMark x1="65704" y1="50577" x2="67206" y2="50231"/>
                        <a14:foregroundMark x1="59700" y1="50462" x2="60624" y2="50462"/>
                        <a14:foregroundMark x1="80254" y1="49885" x2="81871" y2="48730"/>
                        <a14:foregroundMark x1="87644" y1="47344" x2="88799" y2="46189"/>
                        <a14:foregroundMark x1="48499" y1="37182" x2="52540" y2="39030"/>
                        <a14:foregroundMark x1="48383" y1="39261" x2="50231" y2="40185"/>
                        <a14:foregroundMark x1="22171" y1="50462" x2="23672" y2="5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6" b="27679"/>
          <a:stretch/>
        </p:blipFill>
        <p:spPr>
          <a:xfrm>
            <a:off x="5284207" y="522789"/>
            <a:ext cx="5821115" cy="3440014"/>
          </a:xfrm>
          <a:prstGeom prst="rect">
            <a:avLst/>
          </a:prstGeom>
        </p:spPr>
      </p:pic>
      <p:sp>
        <p:nvSpPr>
          <p:cNvPr id="24" name="文本框 14">
            <a:extLst>
              <a:ext uri="{FF2B5EF4-FFF2-40B4-BE49-F238E27FC236}">
                <a16:creationId xmlns:a16="http://schemas.microsoft.com/office/drawing/2014/main" xmlns="" id="{039CEF03-AE50-40CE-967C-5A7B7B5E5175}"/>
              </a:ext>
            </a:extLst>
          </p:cNvPr>
          <p:cNvSpPr txBox="1"/>
          <p:nvPr/>
        </p:nvSpPr>
        <p:spPr>
          <a:xfrm>
            <a:off x="496919" y="1547006"/>
            <a:ext cx="6665987" cy="31577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6000" b="1" dirty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63500" dir="2700000" algn="tl">
                    <a:srgbClr val="000000"/>
                  </a:outerShdw>
                </a:effectLst>
                <a:latin typeface="UTM Showcard" panose="02040603050506020204" pitchFamily="18" charset="0"/>
              </a:rPr>
              <a:t>TIẾNG VIỆT</a:t>
            </a:r>
            <a:endParaRPr lang="en-US" sz="6000" dirty="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dist="63500" dir="2700000" algn="tl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7930" y="2690335"/>
            <a:ext cx="84115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Ôn</a:t>
            </a:r>
            <a:r>
              <a:rPr lang="en-US" sz="7200" b="1" dirty="0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tập</a:t>
            </a:r>
            <a:r>
              <a:rPr lang="en-US" sz="7200" b="1" dirty="0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giữa</a:t>
            </a:r>
            <a:r>
              <a:rPr lang="en-US" sz="7200" b="1" dirty="0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học</a:t>
            </a:r>
            <a:r>
              <a:rPr lang="en-US" sz="7200" b="1" dirty="0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kì</a:t>
            </a:r>
            <a:r>
              <a:rPr lang="en-US" sz="7200" b="1" dirty="0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 2</a:t>
            </a:r>
          </a:p>
          <a:p>
            <a:pPr algn="ctr"/>
            <a:r>
              <a:rPr lang="en-US" sz="7200" b="1" cap="none" spc="0" dirty="0" err="1">
                <a:ln/>
                <a:solidFill>
                  <a:srgbClr val="FF0000"/>
                </a:solidFill>
                <a:effectLst/>
                <a:latin typeface="UTM Habano" panose="02040603050506020204" pitchFamily="18" charset="0"/>
              </a:rPr>
              <a:t>Tiết</a:t>
            </a:r>
            <a:r>
              <a:rPr lang="en-US" sz="7200" b="1" cap="none" spc="0" dirty="0">
                <a:ln/>
                <a:solidFill>
                  <a:srgbClr val="FF0000"/>
                </a:solidFill>
                <a:effectLst/>
                <a:latin typeface="UTM Habano" panose="02040603050506020204" pitchFamily="18" charset="0"/>
              </a:rPr>
              <a:t> 7 - 8</a:t>
            </a:r>
          </a:p>
        </p:txBody>
      </p:sp>
    </p:spTree>
    <p:extLst>
      <p:ext uri="{BB962C8B-B14F-4D97-AF65-F5344CB8AC3E}">
        <p14:creationId xmlns:p14="http://schemas.microsoft.com/office/powerpoint/2010/main" val="36679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AF03DD-E224-4897-BFF8-D7608811F24E}"/>
              </a:ext>
            </a:extLst>
          </p:cNvPr>
          <p:cNvSpPr txBox="1"/>
          <p:nvPr/>
        </p:nvSpPr>
        <p:spPr>
          <a:xfrm>
            <a:off x="297433" y="787105"/>
            <a:ext cx="11734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–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EC28EF-5A78-4071-B606-C2ED3FFF2149}"/>
              </a:ext>
            </a:extLst>
          </p:cNvPr>
          <p:cNvSpPr txBox="1"/>
          <p:nvPr/>
        </p:nvSpPr>
        <p:spPr>
          <a:xfrm>
            <a:off x="297433" y="1767240"/>
            <a:ext cx="84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11E4BC-8980-4401-B831-047F870A0D22}"/>
              </a:ext>
            </a:extLst>
          </p:cNvPr>
          <p:cNvSpPr txBox="1"/>
          <p:nvPr/>
        </p:nvSpPr>
        <p:spPr>
          <a:xfrm>
            <a:off x="297433" y="2207404"/>
            <a:ext cx="1159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BB8C2E-A36B-4229-9FCE-4E6F570ADE00}"/>
              </a:ext>
            </a:extLst>
          </p:cNvPr>
          <p:cNvSpPr txBox="1"/>
          <p:nvPr/>
        </p:nvSpPr>
        <p:spPr>
          <a:xfrm>
            <a:off x="297433" y="2739466"/>
            <a:ext cx="1159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3DA3CC-08FA-4588-98F5-9E4682F4591F}"/>
              </a:ext>
            </a:extLst>
          </p:cNvPr>
          <p:cNvSpPr txBox="1"/>
          <p:nvPr/>
        </p:nvSpPr>
        <p:spPr>
          <a:xfrm>
            <a:off x="297433" y="3216403"/>
            <a:ext cx="1159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009AD80-CA54-48BB-8E44-09F38117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61" y="3801178"/>
            <a:ext cx="2557463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081FA7BE-EA02-4835-B659-D1FE26D13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/>
          <a:stretch/>
        </p:blipFill>
        <p:spPr bwMode="auto">
          <a:xfrm>
            <a:off x="6276813" y="3748465"/>
            <a:ext cx="3727504" cy="23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48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8" b="23543"/>
          <a:stretch/>
        </p:blipFill>
        <p:spPr>
          <a:xfrm>
            <a:off x="696969" y="3087539"/>
            <a:ext cx="5065700" cy="2931124"/>
          </a:xfrm>
          <a:prstGeom prst="rect">
            <a:avLst/>
          </a:prstGeom>
        </p:spPr>
      </p:pic>
      <p:sp>
        <p:nvSpPr>
          <p:cNvPr id="14" name="文本框 4">
            <a:extLst>
              <a:ext uri="{FF2B5EF4-FFF2-40B4-BE49-F238E27FC236}">
                <a16:creationId xmlns:a16="http://schemas.microsoft.com/office/drawing/2014/main" xmlns="" id="{51AEF778-FE8C-4202-9D42-1E48EBBD4105}"/>
              </a:ext>
            </a:extLst>
          </p:cNvPr>
          <p:cNvSpPr txBox="1"/>
          <p:nvPr/>
        </p:nvSpPr>
        <p:spPr>
          <a:xfrm>
            <a:off x="1424615" y="1254312"/>
            <a:ext cx="3310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Dặn</a:t>
            </a:r>
            <a:r>
              <a:rPr lang="en-US" altLang="zh-CN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dò</a:t>
            </a:r>
            <a:endParaRPr lang="zh-CN" alt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Adam Gorry" panose="02040603050506020204" pitchFamily="18" charset="0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6A78A5C-7FD7-46D9-94DB-F145128A29C6}"/>
              </a:ext>
            </a:extLst>
          </p:cNvPr>
          <p:cNvGrpSpPr/>
          <p:nvPr/>
        </p:nvGrpSpPr>
        <p:grpSpPr>
          <a:xfrm>
            <a:off x="5550568" y="1241946"/>
            <a:ext cx="6035244" cy="1768528"/>
            <a:chOff x="5550568" y="1241946"/>
            <a:chExt cx="6035244" cy="176852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BEDDD606-180C-4990-A0E7-1B3E0AE483CA}"/>
                </a:ext>
              </a:extLst>
            </p:cNvPr>
            <p:cNvSpPr/>
            <p:nvPr/>
          </p:nvSpPr>
          <p:spPr>
            <a:xfrm>
              <a:off x="5550568" y="1951630"/>
              <a:ext cx="4780787" cy="914400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BCA473C-655A-4410-905B-99168C78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284" y="1241946"/>
              <a:ext cx="1768528" cy="176852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ACD96CD-6EDA-4DB4-AF26-41D5D67EEFD7}"/>
                </a:ext>
              </a:extLst>
            </p:cNvPr>
            <p:cNvSpPr txBox="1"/>
            <p:nvPr/>
          </p:nvSpPr>
          <p:spPr>
            <a:xfrm>
              <a:off x="5634145" y="2090837"/>
              <a:ext cx="50657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3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621D5AC-9893-4FEF-BF0F-99FF54FE042F}"/>
              </a:ext>
            </a:extLst>
          </p:cNvPr>
          <p:cNvGrpSpPr/>
          <p:nvPr/>
        </p:nvGrpSpPr>
        <p:grpSpPr>
          <a:xfrm>
            <a:off x="5550568" y="3084394"/>
            <a:ext cx="6035244" cy="1768528"/>
            <a:chOff x="5550568" y="1241946"/>
            <a:chExt cx="6035244" cy="176852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AC0DB6AB-20D9-4042-96FC-FF0BDBD713EF}"/>
                </a:ext>
              </a:extLst>
            </p:cNvPr>
            <p:cNvSpPr/>
            <p:nvPr/>
          </p:nvSpPr>
          <p:spPr>
            <a:xfrm>
              <a:off x="5550568" y="1951630"/>
              <a:ext cx="4780787" cy="914400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0CB2A3E-98FC-47CF-B9BB-285EAC7CE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284" y="1241946"/>
              <a:ext cx="1768528" cy="176852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C43C00A-CCB8-4F93-80AF-5F104781B61B}"/>
                </a:ext>
              </a:extLst>
            </p:cNvPr>
            <p:cNvSpPr txBox="1"/>
            <p:nvPr/>
          </p:nvSpPr>
          <p:spPr>
            <a:xfrm>
              <a:off x="5634145" y="2093359"/>
              <a:ext cx="455835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endParaRPr lang="en-US" sz="3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5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1719B4F9-BB8B-4B07-9FA5-B7BF045760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9" b="7656"/>
          <a:stretch/>
        </p:blipFill>
        <p:spPr>
          <a:xfrm>
            <a:off x="-133349" y="0"/>
            <a:ext cx="12454150" cy="6828742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DB0D199D-D60B-428C-A72D-E8B341942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38" b="66282" l="7968" r="91686">
                        <a14:foregroundMark x1="9469" y1="44804" x2="10046" y2="45612"/>
                        <a14:foregroundMark x1="18360" y1="47113" x2="18938" y2="49885"/>
                        <a14:foregroundMark x1="90647" y1="31986" x2="91801" y2="33256"/>
                        <a14:foregroundMark x1="41224" y1="20439" x2="48499" y2="24480"/>
                        <a14:foregroundMark x1="48499" y1="24480" x2="48961" y2="25173"/>
                        <a14:foregroundMark x1="8199" y1="23441" x2="9353" y2="25404"/>
                        <a14:foregroundMark x1="7968" y1="25173" x2="9353" y2="25751"/>
                        <a14:foregroundMark x1="39723" y1="50000" x2="40993" y2="50231"/>
                        <a14:foregroundMark x1="43303" y1="50231" x2="44457" y2="50000"/>
                        <a14:foregroundMark x1="65704" y1="50577" x2="67206" y2="50231"/>
                        <a14:foregroundMark x1="59700" y1="50462" x2="60624" y2="50462"/>
                        <a14:foregroundMark x1="80254" y1="49885" x2="81871" y2="48730"/>
                        <a14:foregroundMark x1="87644" y1="47344" x2="88799" y2="46189"/>
                        <a14:foregroundMark x1="48499" y1="37182" x2="52540" y2="39030"/>
                        <a14:foregroundMark x1="48383" y1="39261" x2="50231" y2="40185"/>
                        <a14:foregroundMark x1="22171" y1="50462" x2="23672" y2="5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6" b="27679"/>
          <a:stretch/>
        </p:blipFill>
        <p:spPr>
          <a:xfrm>
            <a:off x="2179517" y="2038350"/>
            <a:ext cx="8106196" cy="4790392"/>
          </a:xfrm>
          <a:prstGeom prst="rect">
            <a:avLst/>
          </a:prstGeom>
        </p:spPr>
      </p:pic>
      <p:sp>
        <p:nvSpPr>
          <p:cNvPr id="24" name="文本框 14">
            <a:extLst>
              <a:ext uri="{FF2B5EF4-FFF2-40B4-BE49-F238E27FC236}">
                <a16:creationId xmlns:a16="http://schemas.microsoft.com/office/drawing/2014/main" xmlns="" id="{039CEF03-AE50-40CE-967C-5A7B7B5E5175}"/>
              </a:ext>
            </a:extLst>
          </p:cNvPr>
          <p:cNvSpPr txBox="1"/>
          <p:nvPr/>
        </p:nvSpPr>
        <p:spPr>
          <a:xfrm>
            <a:off x="3011519" y="1489856"/>
            <a:ext cx="6665987" cy="31577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6000" b="1" dirty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63500" dir="2700000" algn="tl">
                    <a:srgbClr val="000000"/>
                  </a:outerShdw>
                </a:effectLst>
                <a:latin typeface="UTM Showcard" panose="02040603050506020204" pitchFamily="18" charset="0"/>
              </a:rPr>
              <a:t>CHÚC CON HỌC TỐT</a:t>
            </a:r>
            <a:endParaRPr lang="en-US" sz="6000" dirty="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dist="635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7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10B3470-7A0B-4F1D-B291-7A1715099EA6}"/>
              </a:ext>
            </a:extLst>
          </p:cNvPr>
          <p:cNvGrpSpPr/>
          <p:nvPr/>
        </p:nvGrpSpPr>
        <p:grpSpPr>
          <a:xfrm>
            <a:off x="857957" y="1031667"/>
            <a:ext cx="10476084" cy="4794665"/>
            <a:chOff x="934069" y="915721"/>
            <a:chExt cx="10744590" cy="49897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9928C3CB-93FC-49B4-AA8B-7E285032C039}"/>
                </a:ext>
              </a:extLst>
            </p:cNvPr>
            <p:cNvGrpSpPr/>
            <p:nvPr/>
          </p:nvGrpSpPr>
          <p:grpSpPr>
            <a:xfrm rot="10800000">
              <a:off x="934069" y="915722"/>
              <a:ext cx="10709540" cy="4989779"/>
              <a:chOff x="362734" y="819150"/>
              <a:chExt cx="8380934" cy="4224588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xmlns="" id="{F72745D4-728F-4981-9642-6516AB94A6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>
                <a:off x="362734" y="819150"/>
                <a:ext cx="8380223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xmlns="" id="{AAE48446-D28E-4F32-8407-5EB9CE6D28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 flipV="1">
                <a:off x="363444" y="2924983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C628173-A9DE-4AAD-8AFC-8171AC8600FA}"/>
                </a:ext>
              </a:extLst>
            </p:cNvPr>
            <p:cNvSpPr/>
            <p:nvPr/>
          </p:nvSpPr>
          <p:spPr>
            <a:xfrm>
              <a:off x="1573783" y="1318725"/>
              <a:ext cx="10104876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770">
                <a:defRPr/>
              </a:pP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lang="en-US" sz="4000" b="1" dirty="0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21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3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2024</a:t>
              </a:r>
              <a:endParaRPr lang="en-US" sz="40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9385268-247F-4529-B20D-D3537B96DD2C}"/>
                </a:ext>
              </a:extLst>
            </p:cNvPr>
            <p:cNvSpPr/>
            <p:nvPr/>
          </p:nvSpPr>
          <p:spPr>
            <a:xfrm>
              <a:off x="3869805" y="2148318"/>
              <a:ext cx="3431938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624770">
                <a:defRPr/>
              </a:pP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Luyện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tập</a:t>
              </a:r>
              <a:endParaRPr lang="en-US" sz="40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9C699D0-99B4-408F-B82B-A0860A90D47D}"/>
                </a:ext>
              </a:extLst>
            </p:cNvPr>
            <p:cNvSpPr/>
            <p:nvPr/>
          </p:nvSpPr>
          <p:spPr>
            <a:xfrm>
              <a:off x="1776046" y="2974207"/>
              <a:ext cx="8283272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770">
                <a:defRPr/>
              </a:pP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On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tập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giữa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kì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 </a:t>
              </a:r>
              <a:r>
                <a:rPr lang="en-US" sz="32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Tiết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7 – 8</a:t>
              </a:r>
              <a:r>
                <a:rPr lang="en-US" sz="32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  <a:endParaRPr lang="en-US" sz="40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F0FA6D8-BAC8-432F-B394-902D6D51C943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68C206-4B31-4D72-A73A-D83D91AAEE9E}"/>
              </a:ext>
            </a:extLst>
          </p:cNvPr>
          <p:cNvSpPr txBox="1"/>
          <p:nvPr/>
        </p:nvSpPr>
        <p:spPr>
          <a:xfrm>
            <a:off x="1853066" y="2715149"/>
            <a:ext cx="77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Arial"/>
                <a:ea typeface="微软雅黑"/>
              </a:rPr>
              <a:t>^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xmlns="" id="{7CC5B873-BBCA-42B2-80E4-AB54F46F312A}"/>
              </a:ext>
            </a:extLst>
          </p:cNvPr>
          <p:cNvSpPr txBox="1"/>
          <p:nvPr/>
        </p:nvSpPr>
        <p:spPr>
          <a:xfrm>
            <a:off x="8848062" y="5744841"/>
            <a:ext cx="2501005" cy="878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Trang 72</a:t>
            </a:r>
            <a:endParaRPr lang="en-US" altLang="zh-CN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Adam Gorry" panose="02040603050506020204" pitchFamily="18" charset="0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8869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b="7604"/>
          <a:stretch/>
        </p:blipFill>
        <p:spPr>
          <a:xfrm>
            <a:off x="-142875" y="0"/>
            <a:ext cx="1247775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35100A8-3B5A-4C61-B884-CBBAD8E414BD}"/>
              </a:ext>
            </a:extLst>
          </p:cNvPr>
          <p:cNvSpPr txBox="1"/>
          <p:nvPr/>
        </p:nvSpPr>
        <p:spPr>
          <a:xfrm>
            <a:off x="1547960" y="2349602"/>
            <a:ext cx="4548040" cy="2400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Chính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tả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SVNAdam Gorry" panose="02040603050506020204" pitchFamily="18" charset="0"/>
              <a:ea typeface="字魂37号-波纹乖乖体" panose="00000500000000000000" pitchFamily="2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(NGHE -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viết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SVNAdam Gorry" panose="02040603050506020204" pitchFamily="18" charset="0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/>
        </p:nvSpPr>
        <p:spPr>
          <a:xfrm>
            <a:off x="3291279" y="1196225"/>
            <a:ext cx="8402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9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SVNAdam Gorry" panose="02040603050506020204" pitchFamily="18" charset="0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351" y="1196225"/>
            <a:ext cx="4620223" cy="462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xmlns="" id="{22E26250-13AF-4982-8A59-C030F91F2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7558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4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cam </a:t>
            </a:r>
            <a:r>
              <a:rPr lang="en-US" altLang="en-US" sz="4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4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</a:t>
            </a:r>
            <a:endParaRPr lang="en-US" altLang="en-US" sz="4000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120BB1-98DC-4D23-9F8A-EFFDE1B3F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6" y="0"/>
            <a:ext cx="22860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CCAB9C-D7DC-4DC1-AF89-02545C3C2BF3}"/>
              </a:ext>
            </a:extLst>
          </p:cNvPr>
          <p:cNvSpPr txBox="1"/>
          <p:nvPr/>
        </p:nvSpPr>
        <p:spPr>
          <a:xfrm>
            <a:off x="4168994" y="1768230"/>
            <a:ext cx="4882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 dừa dừng nấu cơm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Cào cào ngưng giã gạo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Xén tóc thôi cắt áo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 bảo nhau đi 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C884FA-9240-43D8-8ECD-03A535291CFF}"/>
              </a:ext>
            </a:extLst>
          </p:cNvPr>
          <p:cNvSpPr txBox="1"/>
          <p:nvPr/>
        </p:nvSpPr>
        <p:spPr>
          <a:xfrm>
            <a:off x="4168994" y="3952250"/>
            <a:ext cx="4723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 vườn hoang lặng 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râm ran khắp lối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điều ai cũng nói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 cam về nhà tôi.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4AD1E58-7C1B-4BE7-B1C9-CCE83A827C8D}"/>
              </a:ext>
            </a:extLst>
          </p:cNvPr>
          <p:cNvGrpSpPr/>
          <p:nvPr/>
        </p:nvGrpSpPr>
        <p:grpSpPr>
          <a:xfrm>
            <a:off x="9051009" y="959734"/>
            <a:ext cx="2862021" cy="1988819"/>
            <a:chOff x="3870265" y="711073"/>
            <a:chExt cx="4443881" cy="967261"/>
          </a:xfrm>
        </p:grpSpPr>
        <p:sp>
          <p:nvSpPr>
            <p:cNvPr id="10" name="Cloud Callout 1">
              <a:extLst>
                <a:ext uri="{FF2B5EF4-FFF2-40B4-BE49-F238E27FC236}">
                  <a16:creationId xmlns:a16="http://schemas.microsoft.com/office/drawing/2014/main" xmlns="" id="{FD0C9632-86A7-44B0-BC36-CD79D032C6D5}"/>
                </a:ext>
              </a:extLst>
            </p:cNvPr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>
                <a:gd name="adj1" fmla="val -54948"/>
                <a:gd name="adj2" fmla="val 41460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C014593-E2C4-4F63-8700-BE40D2D76AF3}"/>
                </a:ext>
              </a:extLst>
            </p:cNvPr>
            <p:cNvSpPr txBox="1"/>
            <p:nvPr/>
          </p:nvSpPr>
          <p:spPr>
            <a:xfrm>
              <a:off x="4201912" y="866253"/>
              <a:ext cx="3892744" cy="59871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168748A-FEB4-4C07-9548-DC8427DBD283}"/>
              </a:ext>
            </a:extLst>
          </p:cNvPr>
          <p:cNvCxnSpPr>
            <a:cxnSpLocks/>
          </p:cNvCxnSpPr>
          <p:nvPr/>
        </p:nvCxnSpPr>
        <p:spPr>
          <a:xfrm>
            <a:off x="4292978" y="2107769"/>
            <a:ext cx="3255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A3B66C1-80F2-4426-AB84-B05393AC5DF1}"/>
              </a:ext>
            </a:extLst>
          </p:cNvPr>
          <p:cNvCxnSpPr>
            <a:cxnSpLocks/>
          </p:cNvCxnSpPr>
          <p:nvPr/>
        </p:nvCxnSpPr>
        <p:spPr>
          <a:xfrm>
            <a:off x="4393744" y="2538261"/>
            <a:ext cx="1627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2D7E4B5-11F6-4DB2-92DD-FF295A2EBC79}"/>
              </a:ext>
            </a:extLst>
          </p:cNvPr>
          <p:cNvCxnSpPr>
            <a:cxnSpLocks/>
          </p:cNvCxnSpPr>
          <p:nvPr/>
        </p:nvCxnSpPr>
        <p:spPr>
          <a:xfrm>
            <a:off x="4251624" y="2964051"/>
            <a:ext cx="3255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E83FC00-771E-4277-BD87-9463B5C5B287}"/>
              </a:ext>
            </a:extLst>
          </p:cNvPr>
          <p:cNvCxnSpPr>
            <a:cxnSpLocks/>
          </p:cNvCxnSpPr>
          <p:nvPr/>
        </p:nvCxnSpPr>
        <p:spPr>
          <a:xfrm>
            <a:off x="4251624" y="3410918"/>
            <a:ext cx="3048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15AA98E-6E34-43E6-88C4-D43BD45C9832}"/>
              </a:ext>
            </a:extLst>
          </p:cNvPr>
          <p:cNvCxnSpPr>
            <a:cxnSpLocks/>
          </p:cNvCxnSpPr>
          <p:nvPr/>
        </p:nvCxnSpPr>
        <p:spPr>
          <a:xfrm>
            <a:off x="4261942" y="4290447"/>
            <a:ext cx="3255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6976E27-70BB-4760-88A6-0219C111B4EA}"/>
              </a:ext>
            </a:extLst>
          </p:cNvPr>
          <p:cNvCxnSpPr>
            <a:cxnSpLocks/>
          </p:cNvCxnSpPr>
          <p:nvPr/>
        </p:nvCxnSpPr>
        <p:spPr>
          <a:xfrm>
            <a:off x="4272262" y="4724399"/>
            <a:ext cx="3255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8D6A263-8BD7-4FD6-9BCB-36AF0B89D60F}"/>
              </a:ext>
            </a:extLst>
          </p:cNvPr>
          <p:cNvCxnSpPr>
            <a:cxnSpLocks/>
          </p:cNvCxnSpPr>
          <p:nvPr/>
        </p:nvCxnSpPr>
        <p:spPr>
          <a:xfrm>
            <a:off x="4391159" y="5139393"/>
            <a:ext cx="1627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7F9A8A8-17CE-4604-A952-198DED316C43}"/>
              </a:ext>
            </a:extLst>
          </p:cNvPr>
          <p:cNvCxnSpPr>
            <a:cxnSpLocks/>
          </p:cNvCxnSpPr>
          <p:nvPr/>
        </p:nvCxnSpPr>
        <p:spPr>
          <a:xfrm>
            <a:off x="4388575" y="5586260"/>
            <a:ext cx="1627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A08477B-E354-4149-B883-EBBC7A8636B1}"/>
              </a:ext>
            </a:extLst>
          </p:cNvPr>
          <p:cNvGrpSpPr/>
          <p:nvPr/>
        </p:nvGrpSpPr>
        <p:grpSpPr>
          <a:xfrm>
            <a:off x="9051008" y="1113359"/>
            <a:ext cx="2862021" cy="1988819"/>
            <a:chOff x="3870265" y="711073"/>
            <a:chExt cx="4443881" cy="967261"/>
          </a:xfrm>
        </p:grpSpPr>
        <p:sp>
          <p:nvSpPr>
            <p:cNvPr id="26" name="Cloud Callout 1">
              <a:extLst>
                <a:ext uri="{FF2B5EF4-FFF2-40B4-BE49-F238E27FC236}">
                  <a16:creationId xmlns:a16="http://schemas.microsoft.com/office/drawing/2014/main" xmlns="" id="{3D950836-CD37-4E47-B54D-BDF5752B395F}"/>
                </a:ext>
              </a:extLst>
            </p:cNvPr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>
                <a:gd name="adj1" fmla="val -54948"/>
                <a:gd name="adj2" fmla="val 41460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AC44042-1808-4AAE-B1B2-CFE952860F02}"/>
                </a:ext>
              </a:extLst>
            </p:cNvPr>
            <p:cNvSpPr txBox="1"/>
            <p:nvPr/>
          </p:nvSpPr>
          <p:spPr>
            <a:xfrm>
              <a:off x="4145835" y="955219"/>
              <a:ext cx="3892744" cy="47896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dễ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sai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39AD5-1756-4996-9305-C65BB19DB7A3}"/>
              </a:ext>
            </a:extLst>
          </p:cNvPr>
          <p:cNvCxnSpPr>
            <a:cxnSpLocks/>
          </p:cNvCxnSpPr>
          <p:nvPr/>
        </p:nvCxnSpPr>
        <p:spPr>
          <a:xfrm>
            <a:off x="6656495" y="2566674"/>
            <a:ext cx="106166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042FC16-162B-4885-B40B-8FE4F9ACFA19}"/>
              </a:ext>
            </a:extLst>
          </p:cNvPr>
          <p:cNvCxnSpPr>
            <a:cxnSpLocks/>
          </p:cNvCxnSpPr>
          <p:nvPr/>
        </p:nvCxnSpPr>
        <p:spPr>
          <a:xfrm>
            <a:off x="5166074" y="4312816"/>
            <a:ext cx="166867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A7F8173-3C14-465E-91FE-B71BF445B700}"/>
              </a:ext>
            </a:extLst>
          </p:cNvPr>
          <p:cNvCxnSpPr>
            <a:cxnSpLocks/>
          </p:cNvCxnSpPr>
          <p:nvPr/>
        </p:nvCxnSpPr>
        <p:spPr>
          <a:xfrm>
            <a:off x="5274563" y="4746768"/>
            <a:ext cx="13819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8E020F-9828-4E26-8661-A637CCCD1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62" y="1965443"/>
            <a:ext cx="3284120" cy="34799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0035EB1-19AC-44AC-A4EF-1476BF2595F4}"/>
              </a:ext>
            </a:extLst>
          </p:cNvPr>
          <p:cNvGrpSpPr/>
          <p:nvPr/>
        </p:nvGrpSpPr>
        <p:grpSpPr>
          <a:xfrm>
            <a:off x="1930230" y="908243"/>
            <a:ext cx="5398965" cy="768270"/>
            <a:chOff x="693241" y="945059"/>
            <a:chExt cx="5398965" cy="768270"/>
          </a:xfrm>
        </p:grpSpPr>
        <p:sp>
          <p:nvSpPr>
            <p:cNvPr id="4" name="Rounded Rectangle 28">
              <a:extLst>
                <a:ext uri="{FF2B5EF4-FFF2-40B4-BE49-F238E27FC236}">
                  <a16:creationId xmlns:a16="http://schemas.microsoft.com/office/drawing/2014/main" xmlns="" id="{975E68DB-F823-4156-956C-BC7FD0128138}"/>
                </a:ext>
              </a:extLst>
            </p:cNvPr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 cap="flat" cmpd="sng" algn="ctr">
              <a:solidFill>
                <a:srgbClr val="5B9BD5"/>
              </a:soli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4066FFA-57F6-495F-BF6B-B3BFD79429BD}"/>
                </a:ext>
              </a:extLst>
            </p:cNvPr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B8F5C3-2E49-4AE0-BEF3-03EF53E5B8C5}"/>
              </a:ext>
            </a:extLst>
          </p:cNvPr>
          <p:cNvSpPr txBox="1"/>
          <p:nvPr/>
        </p:nvSpPr>
        <p:spPr>
          <a:xfrm>
            <a:off x="1281920" y="1699956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10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F4094E-F606-4292-AE93-233D7877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0BA06B23-6949-45C9-A5D6-C4C6ABA55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727932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cam </a:t>
            </a:r>
            <a:r>
              <a:rPr lang="en-US" alt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</a:t>
            </a:r>
            <a:endParaRPr lang="en-US" altLang="en-US" sz="3000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D18DC5B4-0DEE-4485-8D77-99EE9EFF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2" y="1318200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Bọ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dừa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dừng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nấu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cơm</a:t>
            </a:r>
            <a:endParaRPr lang="en-US" altLang="en-US" sz="3000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8E3AD018-65DD-49B2-A3A3-D320669A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1" y="1908468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Cào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cào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giã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gạo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endParaRPr lang="en-US" altLang="en-US" sz="3000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CAA3DABC-AAC5-492D-894A-2DEEEA54B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1" y="2498736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Xén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tóc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thôi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áo</a:t>
            </a:r>
            <a:endParaRPr lang="en-US" altLang="en-US" sz="3000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C2E69F78-4A9D-4EFC-B24F-42282C9D9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1" y="3090879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en-US" altLang="en-US" sz="3000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66C857AB-B794-453C-BEED-2132256D6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1" y="4269540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Khu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vườn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hoang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lặng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im</a:t>
            </a:r>
            <a:endParaRPr lang="en-US" altLang="en-US" sz="3000" b="1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D583F11A-1116-485A-89E9-B3B472A8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1" y="4861638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Bỗng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râm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ran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khắp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lối</a:t>
            </a:r>
            <a:endParaRPr lang="en-US" altLang="en-US" sz="3000" b="1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xmlns="" id="{BF5A26E6-51C8-42DE-BA37-86FA072F1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1" y="5460901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ai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nói</a:t>
            </a:r>
            <a:endParaRPr lang="en-US" altLang="en-US" sz="3000" b="1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62A2E0CC-F063-4A09-AA38-0E7DB3058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1" y="6045138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cam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643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5C5B3F-A231-410E-9A08-526F9CCB8F60}"/>
              </a:ext>
            </a:extLst>
          </p:cNvPr>
          <p:cNvSpPr txBox="1"/>
          <p:nvPr/>
        </p:nvSpPr>
        <p:spPr>
          <a:xfrm>
            <a:off x="297433" y="864595"/>
            <a:ext cx="10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组合 23">
            <a:extLst>
              <a:ext uri="{FF2B5EF4-FFF2-40B4-BE49-F238E27FC236}">
                <a16:creationId xmlns:a16="http://schemas.microsoft.com/office/drawing/2014/main" xmlns="" id="{52969ECA-797B-44EC-A5A1-6BB40262824A}"/>
              </a:ext>
            </a:extLst>
          </p:cNvPr>
          <p:cNvGrpSpPr/>
          <p:nvPr/>
        </p:nvGrpSpPr>
        <p:grpSpPr>
          <a:xfrm>
            <a:off x="1126738" y="1528196"/>
            <a:ext cx="4501886" cy="1490268"/>
            <a:chOff x="613391" y="1645947"/>
            <a:chExt cx="5869296" cy="190247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xmlns="" id="{326831D8-1EBE-43B4-8AF5-95962317E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5" b="81095"/>
            <a:stretch/>
          </p:blipFill>
          <p:spPr>
            <a:xfrm>
              <a:off x="613391" y="1645947"/>
              <a:ext cx="5869296" cy="1902470"/>
            </a:xfrm>
            <a:prstGeom prst="rect">
              <a:avLst/>
            </a:prstGeom>
          </p:spPr>
        </p:pic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xmlns="" id="{E95D6342-8612-44F8-9EC4-867E5A5E51A8}"/>
                </a:ext>
              </a:extLst>
            </p:cNvPr>
            <p:cNvSpPr txBox="1"/>
            <p:nvPr/>
          </p:nvSpPr>
          <p:spPr>
            <a:xfrm>
              <a:off x="1447800" y="2082073"/>
              <a:ext cx="387975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c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14" name="组合 26">
            <a:extLst>
              <a:ext uri="{FF2B5EF4-FFF2-40B4-BE49-F238E27FC236}">
                <a16:creationId xmlns:a16="http://schemas.microsoft.com/office/drawing/2014/main" xmlns="" id="{D74C827E-451E-46FB-A400-9F37F8603A4C}"/>
              </a:ext>
            </a:extLst>
          </p:cNvPr>
          <p:cNvGrpSpPr/>
          <p:nvPr/>
        </p:nvGrpSpPr>
        <p:grpSpPr>
          <a:xfrm>
            <a:off x="1126738" y="3012869"/>
            <a:ext cx="4501886" cy="1490268"/>
            <a:chOff x="613391" y="3437823"/>
            <a:chExt cx="5869296" cy="1902470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xmlns="" id="{30A26100-4A40-4DAC-9135-E44015B63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19" name="文本框 13">
              <a:extLst>
                <a:ext uri="{FF2B5EF4-FFF2-40B4-BE49-F238E27FC236}">
                  <a16:creationId xmlns:a16="http://schemas.microsoft.com/office/drawing/2014/main" xmlns="" id="{3C0A29B5-5427-49B8-A127-9C1573DC614A}"/>
                </a:ext>
              </a:extLst>
            </p:cNvPr>
            <p:cNvSpPr txBox="1"/>
            <p:nvPr/>
          </p:nvSpPr>
          <p:spPr>
            <a:xfrm>
              <a:off x="1371600" y="3847962"/>
              <a:ext cx="407025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g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20" name="组合 24">
            <a:extLst>
              <a:ext uri="{FF2B5EF4-FFF2-40B4-BE49-F238E27FC236}">
                <a16:creationId xmlns:a16="http://schemas.microsoft.com/office/drawing/2014/main" xmlns="" id="{D4FD9414-69F0-4179-AC77-F1F5B7150650}"/>
              </a:ext>
            </a:extLst>
          </p:cNvPr>
          <p:cNvGrpSpPr/>
          <p:nvPr/>
        </p:nvGrpSpPr>
        <p:grpSpPr>
          <a:xfrm>
            <a:off x="6631335" y="1687494"/>
            <a:ext cx="4501886" cy="1490268"/>
            <a:chOff x="6117988" y="1805245"/>
            <a:chExt cx="5869296" cy="1902470"/>
          </a:xfrm>
        </p:grpSpPr>
        <p:pic>
          <p:nvPicPr>
            <p:cNvPr id="22" name="图片 15">
              <a:extLst>
                <a:ext uri="{FF2B5EF4-FFF2-40B4-BE49-F238E27FC236}">
                  <a16:creationId xmlns:a16="http://schemas.microsoft.com/office/drawing/2014/main" xmlns="" id="{F0EBDDA8-4C81-48F0-A00B-91D088182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86" b="41694"/>
            <a:stretch/>
          </p:blipFill>
          <p:spPr>
            <a:xfrm>
              <a:off x="6117988" y="1805245"/>
              <a:ext cx="5869296" cy="1902470"/>
            </a:xfrm>
            <a:prstGeom prst="rect">
              <a:avLst/>
            </a:prstGeom>
          </p:spPr>
        </p:pic>
        <p:sp>
          <p:nvSpPr>
            <p:cNvPr id="27" name="文本框 18">
              <a:extLst>
                <a:ext uri="{FF2B5EF4-FFF2-40B4-BE49-F238E27FC236}">
                  <a16:creationId xmlns:a16="http://schemas.microsoft.com/office/drawing/2014/main" xmlns="" id="{6E23CFB0-06E0-49E7-9328-140500992A0D}"/>
                </a:ext>
              </a:extLst>
            </p:cNvPr>
            <p:cNvSpPr txBox="1"/>
            <p:nvPr/>
          </p:nvSpPr>
          <p:spPr>
            <a:xfrm>
              <a:off x="8174831" y="2177323"/>
              <a:ext cx="2035970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k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28" name="组合 25">
            <a:extLst>
              <a:ext uri="{FF2B5EF4-FFF2-40B4-BE49-F238E27FC236}">
                <a16:creationId xmlns:a16="http://schemas.microsoft.com/office/drawing/2014/main" xmlns="" id="{5CA36F9D-E0DA-4C82-BBF9-4C85A1DF15A4}"/>
              </a:ext>
            </a:extLst>
          </p:cNvPr>
          <p:cNvGrpSpPr/>
          <p:nvPr/>
        </p:nvGrpSpPr>
        <p:grpSpPr>
          <a:xfrm>
            <a:off x="1126738" y="4616318"/>
            <a:ext cx="4501886" cy="1490268"/>
            <a:chOff x="6117988" y="3562995"/>
            <a:chExt cx="5869296" cy="1902470"/>
          </a:xfrm>
        </p:grpSpPr>
        <p:pic>
          <p:nvPicPr>
            <p:cNvPr id="29" name="图片 16">
              <a:extLst>
                <a:ext uri="{FF2B5EF4-FFF2-40B4-BE49-F238E27FC236}">
                  <a16:creationId xmlns:a16="http://schemas.microsoft.com/office/drawing/2014/main" xmlns="" id="{17CC82E1-DE9E-450F-8EE1-5EF164DAA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117988" y="3562995"/>
              <a:ext cx="5869296" cy="1902470"/>
            </a:xfrm>
            <a:prstGeom prst="rect">
              <a:avLst/>
            </a:prstGeom>
          </p:spPr>
        </p:pic>
        <p:sp>
          <p:nvSpPr>
            <p:cNvPr id="30" name="文本框 21">
              <a:extLst>
                <a:ext uri="{FF2B5EF4-FFF2-40B4-BE49-F238E27FC236}">
                  <a16:creationId xmlns:a16="http://schemas.microsoft.com/office/drawing/2014/main" xmlns="" id="{3329652B-21E3-4433-89C1-3F7DF68EF038}"/>
                </a:ext>
              </a:extLst>
            </p:cNvPr>
            <p:cNvSpPr txBox="1"/>
            <p:nvPr/>
          </p:nvSpPr>
          <p:spPr>
            <a:xfrm>
              <a:off x="6934201" y="3962262"/>
              <a:ext cx="4221805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ng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34" name="组合 23">
            <a:extLst>
              <a:ext uri="{FF2B5EF4-FFF2-40B4-BE49-F238E27FC236}">
                <a16:creationId xmlns:a16="http://schemas.microsoft.com/office/drawing/2014/main" xmlns="" id="{71EC6DAB-D652-4FE4-8204-9888ECAFED4D}"/>
              </a:ext>
            </a:extLst>
          </p:cNvPr>
          <p:cNvGrpSpPr/>
          <p:nvPr/>
        </p:nvGrpSpPr>
        <p:grpSpPr>
          <a:xfrm>
            <a:off x="6631335" y="3018464"/>
            <a:ext cx="4501886" cy="1490268"/>
            <a:chOff x="613391" y="1645947"/>
            <a:chExt cx="5869296" cy="1902470"/>
          </a:xfrm>
        </p:grpSpPr>
        <p:pic>
          <p:nvPicPr>
            <p:cNvPr id="35" name="图片 7">
              <a:extLst>
                <a:ext uri="{FF2B5EF4-FFF2-40B4-BE49-F238E27FC236}">
                  <a16:creationId xmlns:a16="http://schemas.microsoft.com/office/drawing/2014/main" xmlns="" id="{AE6E2951-DF13-4A9D-8AEA-6628DB59D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5" b="81095"/>
            <a:stretch/>
          </p:blipFill>
          <p:spPr>
            <a:xfrm>
              <a:off x="613391" y="1645947"/>
              <a:ext cx="5869296" cy="1902470"/>
            </a:xfrm>
            <a:prstGeom prst="rect">
              <a:avLst/>
            </a:prstGeom>
          </p:spPr>
        </p:pic>
        <p:sp>
          <p:nvSpPr>
            <p:cNvPr id="36" name="文本框 9">
              <a:extLst>
                <a:ext uri="{FF2B5EF4-FFF2-40B4-BE49-F238E27FC236}">
                  <a16:creationId xmlns:a16="http://schemas.microsoft.com/office/drawing/2014/main" xmlns="" id="{B7F84868-575C-4F31-A109-B440473DF194}"/>
                </a:ext>
              </a:extLst>
            </p:cNvPr>
            <p:cNvSpPr txBox="1"/>
            <p:nvPr/>
          </p:nvSpPr>
          <p:spPr>
            <a:xfrm>
              <a:off x="1447800" y="2082073"/>
              <a:ext cx="3879759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 err="1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gh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37" name="组合 26">
            <a:extLst>
              <a:ext uri="{FF2B5EF4-FFF2-40B4-BE49-F238E27FC236}">
                <a16:creationId xmlns:a16="http://schemas.microsoft.com/office/drawing/2014/main" xmlns="" id="{3AEDF888-46DA-4932-852F-EE881D28D7E6}"/>
              </a:ext>
            </a:extLst>
          </p:cNvPr>
          <p:cNvGrpSpPr/>
          <p:nvPr/>
        </p:nvGrpSpPr>
        <p:grpSpPr>
          <a:xfrm>
            <a:off x="6631335" y="4503137"/>
            <a:ext cx="4501886" cy="1490268"/>
            <a:chOff x="613391" y="3437823"/>
            <a:chExt cx="5869296" cy="1902470"/>
          </a:xfrm>
        </p:grpSpPr>
        <p:pic>
          <p:nvPicPr>
            <p:cNvPr id="38" name="图片 11">
              <a:extLst>
                <a:ext uri="{FF2B5EF4-FFF2-40B4-BE49-F238E27FC236}">
                  <a16:creationId xmlns:a16="http://schemas.microsoft.com/office/drawing/2014/main" xmlns="" id="{2B3E02A1-43A5-461B-AB5A-4A3F701F5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39" name="文本框 13">
              <a:extLst>
                <a:ext uri="{FF2B5EF4-FFF2-40B4-BE49-F238E27FC236}">
                  <a16:creationId xmlns:a16="http://schemas.microsoft.com/office/drawing/2014/main" xmlns="" id="{98B5773A-C92E-4422-B0EF-202E5559F37C}"/>
                </a:ext>
              </a:extLst>
            </p:cNvPr>
            <p:cNvSpPr txBox="1"/>
            <p:nvPr/>
          </p:nvSpPr>
          <p:spPr>
            <a:xfrm>
              <a:off x="1371600" y="3847963"/>
              <a:ext cx="4070259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 err="1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ngh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7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326831D8-1EBE-43B4-8AF5-95962317E6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 b="81095"/>
          <a:stretch/>
        </p:blipFill>
        <p:spPr>
          <a:xfrm>
            <a:off x="195070" y="1683864"/>
            <a:ext cx="900877" cy="1086477"/>
          </a:xfrm>
          <a:prstGeom prst="rect">
            <a:avLst/>
          </a:prstGeom>
        </p:spPr>
      </p:pic>
      <p:sp>
        <p:nvSpPr>
          <p:cNvPr id="4" name="文本框 9">
            <a:extLst>
              <a:ext uri="{FF2B5EF4-FFF2-40B4-BE49-F238E27FC236}">
                <a16:creationId xmlns:a16="http://schemas.microsoft.com/office/drawing/2014/main" xmlns="" id="{E95D6342-8612-44F8-9EC4-867E5A5E51A8}"/>
              </a:ext>
            </a:extLst>
          </p:cNvPr>
          <p:cNvSpPr txBox="1"/>
          <p:nvPr/>
        </p:nvSpPr>
        <p:spPr>
          <a:xfrm flipH="1">
            <a:off x="382205" y="1743343"/>
            <a:ext cx="5266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rPr>
              <a:t>c</a:t>
            </a:r>
            <a:endParaRPr lang="zh-CN" altLang="en-US" sz="5500" dirty="0">
              <a:latin typeface="#9Slide07 Pattaya" panose="00000500000000000000" pitchFamily="2" charset="-34"/>
              <a:ea typeface="字魂37号-波纹乖乖体" panose="00000500000000000000" pitchFamily="2" charset="-122"/>
              <a:cs typeface="#9Slide07 Pattaya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5C5B3F-A231-410E-9A08-526F9CCB8F60}"/>
              </a:ext>
            </a:extLst>
          </p:cNvPr>
          <p:cNvSpPr txBox="1"/>
          <p:nvPr/>
        </p:nvSpPr>
        <p:spPr>
          <a:xfrm>
            <a:off x="297433" y="864595"/>
            <a:ext cx="10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0A26100-4A40-4DAC-9135-E44015B63C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8" b="60652"/>
          <a:stretch/>
        </p:blipFill>
        <p:spPr>
          <a:xfrm>
            <a:off x="195070" y="3141653"/>
            <a:ext cx="893474" cy="988607"/>
          </a:xfrm>
          <a:prstGeom prst="rect">
            <a:avLst/>
          </a:prstGeom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xmlns="" id="{3C0A29B5-5427-49B8-A127-9C1573DC614A}"/>
              </a:ext>
            </a:extLst>
          </p:cNvPr>
          <p:cNvSpPr txBox="1"/>
          <p:nvPr/>
        </p:nvSpPr>
        <p:spPr>
          <a:xfrm>
            <a:off x="322478" y="3111173"/>
            <a:ext cx="6386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rPr>
              <a:t>g</a:t>
            </a:r>
            <a:endParaRPr lang="zh-CN" altLang="en-US" sz="5500" dirty="0">
              <a:latin typeface="#9Slide07 Pattaya" panose="00000500000000000000" pitchFamily="2" charset="-34"/>
              <a:ea typeface="字魂37号-波纹乖乖体" panose="00000500000000000000" pitchFamily="2" charset="-122"/>
              <a:cs typeface="#9Slide07 Pattaya" panose="00000500000000000000" pitchFamily="2" charset="-34"/>
            </a:endParaRPr>
          </a:p>
        </p:txBody>
      </p:sp>
      <p:grpSp>
        <p:nvGrpSpPr>
          <p:cNvPr id="15" name="组合 25">
            <a:extLst>
              <a:ext uri="{FF2B5EF4-FFF2-40B4-BE49-F238E27FC236}">
                <a16:creationId xmlns:a16="http://schemas.microsoft.com/office/drawing/2014/main" xmlns="" id="{5CA36F9D-E0DA-4C82-BBF9-4C85A1DF15A4}"/>
              </a:ext>
            </a:extLst>
          </p:cNvPr>
          <p:cNvGrpSpPr/>
          <p:nvPr/>
        </p:nvGrpSpPr>
        <p:grpSpPr>
          <a:xfrm>
            <a:off x="132694" y="4504943"/>
            <a:ext cx="1116668" cy="1118620"/>
            <a:chOff x="4822013" y="3420812"/>
            <a:chExt cx="1455847" cy="1428025"/>
          </a:xfrm>
        </p:grpSpPr>
        <p:pic>
          <p:nvPicPr>
            <p:cNvPr id="16" name="图片 16">
              <a:extLst>
                <a:ext uri="{FF2B5EF4-FFF2-40B4-BE49-F238E27FC236}">
                  <a16:creationId xmlns:a16="http://schemas.microsoft.com/office/drawing/2014/main" xmlns="" id="{17CC82E1-DE9E-450F-8EE1-5EF164DAA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4950296" y="3420812"/>
              <a:ext cx="1193475" cy="1428025"/>
            </a:xfrm>
            <a:prstGeom prst="rect">
              <a:avLst/>
            </a:prstGeom>
          </p:spPr>
        </p:pic>
        <p:sp>
          <p:nvSpPr>
            <p:cNvPr id="17" name="文本框 21">
              <a:extLst>
                <a:ext uri="{FF2B5EF4-FFF2-40B4-BE49-F238E27FC236}">
                  <a16:creationId xmlns:a16="http://schemas.microsoft.com/office/drawing/2014/main" xmlns="" id="{3329652B-21E3-4433-89C1-3F7DF68EF038}"/>
                </a:ext>
              </a:extLst>
            </p:cNvPr>
            <p:cNvSpPr txBox="1"/>
            <p:nvPr/>
          </p:nvSpPr>
          <p:spPr>
            <a:xfrm>
              <a:off x="4822013" y="3420812"/>
              <a:ext cx="1455847" cy="11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ng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19" name="组合 24">
            <a:extLst>
              <a:ext uri="{FF2B5EF4-FFF2-40B4-BE49-F238E27FC236}">
                <a16:creationId xmlns:a16="http://schemas.microsoft.com/office/drawing/2014/main" xmlns="" id="{D4FD9414-69F0-4179-AC77-F1F5B7150650}"/>
              </a:ext>
            </a:extLst>
          </p:cNvPr>
          <p:cNvGrpSpPr/>
          <p:nvPr/>
        </p:nvGrpSpPr>
        <p:grpSpPr>
          <a:xfrm>
            <a:off x="6153932" y="1759160"/>
            <a:ext cx="1082719" cy="1097554"/>
            <a:chOff x="5495577" y="1974555"/>
            <a:chExt cx="1411586" cy="1401133"/>
          </a:xfrm>
        </p:grpSpPr>
        <p:pic>
          <p:nvPicPr>
            <p:cNvPr id="20" name="图片 15">
              <a:extLst>
                <a:ext uri="{FF2B5EF4-FFF2-40B4-BE49-F238E27FC236}">
                  <a16:creationId xmlns:a16="http://schemas.microsoft.com/office/drawing/2014/main" xmlns="" id="{F0EBDDA8-4C81-48F0-A00B-91D088182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86" b="41694"/>
            <a:stretch/>
          </p:blipFill>
          <p:spPr>
            <a:xfrm>
              <a:off x="5495577" y="1974555"/>
              <a:ext cx="1411586" cy="1401133"/>
            </a:xfrm>
            <a:prstGeom prst="rect">
              <a:avLst/>
            </a:prstGeom>
          </p:spPr>
        </p:pic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xmlns="" id="{6E23CFB0-06E0-49E7-9328-140500992A0D}"/>
                </a:ext>
              </a:extLst>
            </p:cNvPr>
            <p:cNvSpPr txBox="1"/>
            <p:nvPr/>
          </p:nvSpPr>
          <p:spPr>
            <a:xfrm>
              <a:off x="5820352" y="1974555"/>
              <a:ext cx="762034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k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23" name="组合 23">
            <a:extLst>
              <a:ext uri="{FF2B5EF4-FFF2-40B4-BE49-F238E27FC236}">
                <a16:creationId xmlns:a16="http://schemas.microsoft.com/office/drawing/2014/main" xmlns="" id="{71EC6DAB-D652-4FE4-8204-9888ECAFED4D}"/>
              </a:ext>
            </a:extLst>
          </p:cNvPr>
          <p:cNvGrpSpPr/>
          <p:nvPr/>
        </p:nvGrpSpPr>
        <p:grpSpPr>
          <a:xfrm>
            <a:off x="6153932" y="3012963"/>
            <a:ext cx="1082719" cy="1247204"/>
            <a:chOff x="-9019" y="1638924"/>
            <a:chExt cx="1411586" cy="1592176"/>
          </a:xfrm>
        </p:grpSpPr>
        <p:pic>
          <p:nvPicPr>
            <p:cNvPr id="24" name="图片 7">
              <a:extLst>
                <a:ext uri="{FF2B5EF4-FFF2-40B4-BE49-F238E27FC236}">
                  <a16:creationId xmlns:a16="http://schemas.microsoft.com/office/drawing/2014/main" xmlns="" id="{AE6E2951-DF13-4A9D-8AEA-6628DB59D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5" b="81095"/>
            <a:stretch/>
          </p:blipFill>
          <p:spPr>
            <a:xfrm>
              <a:off x="-9019" y="1638924"/>
              <a:ext cx="1411586" cy="1592176"/>
            </a:xfrm>
            <a:prstGeom prst="rect">
              <a:avLst/>
            </a:prstGeom>
          </p:spPr>
        </p:pic>
        <p:sp>
          <p:nvSpPr>
            <p:cNvPr id="25" name="文本框 9">
              <a:extLst>
                <a:ext uri="{FF2B5EF4-FFF2-40B4-BE49-F238E27FC236}">
                  <a16:creationId xmlns:a16="http://schemas.microsoft.com/office/drawing/2014/main" xmlns="" id="{B7F84868-575C-4F31-A109-B440473DF194}"/>
                </a:ext>
              </a:extLst>
            </p:cNvPr>
            <p:cNvSpPr txBox="1"/>
            <p:nvPr/>
          </p:nvSpPr>
          <p:spPr>
            <a:xfrm>
              <a:off x="6436" y="1835051"/>
              <a:ext cx="1396131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 err="1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gh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3AEDF888-46DA-4932-852F-EE881D28D7E6}"/>
              </a:ext>
            </a:extLst>
          </p:cNvPr>
          <p:cNvGrpSpPr/>
          <p:nvPr/>
        </p:nvGrpSpPr>
        <p:grpSpPr>
          <a:xfrm>
            <a:off x="5684100" y="4477520"/>
            <a:ext cx="2103120" cy="1011922"/>
            <a:chOff x="-422869" y="3833136"/>
            <a:chExt cx="2741925" cy="1291815"/>
          </a:xfrm>
        </p:grpSpPr>
        <p:pic>
          <p:nvPicPr>
            <p:cNvPr id="28" name="图片 11">
              <a:extLst>
                <a:ext uri="{FF2B5EF4-FFF2-40B4-BE49-F238E27FC236}">
                  <a16:creationId xmlns:a16="http://schemas.microsoft.com/office/drawing/2014/main" xmlns="" id="{2B3E02A1-43A5-461B-AB5A-4A3F701F5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-85643" y="3833136"/>
              <a:ext cx="2067474" cy="1291815"/>
            </a:xfrm>
            <a:prstGeom prst="rect">
              <a:avLst/>
            </a:prstGeom>
          </p:spPr>
        </p:pic>
        <p:sp>
          <p:nvSpPr>
            <p:cNvPr id="29" name="文本框 13">
              <a:extLst>
                <a:ext uri="{FF2B5EF4-FFF2-40B4-BE49-F238E27FC236}">
                  <a16:creationId xmlns:a16="http://schemas.microsoft.com/office/drawing/2014/main" xmlns="" id="{98B5773A-C92E-4422-B0EF-202E5559F37C}"/>
                </a:ext>
              </a:extLst>
            </p:cNvPr>
            <p:cNvSpPr txBox="1"/>
            <p:nvPr/>
          </p:nvSpPr>
          <p:spPr>
            <a:xfrm>
              <a:off x="-422869" y="3833136"/>
              <a:ext cx="2741925" cy="11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 err="1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ngh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47" name="TextBox1" r:id="rId2" imgW="3933720" imgH="619200"/>
        </mc:Choice>
        <mc:Fallback>
          <p:control name="TextBox1" r:id="rId2" imgW="3933720" imgH="61920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9363" y="1893888"/>
                  <a:ext cx="3932237" cy="6207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8" name="TextBox2" r:id="rId3" imgW="3933720" imgH="638280"/>
        </mc:Choice>
        <mc:Fallback>
          <p:control name="TextBox2" r:id="rId3" imgW="3933720" imgH="638280">
            <p:pic>
              <p:nvPicPr>
                <p:cNvPr id="14" name="TextBox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49363" y="3230880"/>
                  <a:ext cx="3932237" cy="63950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TextBox3" r:id="rId4" imgW="3914640" imgH="666720"/>
        </mc:Choice>
        <mc:Fallback>
          <p:control name="TextBox3" r:id="rId4" imgW="3914640" imgH="666720">
            <p:pic>
              <p:nvPicPr>
                <p:cNvPr id="18" name="TextBox3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64285" y="4648200"/>
                  <a:ext cx="3917315" cy="67056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0" name="TextBox4" r:id="rId5" imgW="4210200" imgH="619200"/>
        </mc:Choice>
        <mc:Fallback>
          <p:control name="TextBox4" r:id="rId5" imgW="4210200" imgH="619200">
            <p:pic>
              <p:nvPicPr>
                <p:cNvPr id="22" name="TextBox4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43483" y="1893888"/>
                  <a:ext cx="4206875" cy="6207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1" name="TextBox5" r:id="rId6" imgW="4210200" imgH="619200"/>
        </mc:Choice>
        <mc:Fallback>
          <p:control name="TextBox5" r:id="rId6" imgW="4210200" imgH="619200">
            <p:pic>
              <p:nvPicPr>
                <p:cNvPr id="26" name="TextBox5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43483" y="3235916"/>
                  <a:ext cx="4206874" cy="6207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2" name="TextBox6" r:id="rId7" imgW="4210200" imgH="619200"/>
        </mc:Choice>
        <mc:Fallback>
          <p:control name="TextBox6" r:id="rId7" imgW="4210200" imgH="619200">
            <p:pic>
              <p:nvPicPr>
                <p:cNvPr id="30" name="TextBox6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28560" y="4609590"/>
                  <a:ext cx="4206874" cy="6207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00335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5C5B3F-A231-410E-9A08-526F9CCB8F60}"/>
              </a:ext>
            </a:extLst>
          </p:cNvPr>
          <p:cNvSpPr txBox="1"/>
          <p:nvPr/>
        </p:nvSpPr>
        <p:spPr>
          <a:xfrm>
            <a:off x="297433" y="864595"/>
            <a:ext cx="10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8147"/>
              </p:ext>
            </p:extLst>
          </p:nvPr>
        </p:nvGraphicFramePr>
        <p:xfrm>
          <a:off x="1234440" y="2026919"/>
          <a:ext cx="9829800" cy="3182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xmlns="" val="2056833345"/>
                    </a:ext>
                  </a:extLst>
                </a:gridCol>
                <a:gridCol w="4914900">
                  <a:extLst>
                    <a:ext uri="{9D8B030D-6E8A-4147-A177-3AD203B41FA5}">
                      <a16:colId xmlns:a16="http://schemas.microsoft.com/office/drawing/2014/main" xmlns="" val="2385792020"/>
                    </a:ext>
                  </a:extLst>
                </a:gridCol>
              </a:tblGrid>
              <a:tr h="1083520"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cá, cam, cò, cỗ, cờ,….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kể, kem, kẹo, kim, kĩ, kéo,……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892646"/>
                  </a:ext>
                </a:extLst>
              </a:tr>
              <a:tr h="1015298"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Gà, gỗ,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gốm, gom,…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Ghẹ, ghế,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ghi, ghép,….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21983"/>
                  </a:ext>
                </a:extLst>
              </a:tr>
              <a:tr h="1083520"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ngõ, ngô, ngỡ, ngựa, ngang,…….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Nghe, nghề,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nghĩ, nghệ,….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913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329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402</Words>
  <Application>Microsoft Office PowerPoint</Application>
  <PresentationFormat>Widescreen</PresentationFormat>
  <Paragraphs>75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UTM Habano</vt:lpstr>
      <vt:lpstr>Calibri</vt:lpstr>
      <vt:lpstr>HP001 4 hàng</vt:lpstr>
      <vt:lpstr>#9Slide07 SVNAdam Gorry</vt:lpstr>
      <vt:lpstr>Times New Roman</vt:lpstr>
      <vt:lpstr>#9Slide07 Pattaya</vt:lpstr>
      <vt:lpstr>微软雅黑</vt:lpstr>
      <vt:lpstr>Arial</vt:lpstr>
      <vt:lpstr>Arial-Rounded</vt:lpstr>
      <vt:lpstr>字魂37号-波纹乖乖体</vt:lpstr>
      <vt:lpstr>宋体</vt:lpstr>
      <vt:lpstr>#9Slide07 SVNAppleberry</vt:lpstr>
      <vt:lpstr>UTM Showcard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40</cp:revision>
  <dcterms:created xsi:type="dcterms:W3CDTF">2020-07-13T04:22:28Z</dcterms:created>
  <dcterms:modified xsi:type="dcterms:W3CDTF">2024-02-26T02:34:52Z</dcterms:modified>
  <cp:version>B08</cp:version>
</cp:coreProperties>
</file>