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37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  <p:sldMasterId id="2147483686" r:id="rId6"/>
    <p:sldMasterId id="2147483698" r:id="rId7"/>
    <p:sldMasterId id="2147483713" r:id="rId8"/>
    <p:sldMasterId id="2147483725" r:id="rId9"/>
  </p:sldMasterIdLst>
  <p:notesMasterIdLst>
    <p:notesMasterId r:id="rId27"/>
  </p:notesMasterIdLst>
  <p:sldIdLst>
    <p:sldId id="323" r:id="rId10"/>
    <p:sldId id="324" r:id="rId11"/>
    <p:sldId id="269" r:id="rId12"/>
    <p:sldId id="282" r:id="rId13"/>
    <p:sldId id="328" r:id="rId14"/>
    <p:sldId id="270" r:id="rId15"/>
    <p:sldId id="283" r:id="rId16"/>
    <p:sldId id="271" r:id="rId17"/>
    <p:sldId id="284" r:id="rId18"/>
    <p:sldId id="329" r:id="rId19"/>
    <p:sldId id="272" r:id="rId20"/>
    <p:sldId id="286" r:id="rId21"/>
    <p:sldId id="273" r:id="rId22"/>
    <p:sldId id="287" r:id="rId23"/>
    <p:sldId id="314" r:id="rId24"/>
    <p:sldId id="320" r:id="rId25"/>
    <p:sldId id="325" r:id="rId26"/>
  </p:sldIdLst>
  <p:sldSz cx="9144000" cy="5143500" type="screen16x9"/>
  <p:notesSz cx="6858000" cy="9144000"/>
  <p:embeddedFontLst>
    <p:embeddedFont>
      <p:font typeface="DFPOP1-W9" charset="-128"/>
      <p:regular r:id="rId28"/>
    </p:embeddedFont>
    <p:embeddedFont>
      <p:font typeface="宋体" pitchFamily="2" charset="-122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Arial Rounded MT Bold" pitchFamily="34" charset="0"/>
      <p:regular r:id="rId34"/>
    </p:embeddedFont>
    <p:embeddedFont>
      <p:font typeface="Arial-Rounded" charset="0"/>
      <p:regular r:id="rId35"/>
    </p:embeddedFont>
  </p:embeddedFontLst>
  <p:custDataLst>
    <p:tags r:id="rId3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23"/>
            <p14:sldId id="324"/>
          </p14:sldIdLst>
        </p14:section>
        <p14:section name="Tiết 3" id="{8DB3B22B-32B6-4C3F-838D-DF98A9DBE4B7}">
          <p14:sldIdLst>
            <p14:sldId id="269"/>
            <p14:sldId id="282"/>
            <p14:sldId id="328"/>
            <p14:sldId id="270"/>
            <p14:sldId id="283"/>
          </p14:sldIdLst>
        </p14:section>
        <p14:section name="Tiết 4" id="{30D029CA-39C5-4833-936C-43C5EF842993}">
          <p14:sldIdLst>
            <p14:sldId id="271"/>
            <p14:sldId id="284"/>
            <p14:sldId id="329"/>
            <p14:sldId id="272"/>
            <p14:sldId id="286"/>
            <p14:sldId id="273"/>
            <p14:sldId id="287"/>
            <p14:sldId id="314"/>
            <p14:sldId id="320"/>
            <p14:sldId id="32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4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F02EB9"/>
    <a:srgbClr val="E638B4"/>
    <a:srgbClr val="B8E67A"/>
    <a:srgbClr val="F14420"/>
    <a:srgbClr val="FF6600"/>
    <a:srgbClr val="4CA420"/>
    <a:srgbClr val="679C31"/>
    <a:srgbClr val="920000"/>
    <a:srgbClr val="F56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-108" y="-198"/>
      </p:cViewPr>
      <p:guideLst>
        <p:guide orient="horz" pos="16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font" Target="fonts/font7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font" Target="fonts/font1.fntdata"/><Relationship Id="rId36" Type="http://schemas.openxmlformats.org/officeDocument/2006/relationships/tags" Target="tags/tag1.xml"/><Relationship Id="rId57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5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2DD08-BFD2-4617-92AF-E1951D5E31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92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77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772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886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596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892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517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38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5" indent="0">
              <a:buNone/>
              <a:defRPr sz="2400"/>
            </a:lvl3pPr>
            <a:lvl4pPr marL="1370317" indent="0">
              <a:buNone/>
              <a:defRPr sz="2000"/>
            </a:lvl4pPr>
            <a:lvl5pPr marL="1827090" indent="0">
              <a:buNone/>
              <a:defRPr sz="2000"/>
            </a:lvl5pPr>
            <a:lvl6pPr marL="2283862" indent="0">
              <a:buNone/>
              <a:defRPr sz="2000"/>
            </a:lvl6pPr>
            <a:lvl7pPr marL="2740634" indent="0">
              <a:buNone/>
              <a:defRPr sz="2000"/>
            </a:lvl7pPr>
            <a:lvl8pPr marL="3197407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930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795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593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549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28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492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538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26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7010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678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934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5" indent="0">
              <a:buNone/>
              <a:defRPr sz="2400"/>
            </a:lvl3pPr>
            <a:lvl4pPr marL="1370317" indent="0">
              <a:buNone/>
              <a:defRPr sz="2000"/>
            </a:lvl4pPr>
            <a:lvl5pPr marL="1827090" indent="0">
              <a:buNone/>
              <a:defRPr sz="2000"/>
            </a:lvl5pPr>
            <a:lvl6pPr marL="2283862" indent="0">
              <a:buNone/>
              <a:defRPr sz="2000"/>
            </a:lvl6pPr>
            <a:lvl7pPr marL="2740634" indent="0">
              <a:buNone/>
              <a:defRPr sz="2000"/>
            </a:lvl7pPr>
            <a:lvl8pPr marL="3197407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385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029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8593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4175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1_空白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635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41921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20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64482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55417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03742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1386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74713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6784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垂直排列标题与&#10;文本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32091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4420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4987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884271"/>
      </p:ext>
    </p:extLst>
  </p:cSld>
  <p:clrMapOvr>
    <a:masterClrMapping/>
  </p:clrMapOvr>
  <p:transition spd="slow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6492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7631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0084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6183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4289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9948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7589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9891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3326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12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0560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9644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0961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9861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5663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364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8380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2020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9024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19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8124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19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4" tIns="45678" rIns="91354" bIns="456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66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35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79" indent="-342579" algn="l" defTabSz="9135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5" indent="-285483" algn="l" defTabSz="9135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1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3" indent="-228387" algn="l" defTabSz="9135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6" indent="-228387" algn="l" defTabSz="9135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48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20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93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65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4" tIns="45678" rIns="91354" bIns="456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66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35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79" indent="-342579" algn="l" defTabSz="9135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5" indent="-285483" algn="l" defTabSz="9135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1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3" indent="-228387" algn="l" defTabSz="9135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6" indent="-228387" algn="l" defTabSz="9135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48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20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93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65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23317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27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81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jp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960" y="76566"/>
            <a:ext cx="8702088" cy="4638368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2622" y="2837175"/>
            <a:ext cx="9121379" cy="23063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6065228" y="-218793"/>
            <a:ext cx="2466809" cy="152606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241037" y="2531382"/>
            <a:ext cx="645368" cy="12389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8" y="26526"/>
            <a:ext cx="1855458" cy="20179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7862456" y="544242"/>
            <a:ext cx="824853" cy="14392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6419940" y="373684"/>
            <a:ext cx="511042" cy="848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35" y="3233978"/>
            <a:ext cx="1807235" cy="1736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6" y="1951271"/>
            <a:ext cx="1123694" cy="1420588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053465" y="1806234"/>
            <a:ext cx="5899355" cy="1521838"/>
          </a:xfrm>
          <a:prstGeom prst="rect">
            <a:avLst/>
          </a:prstGeom>
        </p:spPr>
        <p:txBody>
          <a:bodyPr spcFirstLastPara="1" wrap="none" lIns="61604" tIns="30841" rIns="61604" bIns="3084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marL="0" marR="0" lvl="0" indent="0" algn="ctr" defTabSz="8207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/>
              </a:rPr>
              <a:t>CHÀO MỪNG CÁC CON </a:t>
            </a:r>
          </a:p>
          <a:p>
            <a:pPr marL="0" marR="0" lvl="0" indent="0" algn="ctr" defTabSz="8207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683707" y="3296183"/>
            <a:ext cx="6638870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marL="0" marR="0" lvl="0" indent="0" algn="ctr" defTabSz="1094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TIẾNG VIỆT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444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0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1" y="360608"/>
            <a:ext cx="8236039" cy="321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9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0" y="1756096"/>
            <a:ext cx="3920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Chọn </a:t>
            </a:r>
          </a:p>
          <a:p>
            <a:pPr algn="ctr"/>
            <a:r>
              <a:rPr lang="vi-VN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dấu thanh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Calibri" panose="020F0502020204030204" pitchFamily="34" charset="0"/>
              <a:ea typeface="Arial-Rounded" panose="020B0500000000000000" pitchFamily="34" charset="-93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77778E-7 -1.23457E-7 L 2.77778E-7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88915" y="2122622"/>
            <a:ext cx="626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̓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6256" y="2122622"/>
            <a:ext cx="46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~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6193" y="2108332"/>
            <a:ext cx="626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̓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31477" y="2110644"/>
            <a:ext cx="46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~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409754" y="175678"/>
            <a:ext cx="8734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dấu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796256" y="950929"/>
            <a:ext cx="8734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Dấu</a:t>
            </a:r>
            <a:r>
              <a:rPr lang="en-US" altLang="zh-CN" sz="2400" i="1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i="1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hỏi</a:t>
            </a:r>
            <a:r>
              <a:rPr lang="en-US" altLang="zh-CN" sz="2400" i="1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hay </a:t>
            </a:r>
            <a:r>
              <a:rPr lang="en-US" altLang="zh-CN" sz="2400" i="1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dấu</a:t>
            </a:r>
            <a:r>
              <a:rPr lang="en-US" altLang="zh-CN" sz="2400" i="1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i="1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ngã</a:t>
            </a:r>
            <a:endParaRPr lang="zh-CN" altLang="en-US" sz="2400" i="1" dirty="0">
              <a:solidFill>
                <a:srgbClr val="FF0000"/>
              </a:solidFill>
              <a:latin typeface="Calibri" panose="020F0502020204030204" pitchFamily="34" charset="0"/>
              <a:ea typeface="Arial-Rounded" panose="020B0500000000000000" pitchFamily="34" charset="-93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14" y="1959808"/>
            <a:ext cx="556824" cy="692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582" y="2242186"/>
            <a:ext cx="2631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ga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4956" y="2216426"/>
            <a:ext cx="2323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ngõ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nho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8341" y="2266122"/>
            <a:ext cx="2677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khiên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1538" y="2266122"/>
            <a:ext cx="2323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út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ve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431" y="1941084"/>
            <a:ext cx="556824" cy="6927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243" y="1919732"/>
            <a:ext cx="556824" cy="6927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270" y="1992244"/>
            <a:ext cx="556824" cy="69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GB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247937" y="2616880"/>
            <a:ext cx="4314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bệnh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viện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2805048" y="28184"/>
            <a:ext cx="4105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GB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GB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GB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4055164" y="2619719"/>
            <a:ext cx="4194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đường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sang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ngang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9" y="755375"/>
            <a:ext cx="2165139" cy="1861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9" y="755374"/>
            <a:ext cx="2218912" cy="186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7" y="387382"/>
            <a:ext cx="2143125" cy="2143125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526233" y="2726211"/>
            <a:ext cx="4314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chợ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750" l="2500" r="96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62" y="163129"/>
            <a:ext cx="2591629" cy="2591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r="11625"/>
          <a:stretch/>
        </p:blipFill>
        <p:spPr>
          <a:xfrm>
            <a:off x="3468756" y="258694"/>
            <a:ext cx="2692612" cy="2400500"/>
          </a:xfrm>
          <a:prstGeom prst="rect">
            <a:avLst/>
          </a:prstGeom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3188686" y="2594518"/>
            <a:ext cx="33736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endParaRPr lang="en-US" altLang="zh-CN" sz="2800" dirty="0" smtClean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dân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6161368" y="2594518"/>
            <a:ext cx="33736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hiểm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điện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giật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524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2000" r="-9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0385" y="901497"/>
            <a:ext cx="6705600" cy="1261811"/>
          </a:xfrm>
          <a:prstGeom prst="rect">
            <a:avLst/>
          </a:prstGeom>
          <a:noFill/>
          <a:ln>
            <a:noFill/>
          </a:ln>
        </p:spPr>
        <p:txBody>
          <a:bodyPr wrap="square" lIns="91367" tIns="45684" rIns="91367" bIns="45684" rtlCol="0">
            <a:spAutoFit/>
          </a:bodyPr>
          <a:lstStyle/>
          <a:p>
            <a:pPr marL="0" marR="0" lvl="0" indent="0" algn="just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Hoạt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động tiếp nối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Kieu 2 5H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+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Ôn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2400" b="1" i="1" noProof="0" dirty="0" err="1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2400" b="1" i="1" noProof="0" dirty="0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i="1" noProof="0" dirty="0" err="1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sz="2400" b="1" i="1" noProof="0" dirty="0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i="1" noProof="0" dirty="0" err="1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thông</a:t>
            </a:r>
            <a:r>
              <a:rPr lang="en-US" sz="2400" b="1" i="1" noProof="0" dirty="0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80 - 81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Kieu 2 5H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+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Ôn</a:t>
            </a:r>
            <a:r>
              <a:rPr lang="en-US" sz="2400" b="1" dirty="0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sz="2400" b="1" dirty="0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82 - 83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Kieu 2 5H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3C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8" rIns="91354" bIns="45678" spcCol="0" rtlCol="0" anchor="ctr"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12700"/>
            <a:ext cx="9144000" cy="133350"/>
          </a:xfrm>
          <a:prstGeom prst="rect">
            <a:avLst/>
          </a:prstGeom>
          <a:solidFill>
            <a:srgbClr val="F3C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8" rIns="91354" bIns="45678" spcCol="0" rtlCol="0" anchor="ctr"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41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33350"/>
            <a:ext cx="67056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TẠM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BIỆT VÀ HẸN GẶP LẠI CÁC CON!</a:t>
            </a:r>
          </a:p>
        </p:txBody>
      </p:sp>
    </p:spTree>
    <p:extLst>
      <p:ext uri="{BB962C8B-B14F-4D97-AF65-F5344CB8AC3E}">
        <p14:creationId xmlns:p14="http://schemas.microsoft.com/office/powerpoint/2010/main" val="120944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304800" y="-95633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6088" y="215483"/>
            <a:ext cx="81534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noProof="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ĐIỀU EM CẦN BIẾT</a:t>
            </a:r>
            <a:endParaRPr kumimoji="0" lang="en-US" sz="54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 smtClean="0">
                <a:solidFill>
                  <a:srgbClr val="F68426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ĐÈN GIAO THÔNG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68426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96D99684-8DD8-46A3-9A29-3D2E15A77475}"/>
              </a:ext>
            </a:extLst>
          </p:cNvPr>
          <p:cNvSpPr txBox="1">
            <a:spLocks/>
          </p:cNvSpPr>
          <p:nvPr/>
        </p:nvSpPr>
        <p:spPr>
          <a:xfrm>
            <a:off x="2327816" y="3421817"/>
            <a:ext cx="5326568" cy="857250"/>
          </a:xfrm>
          <a:prstGeom prst="rect">
            <a:avLst/>
          </a:prstGeom>
          <a:solidFill>
            <a:srgbClr val="FFC000"/>
          </a:solidFill>
        </p:spPr>
        <p:txBody>
          <a:bodyPr vert="horz" lIns="91428" tIns="45714" rIns="91428" bIns="45714" rtlCol="0" anchor="ctr">
            <a:norm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 smtClean="0">
                <a:solidFill>
                  <a:prstClr val="black"/>
                </a:solidFill>
                <a:ea typeface="Arial-Rounded" pitchFamily="34" charset="0"/>
                <a:cs typeface="Arial-Rounded" pitchFamily="34" charset="0"/>
              </a:rPr>
              <a:t>Tiết 3- 4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Picture 2" descr="Hoa Đào Mùa - Miễn Phí vector hình ảnh trê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4012" y="-243176"/>
            <a:ext cx="5309022" cy="270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6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xmlns="" id="{63EAF4D1-AA65-4EFA-BD15-B31C71E1FD91}"/>
              </a:ext>
            </a:extLst>
          </p:cNvPr>
          <p:cNvSpPr/>
          <p:nvPr/>
        </p:nvSpPr>
        <p:spPr>
          <a:xfrm>
            <a:off x="448109" y="1120439"/>
            <a:ext cx="812185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0" y="207704"/>
            <a:ext cx="9032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.Chọn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D97AFF8F-506F-4519-A1B5-52D97C6C130F}"/>
              </a:ext>
            </a:extLst>
          </p:cNvPr>
          <p:cNvSpPr/>
          <p:nvPr/>
        </p:nvSpPr>
        <p:spPr>
          <a:xfrm>
            <a:off x="917725" y="1120440"/>
            <a:ext cx="768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374512" y="2473724"/>
            <a:ext cx="8998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Xe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cộ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cần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phải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dừng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lại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khi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có</a:t>
            </a:r>
            <a:endParaRPr lang="zh-CN" altLang="en-US" sz="3200" dirty="0">
              <a:latin typeface="Calibri" panose="020F0502020204030204" pitchFamily="34" charset="0"/>
              <a:ea typeface="Arial-Rounded" panose="020B0500000000000000" pitchFamily="34" charset="-93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B9B755B-9E32-4739-B22C-9B8497B3881F}"/>
              </a:ext>
            </a:extLst>
          </p:cNvPr>
          <p:cNvSpPr/>
          <p:nvPr/>
        </p:nvSpPr>
        <p:spPr>
          <a:xfrm>
            <a:off x="5872458" y="1120440"/>
            <a:ext cx="3313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xmlns="" id="{A2F459A0-6A26-4DA5-B309-4C38E867922B}"/>
              </a:ext>
            </a:extLst>
          </p:cNvPr>
          <p:cNvSpPr/>
          <p:nvPr/>
        </p:nvSpPr>
        <p:spPr>
          <a:xfrm>
            <a:off x="5302184" y="2473724"/>
            <a:ext cx="1379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(……)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81978" y="2473723"/>
            <a:ext cx="284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75 0.02068 L -0.05434 0.264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" y="1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94"/>
          <a:stretch/>
        </p:blipFill>
        <p:spPr>
          <a:xfrm>
            <a:off x="428822" y="750440"/>
            <a:ext cx="8336806" cy="567558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98" y="1317999"/>
            <a:ext cx="8059332" cy="146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27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61824" y="1688542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93904" y="91779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11111E-6 2.83951E-6 L 1.11111E-6 -0.07223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9271" y="678825"/>
            <a:ext cx="9024730" cy="733420"/>
          </a:xfrm>
          <a:prstGeom prst="roundRect">
            <a:avLst/>
          </a:prstGeom>
          <a:ln w="38100">
            <a:solidFill>
              <a:srgbClr val="EF2A1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6.Quan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521822" y="763681"/>
            <a:ext cx="23158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2509653" y="723925"/>
            <a:ext cx="23158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guy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hiểm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4631636" y="728520"/>
            <a:ext cx="23158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6659219" y="708797"/>
            <a:ext cx="23158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ua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đường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30" t="37100" r="25880" b="37311"/>
          <a:stretch/>
        </p:blipFill>
        <p:spPr>
          <a:xfrm>
            <a:off x="265899" y="1452000"/>
            <a:ext cx="4117258" cy="29808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64" t="64293" r="8946" b="10118"/>
          <a:stretch/>
        </p:blipFill>
        <p:spPr>
          <a:xfrm>
            <a:off x="4567032" y="1630015"/>
            <a:ext cx="4149566" cy="28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p:transition spd="slow" advTm="1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5" y="757237"/>
            <a:ext cx="8847914" cy="337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409754" y="155800"/>
            <a:ext cx="2282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7.Nghe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xmlns="" id="{7B87E5EA-B738-483C-BD90-0802211D530F}"/>
              </a:ext>
            </a:extLst>
          </p:cNvPr>
          <p:cNvSpPr/>
          <p:nvPr/>
        </p:nvSpPr>
        <p:spPr>
          <a:xfrm>
            <a:off x="634087" y="1362087"/>
            <a:ext cx="80231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	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Đèn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đỏ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báo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hiệu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dừng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lại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Đèn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xanh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báo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hiệu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được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phép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di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chuyển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Đèn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vàng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báo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hiệu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đi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chậm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rồi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dừng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hẳn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endParaRPr lang="zh-CN" alt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  <a:sym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29384" y="2542524"/>
            <a:ext cx="8156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37741" y="2503715"/>
            <a:ext cx="13226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0BBF27-AEA7-4E39-9873-833F6E66B524}">
  <ds:schemaRefs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2954521b-b4ab-4ce3-8aa8-8bfa99a4c36e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6301</TotalTime>
  <Words>193</Words>
  <Application>Microsoft Office PowerPoint</Application>
  <PresentationFormat>On-screen Show (16:9)</PresentationFormat>
  <Paragraphs>61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</vt:lpstr>
      <vt:lpstr>华康少女文字W5</vt:lpstr>
      <vt:lpstr>DFPOP1-W9</vt:lpstr>
      <vt:lpstr>宋体</vt:lpstr>
      <vt:lpstr>Calibri</vt:lpstr>
      <vt:lpstr>Arial Rounded MT Bold</vt:lpstr>
      <vt:lpstr>HP001 Kieu 2 5H</vt:lpstr>
      <vt:lpstr>Times New Roman</vt:lpstr>
      <vt:lpstr>Arial-Rounded</vt:lpstr>
      <vt:lpstr>Office 主题</vt:lpstr>
      <vt:lpstr>Office Theme</vt:lpstr>
      <vt:lpstr>2_Office Theme</vt:lpstr>
      <vt:lpstr>1_Office 主题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118</cp:revision>
  <dcterms:created xsi:type="dcterms:W3CDTF">2020-08-13T09:19:08Z</dcterms:created>
  <dcterms:modified xsi:type="dcterms:W3CDTF">2022-03-14T16:18:23Z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