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6" r:id="rId2"/>
    <p:sldId id="307" r:id="rId3"/>
    <p:sldId id="287" r:id="rId4"/>
    <p:sldId id="11546" r:id="rId5"/>
    <p:sldId id="298" r:id="rId6"/>
    <p:sldId id="493" r:id="rId7"/>
    <p:sldId id="317" r:id="rId8"/>
    <p:sldId id="11544" r:id="rId9"/>
    <p:sldId id="304" r:id="rId10"/>
    <p:sldId id="11545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7734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149509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096211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984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7267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715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36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813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317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29915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426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6" y="863820"/>
            <a:ext cx="11652106" cy="5137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0" y="1135627"/>
            <a:ext cx="7950237" cy="5387018"/>
          </a:xfrm>
          <a:custGeom>
            <a:avLst/>
            <a:gdLst>
              <a:gd name="connsiteX0" fmla="*/ 336689 w 7950237"/>
              <a:gd name="connsiteY0" fmla="*/ 5387018 h 5387018"/>
              <a:gd name="connsiteX1" fmla="*/ 673378 w 7950237"/>
              <a:gd name="connsiteY1" fmla="*/ 5050329 h 5387018"/>
              <a:gd name="connsiteX2" fmla="*/ 336689 w 7950237"/>
              <a:gd name="connsiteY2" fmla="*/ 5050329 h 5387018"/>
              <a:gd name="connsiteX3" fmla="*/ 505033 w 7950237"/>
              <a:gd name="connsiteY3" fmla="*/ 4881985 h 5387018"/>
              <a:gd name="connsiteX4" fmla="*/ 336689 w 7950237"/>
              <a:gd name="connsiteY4" fmla="*/ 4713641 h 5387018"/>
              <a:gd name="connsiteX5" fmla="*/ 673377 w 7950237"/>
              <a:gd name="connsiteY5" fmla="*/ 4713641 h 5387018"/>
              <a:gd name="connsiteX6" fmla="*/ 673377 w 7950237"/>
              <a:gd name="connsiteY6" fmla="*/ 336689 h 5387018"/>
              <a:gd name="connsiteX7" fmla="*/ 1010066 w 7950237"/>
              <a:gd name="connsiteY7" fmla="*/ 0 h 5387018"/>
              <a:gd name="connsiteX8" fmla="*/ 7613548 w 7950237"/>
              <a:gd name="connsiteY8" fmla="*/ 0 h 5387018"/>
              <a:gd name="connsiteX9" fmla="*/ 7950237 w 7950237"/>
              <a:gd name="connsiteY9" fmla="*/ 336689 h 5387018"/>
              <a:gd name="connsiteX10" fmla="*/ 7613548 w 7950237"/>
              <a:gd name="connsiteY10" fmla="*/ 673378 h 5387018"/>
              <a:gd name="connsiteX11" fmla="*/ 7276860 w 7950237"/>
              <a:gd name="connsiteY11" fmla="*/ 673377 h 5387018"/>
              <a:gd name="connsiteX12" fmla="*/ 7276860 w 7950237"/>
              <a:gd name="connsiteY12" fmla="*/ 5050329 h 5387018"/>
              <a:gd name="connsiteX13" fmla="*/ 6940171 w 7950237"/>
              <a:gd name="connsiteY13" fmla="*/ 5387018 h 5387018"/>
              <a:gd name="connsiteX14" fmla="*/ 336689 w 7950237"/>
              <a:gd name="connsiteY14" fmla="*/ 5387018 h 5387018"/>
              <a:gd name="connsiteX15" fmla="*/ 1346755 w 7950237"/>
              <a:gd name="connsiteY15" fmla="*/ 336689 h 5387018"/>
              <a:gd name="connsiteX16" fmla="*/ 1010066 w 7950237"/>
              <a:gd name="connsiteY16" fmla="*/ 673378 h 5387018"/>
              <a:gd name="connsiteX17" fmla="*/ 841722 w 7950237"/>
              <a:gd name="connsiteY17" fmla="*/ 505034 h 5387018"/>
              <a:gd name="connsiteX18" fmla="*/ 1010066 w 7950237"/>
              <a:gd name="connsiteY18" fmla="*/ 336690 h 5387018"/>
              <a:gd name="connsiteX19" fmla="*/ 1346755 w 7950237"/>
              <a:gd name="connsiteY19" fmla="*/ 336689 h 5387018"/>
              <a:gd name="connsiteX0" fmla="*/ 1346755 w 7950237"/>
              <a:gd name="connsiteY0" fmla="*/ 336689 h 5387018"/>
              <a:gd name="connsiteX1" fmla="*/ 1010066 w 7950237"/>
              <a:gd name="connsiteY1" fmla="*/ 673378 h 5387018"/>
              <a:gd name="connsiteX2" fmla="*/ 841722 w 7950237"/>
              <a:gd name="connsiteY2" fmla="*/ 505034 h 5387018"/>
              <a:gd name="connsiteX3" fmla="*/ 1010066 w 7950237"/>
              <a:gd name="connsiteY3" fmla="*/ 336690 h 5387018"/>
              <a:gd name="connsiteX4" fmla="*/ 1346755 w 7950237"/>
              <a:gd name="connsiteY4" fmla="*/ 336689 h 5387018"/>
              <a:gd name="connsiteX5" fmla="*/ 673377 w 7950237"/>
              <a:gd name="connsiteY5" fmla="*/ 5050329 h 5387018"/>
              <a:gd name="connsiteX6" fmla="*/ 336688 w 7950237"/>
              <a:gd name="connsiteY6" fmla="*/ 5387018 h 5387018"/>
              <a:gd name="connsiteX7" fmla="*/ -1 w 7950237"/>
              <a:gd name="connsiteY7" fmla="*/ 5050329 h 5387018"/>
              <a:gd name="connsiteX8" fmla="*/ 336688 w 7950237"/>
              <a:gd name="connsiteY8" fmla="*/ 4713640 h 5387018"/>
              <a:gd name="connsiteX9" fmla="*/ 505032 w 7950237"/>
              <a:gd name="connsiteY9" fmla="*/ 4881984 h 5387018"/>
              <a:gd name="connsiteX10" fmla="*/ 336688 w 7950237"/>
              <a:gd name="connsiteY10" fmla="*/ 5050328 h 5387018"/>
              <a:gd name="connsiteX11" fmla="*/ 673377 w 7950237"/>
              <a:gd name="connsiteY11" fmla="*/ 5050329 h 5387018"/>
              <a:gd name="connsiteX0" fmla="*/ 673377 w 7950237"/>
              <a:gd name="connsiteY0" fmla="*/ 4713641 h 5387018"/>
              <a:gd name="connsiteX1" fmla="*/ 673377 w 7950237"/>
              <a:gd name="connsiteY1" fmla="*/ 336689 h 5387018"/>
              <a:gd name="connsiteX2" fmla="*/ 1010066 w 7950237"/>
              <a:gd name="connsiteY2" fmla="*/ 0 h 5387018"/>
              <a:gd name="connsiteX3" fmla="*/ 7613548 w 7950237"/>
              <a:gd name="connsiteY3" fmla="*/ 0 h 5387018"/>
              <a:gd name="connsiteX4" fmla="*/ 7950237 w 7950237"/>
              <a:gd name="connsiteY4" fmla="*/ 336689 h 5387018"/>
              <a:gd name="connsiteX5" fmla="*/ 7613548 w 7950237"/>
              <a:gd name="connsiteY5" fmla="*/ 673378 h 5387018"/>
              <a:gd name="connsiteX6" fmla="*/ 7276860 w 7950237"/>
              <a:gd name="connsiteY6" fmla="*/ 673377 h 5387018"/>
              <a:gd name="connsiteX7" fmla="*/ 7276860 w 7950237"/>
              <a:gd name="connsiteY7" fmla="*/ 5050329 h 5387018"/>
              <a:gd name="connsiteX8" fmla="*/ 6940171 w 7950237"/>
              <a:gd name="connsiteY8" fmla="*/ 5387018 h 5387018"/>
              <a:gd name="connsiteX9" fmla="*/ 336689 w 7950237"/>
              <a:gd name="connsiteY9" fmla="*/ 5387018 h 5387018"/>
              <a:gd name="connsiteX10" fmla="*/ 0 w 7950237"/>
              <a:gd name="connsiteY10" fmla="*/ 5050329 h 5387018"/>
              <a:gd name="connsiteX11" fmla="*/ 336689 w 7950237"/>
              <a:gd name="connsiteY11" fmla="*/ 4713640 h 5387018"/>
              <a:gd name="connsiteX12" fmla="*/ 673377 w 7950237"/>
              <a:gd name="connsiteY12" fmla="*/ 4713641 h 5387018"/>
              <a:gd name="connsiteX13" fmla="*/ 1010066 w 7950237"/>
              <a:gd name="connsiteY13" fmla="*/ 0 h 5387018"/>
              <a:gd name="connsiteX14" fmla="*/ 1346755 w 7950237"/>
              <a:gd name="connsiteY14" fmla="*/ 336689 h 5387018"/>
              <a:gd name="connsiteX15" fmla="*/ 1010066 w 7950237"/>
              <a:gd name="connsiteY15" fmla="*/ 673378 h 5387018"/>
              <a:gd name="connsiteX16" fmla="*/ 841722 w 7950237"/>
              <a:gd name="connsiteY16" fmla="*/ 505034 h 5387018"/>
              <a:gd name="connsiteX17" fmla="*/ 1010066 w 7950237"/>
              <a:gd name="connsiteY17" fmla="*/ 336690 h 5387018"/>
              <a:gd name="connsiteX18" fmla="*/ 1346755 w 7950237"/>
              <a:gd name="connsiteY18" fmla="*/ 336689 h 5387018"/>
              <a:gd name="connsiteX19" fmla="*/ 7276860 w 7950237"/>
              <a:gd name="connsiteY19" fmla="*/ 673377 h 5387018"/>
              <a:gd name="connsiteX20" fmla="*/ 1010066 w 7950237"/>
              <a:gd name="connsiteY20" fmla="*/ 673377 h 5387018"/>
              <a:gd name="connsiteX21" fmla="*/ 336689 w 7950237"/>
              <a:gd name="connsiteY21" fmla="*/ 4713641 h 5387018"/>
              <a:gd name="connsiteX22" fmla="*/ 505033 w 7950237"/>
              <a:gd name="connsiteY22" fmla="*/ 4881985 h 5387018"/>
              <a:gd name="connsiteX23" fmla="*/ 336689 w 7950237"/>
              <a:gd name="connsiteY23" fmla="*/ 5050329 h 5387018"/>
              <a:gd name="connsiteX24" fmla="*/ 673377 w 7950237"/>
              <a:gd name="connsiteY24" fmla="*/ 5050329 h 5387018"/>
              <a:gd name="connsiteX25" fmla="*/ 336689 w 7950237"/>
              <a:gd name="connsiteY25" fmla="*/ 5387018 h 5387018"/>
              <a:gd name="connsiteX26" fmla="*/ 673378 w 7950237"/>
              <a:gd name="connsiteY26" fmla="*/ 5050329 h 5387018"/>
              <a:gd name="connsiteX27" fmla="*/ 673377 w 7950237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950237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2014897" y="-50699"/>
                  <a:pt x="6927925" y="-13366"/>
                  <a:pt x="7613548" y="0"/>
                </a:cubicBezTo>
                <a:cubicBezTo>
                  <a:pt x="7816257" y="-4011"/>
                  <a:pt x="7955167" y="156374"/>
                  <a:pt x="7950237" y="336689"/>
                </a:cubicBezTo>
                <a:cubicBezTo>
                  <a:pt x="7936747" y="517680"/>
                  <a:pt x="7771152" y="684681"/>
                  <a:pt x="7613548" y="673378"/>
                </a:cubicBezTo>
                <a:cubicBezTo>
                  <a:pt x="7512025" y="686939"/>
                  <a:pt x="7387464" y="672917"/>
                  <a:pt x="7276860" y="673377"/>
                </a:cubicBezTo>
                <a:cubicBezTo>
                  <a:pt x="7398478" y="2632365"/>
                  <a:pt x="7435911" y="4469851"/>
                  <a:pt x="7276860" y="5050329"/>
                </a:cubicBezTo>
                <a:cubicBezTo>
                  <a:pt x="7274889" y="5256028"/>
                  <a:pt x="7149462" y="5404814"/>
                  <a:pt x="6940171" y="5387018"/>
                </a:cubicBezTo>
                <a:cubicBezTo>
                  <a:pt x="5631911" y="5254135"/>
                  <a:pt x="2018583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950237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950237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058427" y="-73420"/>
                  <a:pt x="4786979" y="17263"/>
                  <a:pt x="7613548" y="0"/>
                </a:cubicBezTo>
                <a:cubicBezTo>
                  <a:pt x="7797666" y="2630"/>
                  <a:pt x="7963742" y="153502"/>
                  <a:pt x="7950237" y="336689"/>
                </a:cubicBezTo>
                <a:cubicBezTo>
                  <a:pt x="7949247" y="533965"/>
                  <a:pt x="7780835" y="702995"/>
                  <a:pt x="7613548" y="673378"/>
                </a:cubicBezTo>
                <a:cubicBezTo>
                  <a:pt x="7543337" y="664344"/>
                  <a:pt x="7375600" y="655402"/>
                  <a:pt x="7276860" y="673377"/>
                </a:cubicBezTo>
                <a:cubicBezTo>
                  <a:pt x="7217827" y="1900079"/>
                  <a:pt x="7108980" y="3142058"/>
                  <a:pt x="7276860" y="5050329"/>
                </a:cubicBezTo>
                <a:cubicBezTo>
                  <a:pt x="7243794" y="5248439"/>
                  <a:pt x="7139272" y="5409032"/>
                  <a:pt x="6940171" y="5387018"/>
                </a:cubicBezTo>
                <a:cubicBezTo>
                  <a:pt x="3797712" y="5256415"/>
                  <a:pt x="239770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7276860" y="673377"/>
                </a:moveTo>
                <a:cubicBezTo>
                  <a:pt x="6139602" y="803260"/>
                  <a:pt x="2570996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950237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3876728" y="-131073"/>
                  <a:pt x="5368601" y="101275"/>
                  <a:pt x="7613548" y="0"/>
                </a:cubicBezTo>
                <a:cubicBezTo>
                  <a:pt x="7797965" y="-2548"/>
                  <a:pt x="7966115" y="123615"/>
                  <a:pt x="7950237" y="336689"/>
                </a:cubicBezTo>
                <a:cubicBezTo>
                  <a:pt x="7973020" y="540559"/>
                  <a:pt x="7831957" y="656442"/>
                  <a:pt x="7613548" y="673378"/>
                </a:cubicBezTo>
                <a:cubicBezTo>
                  <a:pt x="7450040" y="685643"/>
                  <a:pt x="7349441" y="685418"/>
                  <a:pt x="7276860" y="673377"/>
                </a:cubicBezTo>
                <a:cubicBezTo>
                  <a:pt x="7126047" y="1727906"/>
                  <a:pt x="7428821" y="3389014"/>
                  <a:pt x="7276860" y="5050329"/>
                </a:cubicBezTo>
                <a:cubicBezTo>
                  <a:pt x="7262748" y="5252338"/>
                  <a:pt x="7132414" y="5382420"/>
                  <a:pt x="6940171" y="5387018"/>
                </a:cubicBezTo>
                <a:cubicBezTo>
                  <a:pt x="4918346" y="5389077"/>
                  <a:pt x="1199336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7276860" y="673377"/>
                </a:moveTo>
                <a:cubicBezTo>
                  <a:pt x="4819154" y="841307"/>
                  <a:pt x="3517725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771719" y="3861740"/>
            <a:ext cx="2039205" cy="26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61" y="2850949"/>
            <a:ext cx="1572703" cy="368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701447" y="1865893"/>
            <a:ext cx="600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286863" y="482720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19D3CA-76AE-C376-96F2-D5962B25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98" y="-14591"/>
            <a:ext cx="12226498" cy="7033522"/>
          </a:xfrm>
          <a:prstGeom prst="rect">
            <a:avLst/>
          </a:prstGeom>
        </p:spPr>
      </p:pic>
      <p:sp>
        <p:nvSpPr>
          <p:cNvPr id="2" name="矩形: 圆角 28">
            <a:extLst>
              <a:ext uri="{FF2B5EF4-FFF2-40B4-BE49-F238E27FC236}">
                <a16:creationId xmlns:a16="http://schemas.microsoft.com/office/drawing/2014/main" id="{988FF4F8-0B04-6A29-8A5C-5A0A7A4769BB}"/>
              </a:ext>
            </a:extLst>
          </p:cNvPr>
          <p:cNvSpPr/>
          <p:nvPr/>
        </p:nvSpPr>
        <p:spPr>
          <a:xfrm>
            <a:off x="394520" y="566478"/>
            <a:ext cx="11402960" cy="6106465"/>
          </a:xfrm>
          <a:prstGeom prst="roundRect">
            <a:avLst/>
          </a:prstGeom>
          <a:solidFill>
            <a:sysClr val="window" lastClr="FFFFFF">
              <a:alpha val="90000"/>
            </a:sysClr>
          </a:solidFill>
          <a:ln w="34925" cap="rnd" cmpd="sng" algn="ctr">
            <a:solidFill>
              <a:srgbClr val="139F4E"/>
            </a:solidFill>
            <a:prstDash val="dash"/>
            <a:round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ABAFE-DADC-9D2A-7405-30F3C29994D4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Yêu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cầu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cần</a:t>
            </a:r>
            <a:r>
              <a:rPr lang="en-US" sz="6600" dirty="0">
                <a:solidFill>
                  <a:srgbClr val="00B050"/>
                </a:solidFill>
                <a:latin typeface="UTM Fleur" panose="020404030505060202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UTM Fleur" panose="02040403050506020204" pitchFamily="18" charset="0"/>
              </a:rPr>
              <a:t>đạt</a:t>
            </a:r>
            <a:endParaRPr lang="en-US" sz="6600" dirty="0">
              <a:solidFill>
                <a:srgbClr val="00B050"/>
              </a:solidFill>
              <a:latin typeface="UTM Fleur" panose="020404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B55BB-74D5-5033-E328-AA526DE5B1DB}"/>
              </a:ext>
            </a:extLst>
          </p:cNvPr>
          <p:cNvSpPr txBox="1"/>
          <p:nvPr/>
        </p:nvSpPr>
        <p:spPr>
          <a:xfrm>
            <a:off x="1344707" y="2264585"/>
            <a:ext cx="10174940" cy="3018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3200" b="1" dirty="0">
                <a:ea typeface="Open Sans" panose="020B0606030504020204" pitchFamily="34" charset="0"/>
                <a:cs typeface="Open Sans" panose="020B0606030504020204" pitchFamily="34" charset="0"/>
              </a:rPr>
              <a:t>nguồn thu thập thông tin về một số chất và hoạt động có hại cho cơ quan tiêu hoá, tuần hoàn, thần kinh </a:t>
            </a:r>
            <a:endParaRPr lang="en-US" sz="3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vi-VN" sz="3200" b="1" dirty="0"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hành thu thập thông tin về một số chất và hoạt động có hại cho cơ quan tiêu hoá, tuần hoàn, thần kinh.</a:t>
            </a:r>
            <a:endParaRPr lang="vi-VN" sz="3200" dirty="0"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Heart">
            <a:extLst>
              <a:ext uri="{FF2B5EF4-FFF2-40B4-BE49-F238E27FC236}">
                <a16:creationId xmlns:a16="http://schemas.microsoft.com/office/drawing/2014/main" id="{19ED2ABF-C274-3D2D-1314-B6BDC3C058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816" y="2264585"/>
            <a:ext cx="775447" cy="775447"/>
          </a:xfrm>
          <a:prstGeom prst="rect">
            <a:avLst/>
          </a:prstGeom>
        </p:spPr>
      </p:pic>
      <p:pic>
        <p:nvPicPr>
          <p:cNvPr id="6" name="Graphic 5" descr="Heart">
            <a:extLst>
              <a:ext uri="{FF2B5EF4-FFF2-40B4-BE49-F238E27FC236}">
                <a16:creationId xmlns:a16="http://schemas.microsoft.com/office/drawing/2014/main" id="{8759ACE0-B888-73C7-A081-598138E51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353" y="4057575"/>
            <a:ext cx="775447" cy="775447"/>
          </a:xfrm>
          <a:prstGeom prst="rect">
            <a:avLst/>
          </a:prstGeom>
        </p:spPr>
      </p:pic>
      <p:pic>
        <p:nvPicPr>
          <p:cNvPr id="9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F063078C-1667-9848-E512-408CD6718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-257886" y="281998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58537A0B-40BF-E788-560C-77980BF3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80" y="389119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10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8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8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8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366" y="1711325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224370" y="4647224"/>
            <a:ext cx="2891459" cy="5869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040996" y="4597528"/>
            <a:ext cx="2891459" cy="636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489875" y="4577650"/>
            <a:ext cx="2891459" cy="9467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054523" y="642678"/>
            <a:ext cx="6269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392748" y="340486"/>
            <a:ext cx="1062493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67" y="4191033"/>
            <a:ext cx="2424086" cy="18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272B7-3F2B-190B-509D-B3EB5207D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36" y="1551720"/>
            <a:ext cx="10513018" cy="4904959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1BE548AA-0480-C3F6-50AC-DCF3D208893D}"/>
              </a:ext>
            </a:extLst>
          </p:cNvPr>
          <p:cNvSpPr/>
          <p:nvPr/>
        </p:nvSpPr>
        <p:spPr>
          <a:xfrm>
            <a:off x="8931831" y="1367387"/>
            <a:ext cx="3054588" cy="791027"/>
          </a:xfrm>
          <a:prstGeom prst="cloud">
            <a:avLst/>
          </a:prstGeom>
          <a:solidFill>
            <a:srgbClr val="FFF7EB"/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786" y="1909688"/>
            <a:ext cx="8322769" cy="4445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 lá, rượu</a:t>
            </a:r>
            <a:r>
              <a:rPr lang="nl-NL" sz="4400" b="1" i="1" dirty="0" smtClean="0"/>
              <a:t>,</a:t>
            </a:r>
            <a:r>
              <a:rPr lang="vi-VN" sz="4400" b="1" i="1" dirty="0" smtClean="0"/>
              <a:t> </a:t>
            </a:r>
            <a:r>
              <a:rPr lang="nl-NL" sz="4400" b="1" i="1" dirty="0" smtClean="0"/>
              <a:t>ma </a:t>
            </a:r>
            <a:r>
              <a:rPr lang="nl-NL" sz="4400" b="1" i="1" dirty="0"/>
              <a:t>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270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微软雅黑</vt:lpstr>
      <vt:lpstr>Arial</vt:lpstr>
      <vt:lpstr>Calibri</vt:lpstr>
      <vt:lpstr>Coiny</vt:lpstr>
      <vt:lpstr>等线</vt:lpstr>
      <vt:lpstr>Open Sans</vt:lpstr>
      <vt:lpstr>SVN-Poky's</vt:lpstr>
      <vt:lpstr>Times New Roman</vt:lpstr>
      <vt:lpstr>UTM Fleur</vt:lpstr>
      <vt:lpstr>Wingdings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19</cp:revision>
  <dcterms:created xsi:type="dcterms:W3CDTF">2023-01-21T00:18:54Z</dcterms:created>
  <dcterms:modified xsi:type="dcterms:W3CDTF">2024-03-25T06:45:40Z</dcterms:modified>
</cp:coreProperties>
</file>