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63" r:id="rId2"/>
    <p:sldId id="265" r:id="rId3"/>
    <p:sldId id="257" r:id="rId4"/>
    <p:sldId id="264" r:id="rId5"/>
    <p:sldId id="267" r:id="rId6"/>
    <p:sldId id="268" r:id="rId7"/>
    <p:sldId id="258" r:id="rId8"/>
    <p:sldId id="261" r:id="rId9"/>
    <p:sldId id="269" r:id="rId10"/>
    <p:sldId id="270" r:id="rId11"/>
    <p:sldId id="279" r:id="rId12"/>
    <p:sldId id="273" r:id="rId13"/>
    <p:sldId id="274" r:id="rId14"/>
    <p:sldId id="275" r:id="rId15"/>
    <p:sldId id="276" r:id="rId16"/>
    <p:sldId id="271" r:id="rId17"/>
    <p:sldId id="278" r:id="rId18"/>
    <p:sldId id="266" r:id="rId19"/>
    <p:sldId id="260"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Hammersmith One" panose="020B0604020202020204" charset="0"/>
      <p:regular r:id="rId26"/>
      <p:bold r:id="rId27"/>
      <p:italic r:id="rId28"/>
      <p:boldItalic r:id="rId29"/>
    </p:embeddedFont>
    <p:embeddedFont>
      <p:font typeface="Baloo" panose="020B0604020202020204" charset="0"/>
      <p:regular r:id="rId30"/>
    </p:embeddedFont>
    <p:embeddedFont>
      <p:font typeface="宋体" panose="02010600030101010101" pitchFamily="2" charset="-122"/>
      <p:regular r:id="rId31"/>
    </p:embeddedFont>
    <p:embeddedFont>
      <p:font typeface="Londrina Solid" panose="020B0604020202020204" charset="0"/>
      <p:regular r:id="rId32"/>
      <p:bold r:id="rId33"/>
      <p:italic r:id="rId34"/>
      <p:boldItalic r:id="rId35"/>
    </p:embeddedFont>
    <p:embeddedFont>
      <p:font typeface="Pattaya" panose="020B0604020202020204" charset="-3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A47F"/>
    <a:srgbClr val="FEE69C"/>
    <a:srgbClr val="FCDC73"/>
    <a:srgbClr val="FFED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7" autoAdjust="0"/>
  </p:normalViewPr>
  <p:slideViewPr>
    <p:cSldViewPr>
      <p:cViewPr varScale="1">
        <p:scale>
          <a:sx n="44" d="100"/>
          <a:sy n="44" d="100"/>
        </p:scale>
        <p:origin x="7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5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CA879-3ABD-3D4A-B7C7-E47398981C5A}" type="datetimeFigureOut">
              <a:rPr lang="x-none" smtClean="0"/>
              <a:t>1/4/2024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DB895-682E-C74D-BF20-FA44D9A7B6BC}" type="slidenum">
              <a:rPr lang="x-none" smtClean="0"/>
              <a:t>‹#›</a:t>
            </a:fld>
            <a:endParaRPr lang="x-none"/>
          </a:p>
        </p:txBody>
      </p:sp>
    </p:spTree>
    <p:extLst>
      <p:ext uri="{BB962C8B-B14F-4D97-AF65-F5344CB8AC3E}">
        <p14:creationId xmlns:p14="http://schemas.microsoft.com/office/powerpoint/2010/main" val="395200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vi.wikipedia.org/wiki/Khoa_h%E1%BB%8Dc" TargetMode="External"/><Relationship Id="rId3" Type="http://schemas.openxmlformats.org/officeDocument/2006/relationships/hyperlink" Target="https://vi.wikipedia.org/wiki/Nh%C3%A0_n%C6%B0%E1%BB%9Bc_C%E1%BB%99ng_h%C3%B2a_x%C3%A3_h%E1%BB%99i_ch%E1%BB%A7_ngh%C4%A9a_Vi%E1%BB%87t_Nam" TargetMode="External"/><Relationship Id="rId7" Type="http://schemas.openxmlformats.org/officeDocument/2006/relationships/hyperlink" Target="https://vi.wikipedia.org/wiki/Ngh%E1%BB%87_thu%E1%BA%AD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vi.wikipedia.org/wiki/V%C4%83n_h%E1%BB%8Dc" TargetMode="External"/><Relationship Id="rId5" Type="http://schemas.openxmlformats.org/officeDocument/2006/relationships/hyperlink" Target="https://vi.wikipedia.org/wiki/K%E1%BB%B9_thu%E1%BA%ADt" TargetMode="External"/><Relationship Id="rId10" Type="http://schemas.openxmlformats.org/officeDocument/2006/relationships/hyperlink" Target="https://vi.wikipedia.org/wiki/Vi%E1%BB%87t_Nam" TargetMode="External"/><Relationship Id="rId4" Type="http://schemas.openxmlformats.org/officeDocument/2006/relationships/hyperlink" Target="https://vi.wikipedia.org/wiki/Nghi%C3%AAn_c%E1%BB%A9u" TargetMode="External"/><Relationship Id="rId9" Type="http://schemas.openxmlformats.org/officeDocument/2006/relationships/hyperlink" Target="https://vi.wikipedia.org/wiki/Gi%E1%BA%A3i_th%C6%B0%E1%BB%9Fng_H%E1%BB%93_Ch%C3%AD_Minh#cite_note-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GV CHO HS ĐỌC THUỘC 3 KHỔ THƠ CUỐI BÀI ĐẤT NƯỚC.</a:t>
            </a:r>
          </a:p>
        </p:txBody>
      </p:sp>
      <p:sp>
        <p:nvSpPr>
          <p:cNvPr id="4" name="Slide Number Placeholder 3"/>
          <p:cNvSpPr>
            <a:spLocks noGrp="1"/>
          </p:cNvSpPr>
          <p:nvPr>
            <p:ph type="sldNum" sz="quarter" idx="5"/>
          </p:nvPr>
        </p:nvSpPr>
        <p:spPr/>
        <p:txBody>
          <a:bodyPr/>
          <a:lstStyle/>
          <a:p>
            <a:fld id="{B92DB895-682E-C74D-BF20-FA44D9A7B6BC}" type="slidenum">
              <a:rPr lang="x-none" smtClean="0"/>
              <a:t>4</a:t>
            </a:fld>
            <a:endParaRPr lang="x-none"/>
          </a:p>
        </p:txBody>
      </p:sp>
    </p:spTree>
    <p:extLst>
      <p:ext uri="{BB962C8B-B14F-4D97-AF65-F5344CB8AC3E}">
        <p14:creationId xmlns:p14="http://schemas.microsoft.com/office/powerpoint/2010/main" val="414431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17</a:t>
            </a:fld>
            <a:endParaRPr lang="x-none"/>
          </a:p>
        </p:txBody>
      </p:sp>
    </p:spTree>
    <p:extLst>
      <p:ext uri="{BB962C8B-B14F-4D97-AF65-F5344CB8AC3E}">
        <p14:creationId xmlns:p14="http://schemas.microsoft.com/office/powerpoint/2010/main" val="392764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GV CHO HS ĐỌC THUỘC 3 KHỔ THƠ CUỐI BÀI ĐẤT NƯỚC.</a:t>
            </a:r>
          </a:p>
        </p:txBody>
      </p:sp>
      <p:sp>
        <p:nvSpPr>
          <p:cNvPr id="4" name="Slide Number Placeholder 3"/>
          <p:cNvSpPr>
            <a:spLocks noGrp="1"/>
          </p:cNvSpPr>
          <p:nvPr>
            <p:ph type="sldNum" sz="quarter" idx="5"/>
          </p:nvPr>
        </p:nvSpPr>
        <p:spPr/>
        <p:txBody>
          <a:bodyPr/>
          <a:lstStyle/>
          <a:p>
            <a:fld id="{B92DB895-682E-C74D-BF20-FA44D9A7B6BC}" type="slidenum">
              <a:rPr lang="x-none" smtClean="0"/>
              <a:t>5</a:t>
            </a:fld>
            <a:endParaRPr lang="x-none"/>
          </a:p>
        </p:txBody>
      </p:sp>
    </p:spTree>
    <p:extLst>
      <p:ext uri="{BB962C8B-B14F-4D97-AF65-F5344CB8AC3E}">
        <p14:creationId xmlns:p14="http://schemas.microsoft.com/office/powerpoint/2010/main" val="336976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10</a:t>
            </a:fld>
            <a:endParaRPr lang="x-none"/>
          </a:p>
        </p:txBody>
      </p:sp>
    </p:spTree>
    <p:extLst>
      <p:ext uri="{BB962C8B-B14F-4D97-AF65-F5344CB8AC3E}">
        <p14:creationId xmlns:p14="http://schemas.microsoft.com/office/powerpoint/2010/main" val="258673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11</a:t>
            </a:fld>
            <a:endParaRPr lang="x-none"/>
          </a:p>
        </p:txBody>
      </p:sp>
    </p:spTree>
    <p:extLst>
      <p:ext uri="{BB962C8B-B14F-4D97-AF65-F5344CB8AC3E}">
        <p14:creationId xmlns:p14="http://schemas.microsoft.com/office/powerpoint/2010/main" val="169455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Hạng nhất có 3  sao, Hạng nhì có 2 sao, Hạng 3 có 1 sao </a:t>
            </a:r>
          </a:p>
        </p:txBody>
      </p:sp>
      <p:sp>
        <p:nvSpPr>
          <p:cNvPr id="4" name="Slide Number Placeholder 3"/>
          <p:cNvSpPr>
            <a:spLocks noGrp="1"/>
          </p:cNvSpPr>
          <p:nvPr>
            <p:ph type="sldNum" sz="quarter" idx="5"/>
          </p:nvPr>
        </p:nvSpPr>
        <p:spPr/>
        <p:txBody>
          <a:bodyPr/>
          <a:lstStyle/>
          <a:p>
            <a:fld id="{B92DB895-682E-C74D-BF20-FA44D9A7B6BC}" type="slidenum">
              <a:rPr lang="x-none" smtClean="0"/>
              <a:t>12</a:t>
            </a:fld>
            <a:endParaRPr lang="x-none"/>
          </a:p>
        </p:txBody>
      </p:sp>
    </p:spTree>
    <p:extLst>
      <p:ext uri="{BB962C8B-B14F-4D97-AF65-F5344CB8AC3E}">
        <p14:creationId xmlns:p14="http://schemas.microsoft.com/office/powerpoint/2010/main" val="175940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Huân chương kháng chiến để tặng hoặc truy tặng cho các cá nhân, tập thể (kể cả tập thể và cá nhân nước ngoài) có công lao, thành tích trong Kháng chiến chống Pháp (1946-1954) và Kháng chiến chống Mỹ (1954-1975).</a:t>
            </a:r>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13</a:t>
            </a:fld>
            <a:endParaRPr lang="x-none"/>
          </a:p>
        </p:txBody>
      </p:sp>
    </p:spTree>
    <p:extLst>
      <p:ext uri="{BB962C8B-B14F-4D97-AF65-F5344CB8AC3E}">
        <p14:creationId xmlns:p14="http://schemas.microsoft.com/office/powerpoint/2010/main" val="337075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Anh hùng Lao động là</a:t>
            </a:r>
            <a:r>
              <a:rPr lang="vi-VN" sz="1200" b="0" i="0" kern="1200" dirty="0">
                <a:solidFill>
                  <a:schemeClr val="tx1"/>
                </a:solidFill>
                <a:effectLst/>
                <a:latin typeface="+mn-lt"/>
                <a:ea typeface="+mn-ea"/>
                <a:cs typeface="+mn-cs"/>
              </a:rPr>
              <a:t> một danh hiệu vinh dự cao nhất được Nhà nước Cộng hòa xã hội chủ nghĩa Việt Nam tặng cho những tập thể hoặc cá nhân </a:t>
            </a:r>
            <a:r>
              <a:rPr lang="vi-VN" sz="1200" b="1" i="0" kern="1200" dirty="0">
                <a:solidFill>
                  <a:schemeClr val="tx1"/>
                </a:solidFill>
                <a:effectLst/>
                <a:latin typeface="+mn-lt"/>
                <a:ea typeface="+mn-ea"/>
                <a:cs typeface="+mn-cs"/>
              </a:rPr>
              <a:t>lao động</a:t>
            </a:r>
            <a:r>
              <a:rPr lang="vi-VN" sz="1200" b="0" i="0" kern="1200" dirty="0">
                <a:solidFill>
                  <a:schemeClr val="tx1"/>
                </a:solidFill>
                <a:effectLst/>
                <a:latin typeface="+mn-lt"/>
                <a:ea typeface="+mn-ea"/>
                <a:cs typeface="+mn-cs"/>
              </a:rPr>
              <a:t> dũng cảm và sáng tạo, lập được thành tích đặc biệt xuất sắc trong sản xuất và công tác.</a:t>
            </a:r>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14</a:t>
            </a:fld>
            <a:endParaRPr lang="x-none"/>
          </a:p>
        </p:txBody>
      </p:sp>
    </p:spTree>
    <p:extLst>
      <p:ext uri="{BB962C8B-B14F-4D97-AF65-F5344CB8AC3E}">
        <p14:creationId xmlns:p14="http://schemas.microsoft.com/office/powerpoint/2010/main" val="325925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Giải thưởng Hồ Chí Minh</a:t>
            </a:r>
            <a:r>
              <a:rPr lang="vi-VN" sz="1200" b="0" i="0" kern="1200" dirty="0">
                <a:solidFill>
                  <a:schemeClr val="tx1"/>
                </a:solidFill>
                <a:effectLst/>
                <a:latin typeface="+mn-lt"/>
                <a:ea typeface="+mn-ea"/>
                <a:cs typeface="+mn-cs"/>
              </a:rPr>
              <a:t> là giải thưởng của </a:t>
            </a:r>
            <a:r>
              <a:rPr lang="vi-VN" sz="1200" b="0" i="0" u="none" strike="noStrike" kern="1200" dirty="0">
                <a:solidFill>
                  <a:schemeClr val="tx1"/>
                </a:solidFill>
                <a:effectLst/>
                <a:latin typeface="+mn-lt"/>
                <a:ea typeface="+mn-ea"/>
                <a:cs typeface="+mn-cs"/>
                <a:hlinkClick r:id="rId3" tooltip="Nhà nước Cộng hòa xã hội chủ nghĩa Việt Nam"/>
              </a:rPr>
              <a:t>Nhà nước Cộng hòa xã hội chủ nghĩa Việt Nam</a:t>
            </a:r>
            <a:r>
              <a:rPr lang="vi-VN" sz="1200" b="0" i="0" kern="1200" dirty="0">
                <a:solidFill>
                  <a:schemeClr val="tx1"/>
                </a:solidFill>
                <a:effectLst/>
                <a:latin typeface="+mn-lt"/>
                <a:ea typeface="+mn-ea"/>
                <a:cs typeface="+mn-cs"/>
              </a:rPr>
              <a:t> tặng những công trình </a:t>
            </a:r>
            <a:r>
              <a:rPr lang="vi-VN" sz="1200" b="0" i="0" u="none" strike="noStrike" kern="1200" dirty="0">
                <a:solidFill>
                  <a:schemeClr val="tx1"/>
                </a:solidFill>
                <a:effectLst/>
                <a:latin typeface="+mn-lt"/>
                <a:ea typeface="+mn-ea"/>
                <a:cs typeface="+mn-cs"/>
                <a:hlinkClick r:id="rId4" tooltip="Nghiên cứu"/>
              </a:rPr>
              <a:t>nghiên cứu</a:t>
            </a:r>
            <a:r>
              <a:rPr lang="vi-VN" sz="1200" b="0" i="0" kern="1200" dirty="0">
                <a:solidFill>
                  <a:schemeClr val="tx1"/>
                </a:solidFill>
                <a:effectLst/>
                <a:latin typeface="+mn-lt"/>
                <a:ea typeface="+mn-ea"/>
                <a:cs typeface="+mn-cs"/>
              </a:rPr>
              <a:t> khoa học, </a:t>
            </a:r>
            <a:r>
              <a:rPr lang="vi-VN" sz="1200" b="0" i="0" u="none" strike="noStrike" kern="1200" dirty="0">
                <a:solidFill>
                  <a:schemeClr val="tx1"/>
                </a:solidFill>
                <a:effectLst/>
                <a:latin typeface="+mn-lt"/>
                <a:ea typeface="+mn-ea"/>
                <a:cs typeface="+mn-cs"/>
                <a:hlinkClick r:id="rId5" tooltip="Kỹ thuật"/>
              </a:rPr>
              <a:t>kỹ thuật</a:t>
            </a:r>
            <a:r>
              <a:rPr lang="vi-VN" sz="1200" b="0" i="0" kern="1200" dirty="0">
                <a:solidFill>
                  <a:schemeClr val="tx1"/>
                </a:solidFill>
                <a:effectLst/>
                <a:latin typeface="+mn-lt"/>
                <a:ea typeface="+mn-ea"/>
                <a:cs typeface="+mn-cs"/>
              </a:rPr>
              <a:t>, những công trình giáo dục và </a:t>
            </a:r>
            <a:r>
              <a:rPr lang="vi-VN" sz="1200" b="0" i="0" u="none" strike="noStrike" kern="1200" dirty="0">
                <a:solidFill>
                  <a:schemeClr val="tx1"/>
                </a:solidFill>
                <a:effectLst/>
                <a:latin typeface="+mn-lt"/>
                <a:ea typeface="+mn-ea"/>
                <a:cs typeface="+mn-cs"/>
                <a:hlinkClick r:id="rId6" tooltip="Văn học"/>
              </a:rPr>
              <a:t>văn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Nghệ thuật"/>
              </a:rPr>
              <a:t>nghệ thuật</a:t>
            </a:r>
            <a:r>
              <a:rPr lang="vi-VN" sz="1200" b="0" i="0" kern="1200" dirty="0">
                <a:solidFill>
                  <a:schemeClr val="tx1"/>
                </a:solidFill>
                <a:effectLst/>
                <a:latin typeface="+mn-lt"/>
                <a:ea typeface="+mn-ea"/>
                <a:cs typeface="+mn-cs"/>
              </a:rPr>
              <a:t> đặc biệt xuất sắc, có giá trị rất cao về </a:t>
            </a:r>
            <a:r>
              <a:rPr lang="vi-VN" sz="1200" b="0" i="0" u="none" strike="noStrike" kern="1200" dirty="0">
                <a:solidFill>
                  <a:schemeClr val="tx1"/>
                </a:solidFill>
                <a:effectLst/>
                <a:latin typeface="+mn-lt"/>
                <a:ea typeface="+mn-ea"/>
                <a:cs typeface="+mn-cs"/>
                <a:hlinkClick r:id="rId8" tooltip="Khoa học"/>
              </a:rPr>
              <a:t>khoa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6" tooltip="Văn học"/>
              </a:rPr>
              <a:t>văn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Nghệ thuật"/>
              </a:rPr>
              <a:t>nghệ thuật</a:t>
            </a:r>
            <a:r>
              <a:rPr lang="vi-VN" sz="1200" b="0" i="0" kern="1200" dirty="0">
                <a:solidFill>
                  <a:schemeClr val="tx1"/>
                </a:solidFill>
                <a:effectLst/>
                <a:latin typeface="+mn-lt"/>
                <a:ea typeface="+mn-ea"/>
                <a:cs typeface="+mn-cs"/>
              </a:rPr>
              <a:t>, về nội dung tư tưởng, có tác dụng lớn phục vụ sự nghiệp cách mạng, có ảnh hưởng rộng lớn và lâu dài trong đời sống nhân dân, góp phần quan trọng vào sự nghiệp phát triển nền kinh tế quốc dân, </a:t>
            </a:r>
            <a:r>
              <a:rPr lang="vi-VN" sz="1200" b="0" i="0" u="none" strike="noStrike" kern="1200" dirty="0">
                <a:solidFill>
                  <a:schemeClr val="tx1"/>
                </a:solidFill>
                <a:effectLst/>
                <a:latin typeface="+mn-lt"/>
                <a:ea typeface="+mn-ea"/>
                <a:cs typeface="+mn-cs"/>
                <a:hlinkClick r:id="rId8" tooltip="Khoa học"/>
              </a:rPr>
              <a:t>khoa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5" tooltip="Kỹ thuật"/>
              </a:rPr>
              <a:t>kỹ thuật</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6" tooltip="Văn học"/>
              </a:rPr>
              <a:t>văn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Nghệ thuật"/>
              </a:rPr>
              <a:t>nghệ thuật</a:t>
            </a:r>
            <a:r>
              <a:rPr lang="vi-VN" sz="1200" b="0" i="0" kern="1200" dirty="0">
                <a:solidFill>
                  <a:schemeClr val="tx1"/>
                </a:solidFill>
                <a:effectLst/>
                <a:latin typeface="+mn-lt"/>
                <a:ea typeface="+mn-ea"/>
                <a:cs typeface="+mn-cs"/>
              </a:rPr>
              <a:t>.</a:t>
            </a:r>
            <a:r>
              <a:rPr lang="vi-VN" sz="1200" b="0" i="0" u="none" strike="noStrike" kern="1200" baseline="30000" dirty="0">
                <a:solidFill>
                  <a:schemeClr val="tx1"/>
                </a:solidFill>
                <a:effectLst/>
                <a:latin typeface="+mn-lt"/>
                <a:ea typeface="+mn-ea"/>
                <a:cs typeface="+mn-cs"/>
                <a:hlinkClick r:id="rId9"/>
              </a:rPr>
              <a:t>[1]</a:t>
            </a:r>
            <a:r>
              <a:rPr lang="vi-VN" sz="1200" b="0" i="0" kern="1200" dirty="0">
                <a:solidFill>
                  <a:schemeClr val="tx1"/>
                </a:solidFill>
                <a:effectLst/>
                <a:latin typeface="+mn-lt"/>
                <a:ea typeface="+mn-ea"/>
                <a:cs typeface="+mn-cs"/>
              </a:rPr>
              <a:t> Đây được xem là giải thưởng danh giá nhất hiện nay tại </a:t>
            </a:r>
            <a:r>
              <a:rPr lang="vi-VN" sz="1200" b="0" i="0" u="none" strike="noStrike" kern="1200" dirty="0">
                <a:solidFill>
                  <a:schemeClr val="tx1"/>
                </a:solidFill>
                <a:effectLst/>
                <a:latin typeface="+mn-lt"/>
                <a:ea typeface="+mn-ea"/>
                <a:cs typeface="+mn-cs"/>
                <a:hlinkClick r:id="rId10" tooltip="Việt Nam"/>
              </a:rPr>
              <a:t>Việt Nam</a:t>
            </a:r>
            <a:r>
              <a:rPr lang="vi-VN" sz="1200" b="0" i="0" kern="1200" dirty="0">
                <a:solidFill>
                  <a:schemeClr val="tx1"/>
                </a:solidFill>
                <a:effectLst/>
                <a:latin typeface="+mn-lt"/>
                <a:ea typeface="+mn-ea"/>
                <a:cs typeface="+mn-cs"/>
              </a:rPr>
              <a:t>.</a:t>
            </a:r>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15</a:t>
            </a:fld>
            <a:endParaRPr lang="x-none"/>
          </a:p>
        </p:txBody>
      </p:sp>
    </p:spTree>
    <p:extLst>
      <p:ext uri="{BB962C8B-B14F-4D97-AF65-F5344CB8AC3E}">
        <p14:creationId xmlns:p14="http://schemas.microsoft.com/office/powerpoint/2010/main" val="411315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16</a:t>
            </a:fld>
            <a:endParaRPr lang="x-none"/>
          </a:p>
        </p:txBody>
      </p:sp>
    </p:spTree>
    <p:extLst>
      <p:ext uri="{BB962C8B-B14F-4D97-AF65-F5344CB8AC3E}">
        <p14:creationId xmlns:p14="http://schemas.microsoft.com/office/powerpoint/2010/main" val="73587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microsoft.com/office/2007/relationships/hdphoto" Target="../media/hdphoto2.wdp"/><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 Id="rId8"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2.tiff"/><Relationship Id="rId5" Type="http://schemas.openxmlformats.org/officeDocument/2006/relationships/image" Target="../media/image30.png"/><Relationship Id="rId10" Type="http://schemas.openxmlformats.org/officeDocument/2006/relationships/image" Target="../media/image37.svg"/><Relationship Id="rId4" Type="http://schemas.openxmlformats.org/officeDocument/2006/relationships/image" Target="../media/image44.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1.png"/><Relationship Id="rId10" Type="http://schemas.microsoft.com/office/2007/relationships/hdphoto" Target="../media/hdphoto5.wdp"/><Relationship Id="rId4" Type="http://schemas.openxmlformats.org/officeDocument/2006/relationships/image" Target="../media/image44.sv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tif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http://www.cienco4.vn/PublishingImages/2014-09/HuanChuongAnhHungLaoDong.png" TargetMode="Externa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tiff"/><Relationship Id="rId4" Type="http://schemas.openxmlformats.org/officeDocument/2006/relationships/image" Target="../media/image40.tiff"/></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1.png"/><Relationship Id="rId5" Type="http://schemas.openxmlformats.org/officeDocument/2006/relationships/image" Target="../media/image30.png"/><Relationship Id="rId10" Type="http://schemas.microsoft.com/office/2007/relationships/hdphoto" Target="../media/hdphoto6.wdp"/><Relationship Id="rId4" Type="http://schemas.openxmlformats.org/officeDocument/2006/relationships/image" Target="../media/image44.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44.sv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sv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C73"/>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BB7C866-E5BA-074A-B1C4-EAE07EFFDF9B}"/>
              </a:ext>
            </a:extLst>
          </p:cNvPr>
          <p:cNvPicPr>
            <a:picLocks noChangeAspect="1"/>
          </p:cNvPicPr>
          <p:nvPr/>
        </p:nvPicPr>
        <p:blipFill>
          <a:blip r:embed="rId2"/>
          <a:srcRect l="595" t="1522" r="676" b="15279"/>
          <a:stretch>
            <a:fillRect/>
          </a:stretch>
        </p:blipFill>
        <p:spPr>
          <a:xfrm>
            <a:off x="-11582" y="34201"/>
            <a:ext cx="18288000" cy="10287000"/>
          </a:xfrm>
          <a:prstGeom prst="rect">
            <a:avLst/>
          </a:prstGeom>
        </p:spPr>
      </p:pic>
      <p:pic>
        <p:nvPicPr>
          <p:cNvPr id="3" name="Picture 3">
            <a:extLst>
              <a:ext uri="{FF2B5EF4-FFF2-40B4-BE49-F238E27FC236}">
                <a16:creationId xmlns:a16="http://schemas.microsoft.com/office/drawing/2014/main" id="{2AC78CB1-D645-1046-9A6D-B45ED2992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a:extLst>
              <a:ext uri="{FF2B5EF4-FFF2-40B4-BE49-F238E27FC236}">
                <a16:creationId xmlns:a16="http://schemas.microsoft.com/office/drawing/2014/main" id="{11BF7422-EFDB-4543-A113-AD6632FF60B4}"/>
              </a:ext>
            </a:extLst>
          </p:cNvPr>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85310" b="69818"/>
          <a:stretch>
            <a:fillRect/>
          </a:stretch>
        </p:blipFill>
        <p:spPr>
          <a:xfrm rot="-4973024" flipV="1">
            <a:off x="12655644" y="372366"/>
            <a:ext cx="1009864" cy="2319419"/>
          </a:xfrm>
          <a:prstGeom prst="rect">
            <a:avLst/>
          </a:prstGeom>
        </p:spPr>
      </p:pic>
      <p:pic>
        <p:nvPicPr>
          <p:cNvPr id="5" name="Picture 5">
            <a:extLst>
              <a:ext uri="{FF2B5EF4-FFF2-40B4-BE49-F238E27FC236}">
                <a16:creationId xmlns:a16="http://schemas.microsoft.com/office/drawing/2014/main" id="{11225ABC-89E9-2C4B-82D0-DDE426980684}"/>
              </a:ext>
            </a:extLst>
          </p:cNvPr>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50204" r="65342"/>
          <a:stretch>
            <a:fillRect/>
          </a:stretch>
        </p:blipFill>
        <p:spPr>
          <a:xfrm rot="7306849" flipH="1">
            <a:off x="2797689" y="5769792"/>
            <a:ext cx="2130027" cy="3421213"/>
          </a:xfrm>
          <a:prstGeom prst="rect">
            <a:avLst/>
          </a:prstGeom>
        </p:spPr>
      </p:pic>
      <p:pic>
        <p:nvPicPr>
          <p:cNvPr id="6" name="Picture 6">
            <a:extLst>
              <a:ext uri="{FF2B5EF4-FFF2-40B4-BE49-F238E27FC236}">
                <a16:creationId xmlns:a16="http://schemas.microsoft.com/office/drawing/2014/main" id="{03A41F73-5DE2-E945-8546-54700B11DF65}"/>
              </a:ext>
            </a:extLst>
          </p:cNvPr>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50961">
            <a:off x="-2932416" y="-2062158"/>
            <a:ext cx="5864832" cy="4464603"/>
          </a:xfrm>
          <a:prstGeom prst="rect">
            <a:avLst/>
          </a:prstGeom>
        </p:spPr>
      </p:pic>
      <p:pic>
        <p:nvPicPr>
          <p:cNvPr id="7" name="Picture 7">
            <a:extLst>
              <a:ext uri="{FF2B5EF4-FFF2-40B4-BE49-F238E27FC236}">
                <a16:creationId xmlns:a16="http://schemas.microsoft.com/office/drawing/2014/main" id="{BD64C75C-903F-4548-8F3F-2C734E01DD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0852"/>
          <a:stretch>
            <a:fillRect/>
          </a:stretch>
        </p:blipFill>
        <p:spPr>
          <a:xfrm rot="5400000">
            <a:off x="5629681" y="-1376976"/>
            <a:ext cx="6590398" cy="12729070"/>
          </a:xfrm>
          <a:prstGeom prst="rect">
            <a:avLst/>
          </a:prstGeom>
        </p:spPr>
      </p:pic>
      <p:pic>
        <p:nvPicPr>
          <p:cNvPr id="8" name="Picture 8">
            <a:extLst>
              <a:ext uri="{FF2B5EF4-FFF2-40B4-BE49-F238E27FC236}">
                <a16:creationId xmlns:a16="http://schemas.microsoft.com/office/drawing/2014/main" id="{FE93D984-1C5A-C545-9D27-57A1E6154C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339980" y="7011418"/>
            <a:ext cx="1353572" cy="1397236"/>
          </a:xfrm>
          <a:prstGeom prst="rect">
            <a:avLst/>
          </a:prstGeom>
        </p:spPr>
      </p:pic>
      <p:pic>
        <p:nvPicPr>
          <p:cNvPr id="9" name="Picture 9">
            <a:extLst>
              <a:ext uri="{FF2B5EF4-FFF2-40B4-BE49-F238E27FC236}">
                <a16:creationId xmlns:a16="http://schemas.microsoft.com/office/drawing/2014/main" id="{58D947BD-AA74-684E-A135-76BC57350C56}"/>
              </a:ext>
            </a:extLst>
          </p:cNvPr>
          <p:cNvPicPr>
            <a:picLocks noChangeAspect="1"/>
          </p:cNvPicPr>
          <p:nvPr/>
        </p:nvPicPr>
        <p:blipFill>
          <a:blip r:embed="rId13">
            <a:alphaModFix amt="3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65731" flipH="1">
            <a:off x="16276386" y="-224708"/>
            <a:ext cx="3698924" cy="3171828"/>
          </a:xfrm>
          <a:prstGeom prst="rect">
            <a:avLst/>
          </a:prstGeom>
        </p:spPr>
      </p:pic>
      <p:pic>
        <p:nvPicPr>
          <p:cNvPr id="10" name="Picture 10">
            <a:extLst>
              <a:ext uri="{FF2B5EF4-FFF2-40B4-BE49-F238E27FC236}">
                <a16:creationId xmlns:a16="http://schemas.microsoft.com/office/drawing/2014/main" id="{CD50A5C2-8BA5-9E48-80F9-C594E5A600C4}"/>
              </a:ext>
            </a:extLst>
          </p:cNvPr>
          <p:cNvPicPr>
            <a:picLocks noChangeAspect="1"/>
          </p:cNvPicPr>
          <p:nvPr/>
        </p:nvPicPr>
        <p:blipFill>
          <a:blip r:embed="rId15">
            <a:alphaModFix amt="35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50695" flipH="1">
            <a:off x="-641219" y="6195202"/>
            <a:ext cx="2229906" cy="3378645"/>
          </a:xfrm>
          <a:prstGeom prst="rect">
            <a:avLst/>
          </a:prstGeom>
        </p:spPr>
      </p:pic>
      <p:pic>
        <p:nvPicPr>
          <p:cNvPr id="11" name="Picture 11">
            <a:extLst>
              <a:ext uri="{FF2B5EF4-FFF2-40B4-BE49-F238E27FC236}">
                <a16:creationId xmlns:a16="http://schemas.microsoft.com/office/drawing/2014/main" id="{B343DF1F-03EE-CB4E-AA9D-4F82E53B1340}"/>
              </a:ext>
            </a:extLst>
          </p:cNvPr>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274896" flipV="1">
            <a:off x="11925459" y="8463688"/>
            <a:ext cx="4829042" cy="5398319"/>
          </a:xfrm>
          <a:prstGeom prst="rect">
            <a:avLst/>
          </a:prstGeom>
        </p:spPr>
      </p:pic>
      <p:pic>
        <p:nvPicPr>
          <p:cNvPr id="12" name="Picture 12">
            <a:extLst>
              <a:ext uri="{FF2B5EF4-FFF2-40B4-BE49-F238E27FC236}">
                <a16:creationId xmlns:a16="http://schemas.microsoft.com/office/drawing/2014/main" id="{BC932B65-9336-3E4D-88FF-64565BF28E6A}"/>
              </a:ext>
            </a:extLst>
          </p:cNvPr>
          <p:cNvPicPr>
            <a:picLocks noChangeAspect="1"/>
          </p:cNvPicPr>
          <p:nvPr/>
        </p:nvPicPr>
        <p:blipFill>
          <a:blip r:embed="rId19">
            <a:alphaModFix amt="40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760102" flipH="1" flipV="1">
            <a:off x="15774225" y="6588438"/>
            <a:ext cx="4607996" cy="3041278"/>
          </a:xfrm>
          <a:prstGeom prst="rect">
            <a:avLst/>
          </a:prstGeom>
        </p:spPr>
      </p:pic>
      <p:pic>
        <p:nvPicPr>
          <p:cNvPr id="13" name="Picture 13">
            <a:extLst>
              <a:ext uri="{FF2B5EF4-FFF2-40B4-BE49-F238E27FC236}">
                <a16:creationId xmlns:a16="http://schemas.microsoft.com/office/drawing/2014/main" id="{EF5BF4D5-61F6-ED49-9ED0-BAC88AC8E3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13518">
            <a:off x="1481190" y="-1409356"/>
            <a:ext cx="2348808" cy="2314644"/>
          </a:xfrm>
          <a:prstGeom prst="rect">
            <a:avLst/>
          </a:prstGeom>
        </p:spPr>
      </p:pic>
      <p:pic>
        <p:nvPicPr>
          <p:cNvPr id="14" name="Picture 14">
            <a:extLst>
              <a:ext uri="{FF2B5EF4-FFF2-40B4-BE49-F238E27FC236}">
                <a16:creationId xmlns:a16="http://schemas.microsoft.com/office/drawing/2014/main" id="{B1ECE85B-CD60-884D-A477-64B9FAB69FD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10440" flipH="1" flipV="1">
            <a:off x="-2047629" y="1385419"/>
            <a:ext cx="4856458" cy="5428968"/>
          </a:xfrm>
          <a:prstGeom prst="rect">
            <a:avLst/>
          </a:prstGeom>
        </p:spPr>
      </p:pic>
      <p:pic>
        <p:nvPicPr>
          <p:cNvPr id="15" name="Picture 17">
            <a:extLst>
              <a:ext uri="{FF2B5EF4-FFF2-40B4-BE49-F238E27FC236}">
                <a16:creationId xmlns:a16="http://schemas.microsoft.com/office/drawing/2014/main" id="{96F63269-83A8-6B49-B291-BE8DD189B53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4057448" y="1399335"/>
            <a:ext cx="2283306" cy="662159"/>
          </a:xfrm>
          <a:prstGeom prst="rect">
            <a:avLst/>
          </a:prstGeom>
        </p:spPr>
      </p:pic>
      <p:pic>
        <p:nvPicPr>
          <p:cNvPr id="16" name="Picture 14">
            <a:extLst>
              <a:ext uri="{FF2B5EF4-FFF2-40B4-BE49-F238E27FC236}">
                <a16:creationId xmlns:a16="http://schemas.microsoft.com/office/drawing/2014/main" id="{BD590ABF-9735-724A-B4F2-3EE5FFB6BC8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2880367">
            <a:off x="2588582" y="3547329"/>
            <a:ext cx="758372" cy="597218"/>
          </a:xfrm>
          <a:prstGeom prst="rect">
            <a:avLst/>
          </a:prstGeom>
        </p:spPr>
      </p:pic>
      <p:pic>
        <p:nvPicPr>
          <p:cNvPr id="17" name="Picture 5">
            <a:extLst>
              <a:ext uri="{FF2B5EF4-FFF2-40B4-BE49-F238E27FC236}">
                <a16:creationId xmlns:a16="http://schemas.microsoft.com/office/drawing/2014/main" id="{CAE9B18E-4C84-E24D-834F-526A5EDA42A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2268202" y="7252349"/>
            <a:ext cx="6603895" cy="3235909"/>
          </a:xfrm>
          <a:prstGeom prst="rect">
            <a:avLst/>
          </a:prstGeom>
        </p:spPr>
      </p:pic>
      <p:pic>
        <p:nvPicPr>
          <p:cNvPr id="20" name="Picture 9">
            <a:extLst>
              <a:ext uri="{FF2B5EF4-FFF2-40B4-BE49-F238E27FC236}">
                <a16:creationId xmlns:a16="http://schemas.microsoft.com/office/drawing/2014/main" id="{20232FE4-A374-6A4D-A913-8E81FEB6568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242040" y="6798361"/>
            <a:ext cx="6261840" cy="3939267"/>
          </a:xfrm>
          <a:prstGeom prst="rect">
            <a:avLst/>
          </a:prstGeom>
        </p:spPr>
      </p:pic>
      <p:pic>
        <p:nvPicPr>
          <p:cNvPr id="22" name="Picture 21">
            <a:extLst>
              <a:ext uri="{FF2B5EF4-FFF2-40B4-BE49-F238E27FC236}">
                <a16:creationId xmlns:a16="http://schemas.microsoft.com/office/drawing/2014/main" id="{3C7D60D0-29B5-454B-B9B1-766C305CD5E9}"/>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410380" y="503962"/>
            <a:ext cx="3829553" cy="2442317"/>
          </a:xfrm>
          <a:prstGeom prst="rect">
            <a:avLst/>
          </a:prstGeom>
        </p:spPr>
      </p:pic>
      <p:pic>
        <p:nvPicPr>
          <p:cNvPr id="23" name="Picture 22">
            <a:extLst>
              <a:ext uri="{FF2B5EF4-FFF2-40B4-BE49-F238E27FC236}">
                <a16:creationId xmlns:a16="http://schemas.microsoft.com/office/drawing/2014/main" id="{A075D354-626C-6747-9054-652BD38373F3}"/>
              </a:ext>
            </a:extLst>
          </p:cNvPr>
          <p:cNvPicPr>
            <a:picLocks noChangeAspect="1"/>
          </p:cNvPicPr>
          <p:nvPr/>
        </p:nvPicPr>
        <p:blipFill>
          <a:blip r:embed="rId31"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820261" y="837173"/>
            <a:ext cx="1340933" cy="855187"/>
          </a:xfrm>
          <a:prstGeom prst="rect">
            <a:avLst/>
          </a:prstGeom>
        </p:spPr>
      </p:pic>
      <p:sp>
        <p:nvSpPr>
          <p:cNvPr id="25" name="Google Shape;621;p33">
            <a:extLst>
              <a:ext uri="{FF2B5EF4-FFF2-40B4-BE49-F238E27FC236}">
                <a16:creationId xmlns:a16="http://schemas.microsoft.com/office/drawing/2014/main" id="{18DAFD6B-B1F2-9940-B572-38E355A32C4B}"/>
              </a:ext>
            </a:extLst>
          </p:cNvPr>
          <p:cNvSpPr txBox="1">
            <a:spLocks/>
          </p:cNvSpPr>
          <p:nvPr/>
        </p:nvSpPr>
        <p:spPr>
          <a:xfrm>
            <a:off x="4368661" y="4727112"/>
            <a:ext cx="9662781" cy="16659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16600" b="1" dirty="0">
                <a:ln w="13462">
                  <a:solidFill>
                    <a:srgbClr val="FFFF00"/>
                  </a:solidFill>
                  <a:prstDash val="solid"/>
                </a:ln>
                <a:solidFill>
                  <a:srgbClr val="002060"/>
                </a:solidFill>
                <a:effectLst>
                  <a:outerShdw dist="38100" dir="2700000" algn="bl" rotWithShape="0">
                    <a:schemeClr val="accent5"/>
                  </a:outerShdw>
                </a:effectLst>
                <a:latin typeface="SVN-Ready" panose="02040603050506020204" pitchFamily="18" charset="0"/>
              </a:rPr>
              <a:t>ĐẤT NƯỚC</a:t>
            </a:r>
          </a:p>
        </p:txBody>
      </p:sp>
      <p:sp>
        <p:nvSpPr>
          <p:cNvPr id="26" name="Google Shape;621;p33">
            <a:extLst>
              <a:ext uri="{FF2B5EF4-FFF2-40B4-BE49-F238E27FC236}">
                <a16:creationId xmlns:a16="http://schemas.microsoft.com/office/drawing/2014/main" id="{D6CB16F7-B47D-5049-87F2-AB55D532CD6F}"/>
              </a:ext>
            </a:extLst>
          </p:cNvPr>
          <p:cNvSpPr txBox="1">
            <a:spLocks/>
          </p:cNvSpPr>
          <p:nvPr/>
        </p:nvSpPr>
        <p:spPr>
          <a:xfrm>
            <a:off x="5991225" y="1229501"/>
            <a:ext cx="6289612" cy="7651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Hammersmith One"/>
              <a:buNone/>
              <a:defRPr sz="6000" b="1"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2pPr>
            <a:lvl3pPr marR="0" lvl="2"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3pPr>
            <a:lvl4pPr marR="0" lvl="3"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4pPr>
            <a:lvl5pPr marR="0" lvl="4"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5pPr>
            <a:lvl6pPr marR="0" lvl="5"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6pPr>
            <a:lvl7pPr marR="0" lvl="6"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7pPr>
            <a:lvl8pPr marR="0" lvl="7"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8pPr>
            <a:lvl9pPr marR="0" lvl="8"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9pPr>
          </a:lstStyle>
          <a:p>
            <a:r>
              <a:rPr lang="en-US" sz="9600" dirty="0" err="1">
                <a:solidFill>
                  <a:schemeClr val="accent2">
                    <a:lumMod val="50000"/>
                  </a:schemeClr>
                </a:solidFill>
                <a:latin typeface="SVN-Ready" panose="02040603050506020204" pitchFamily="18" charset="0"/>
              </a:rPr>
              <a:t>Chính</a:t>
            </a:r>
            <a:r>
              <a:rPr lang="en-US" sz="9600" dirty="0">
                <a:solidFill>
                  <a:schemeClr val="accent2">
                    <a:lumMod val="50000"/>
                  </a:schemeClr>
                </a:solidFill>
                <a:latin typeface="SVN-Ready" panose="02040603050506020204" pitchFamily="18" charset="0"/>
              </a:rPr>
              <a:t> </a:t>
            </a:r>
            <a:r>
              <a:rPr lang="en-US" sz="9600" dirty="0" err="1">
                <a:solidFill>
                  <a:schemeClr val="accent2">
                    <a:lumMod val="50000"/>
                  </a:schemeClr>
                </a:solidFill>
                <a:latin typeface="SVN-Ready" panose="02040603050506020204" pitchFamily="18" charset="0"/>
              </a:rPr>
              <a:t>tả</a:t>
            </a:r>
            <a:endParaRPr lang="en-US" sz="9600" dirty="0">
              <a:solidFill>
                <a:schemeClr val="accent2">
                  <a:lumMod val="50000"/>
                </a:schemeClr>
              </a:solidFill>
              <a:latin typeface="SVN-Ready" panose="02040603050506020204" pitchFamily="18" charset="0"/>
            </a:endParaRPr>
          </a:p>
        </p:txBody>
      </p:sp>
    </p:spTree>
    <p:extLst>
      <p:ext uri="{BB962C8B-B14F-4D97-AF65-F5344CB8AC3E}">
        <p14:creationId xmlns:p14="http://schemas.microsoft.com/office/powerpoint/2010/main" val="33005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par>
                                <p:cTn id="35" presetID="5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strVal val="#ppt_w*0.70"/>
                                          </p:val>
                                        </p:tav>
                                        <p:tav tm="100000">
                                          <p:val>
                                            <p:strVal val="#ppt_w"/>
                                          </p:val>
                                        </p:tav>
                                      </p:tavLst>
                                    </p:anim>
                                    <p:anim calcmode="lin" valueType="num">
                                      <p:cBhvr>
                                        <p:cTn id="38" dur="1000" fill="hold"/>
                                        <p:tgtEl>
                                          <p:spTgt spid="10"/>
                                        </p:tgtEl>
                                        <p:attrNameLst>
                                          <p:attrName>ppt_h</p:attrName>
                                        </p:attrNameLst>
                                      </p:cBhvr>
                                      <p:tavLst>
                                        <p:tav tm="0">
                                          <p:val>
                                            <p:strVal val="#ppt_h"/>
                                          </p:val>
                                        </p:tav>
                                        <p:tav tm="100000">
                                          <p:val>
                                            <p:strVal val="#ppt_h"/>
                                          </p:val>
                                        </p:tav>
                                      </p:tavLst>
                                    </p:anim>
                                    <p:animEffect transition="in" filter="fade">
                                      <p:cBhvr>
                                        <p:cTn id="39" dur="1000"/>
                                        <p:tgtEl>
                                          <p:spTgt spid="10"/>
                                        </p:tgtEl>
                                      </p:cBhvr>
                                    </p:animEffect>
                                  </p:childTnLst>
                                </p:cTn>
                              </p:par>
                              <p:par>
                                <p:cTn id="40" presetID="55"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par>
                                <p:cTn id="45" presetID="55"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par>
                                <p:cTn id="50" presetID="55"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strVal val="#ppt_w*0.70"/>
                                          </p:val>
                                        </p:tav>
                                        <p:tav tm="100000">
                                          <p:val>
                                            <p:strVal val="#ppt_w"/>
                                          </p:val>
                                        </p:tav>
                                      </p:tavLst>
                                    </p:anim>
                                    <p:anim calcmode="lin" valueType="num">
                                      <p:cBhvr>
                                        <p:cTn id="53" dur="1000" fill="hold"/>
                                        <p:tgtEl>
                                          <p:spTgt spid="13"/>
                                        </p:tgtEl>
                                        <p:attrNameLst>
                                          <p:attrName>ppt_h</p:attrName>
                                        </p:attrNameLst>
                                      </p:cBhvr>
                                      <p:tavLst>
                                        <p:tav tm="0">
                                          <p:val>
                                            <p:strVal val="#ppt_h"/>
                                          </p:val>
                                        </p:tav>
                                        <p:tav tm="100000">
                                          <p:val>
                                            <p:strVal val="#ppt_h"/>
                                          </p:val>
                                        </p:tav>
                                      </p:tavLst>
                                    </p:anim>
                                    <p:animEffect transition="in" filter="fade">
                                      <p:cBhvr>
                                        <p:cTn id="54" dur="1000"/>
                                        <p:tgtEl>
                                          <p:spTgt spid="13"/>
                                        </p:tgtEl>
                                      </p:cBhvr>
                                    </p:animEffect>
                                  </p:childTnLst>
                                </p:cTn>
                              </p:par>
                              <p:par>
                                <p:cTn id="55" presetID="55"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strVal val="#ppt_w*0.70"/>
                                          </p:val>
                                        </p:tav>
                                        <p:tav tm="100000">
                                          <p:val>
                                            <p:strVal val="#ppt_w"/>
                                          </p:val>
                                        </p:tav>
                                      </p:tavLst>
                                    </p:anim>
                                    <p:anim calcmode="lin" valueType="num">
                                      <p:cBhvr>
                                        <p:cTn id="58" dur="1000" fill="hold"/>
                                        <p:tgtEl>
                                          <p:spTgt spid="14"/>
                                        </p:tgtEl>
                                        <p:attrNameLst>
                                          <p:attrName>ppt_h</p:attrName>
                                        </p:attrNameLst>
                                      </p:cBhvr>
                                      <p:tavLst>
                                        <p:tav tm="0">
                                          <p:val>
                                            <p:strVal val="#ppt_h"/>
                                          </p:val>
                                        </p:tav>
                                        <p:tav tm="100000">
                                          <p:val>
                                            <p:strVal val="#ppt_h"/>
                                          </p:val>
                                        </p:tav>
                                      </p:tavLst>
                                    </p:anim>
                                    <p:animEffect transition="in" filter="fade">
                                      <p:cBhvr>
                                        <p:cTn id="59" dur="1000"/>
                                        <p:tgtEl>
                                          <p:spTgt spid="14"/>
                                        </p:tgtEl>
                                      </p:cBhvr>
                                    </p:animEffect>
                                  </p:childTnLst>
                                </p:cTn>
                              </p:par>
                              <p:par>
                                <p:cTn id="60" presetID="55"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1000" fill="hold"/>
                                        <p:tgtEl>
                                          <p:spTgt spid="16"/>
                                        </p:tgtEl>
                                        <p:attrNameLst>
                                          <p:attrName>ppt_w</p:attrName>
                                        </p:attrNameLst>
                                      </p:cBhvr>
                                      <p:tavLst>
                                        <p:tav tm="0">
                                          <p:val>
                                            <p:strVal val="#ppt_w*0.70"/>
                                          </p:val>
                                        </p:tav>
                                        <p:tav tm="100000">
                                          <p:val>
                                            <p:strVal val="#ppt_w"/>
                                          </p:val>
                                        </p:tav>
                                      </p:tavLst>
                                    </p:anim>
                                    <p:anim calcmode="lin" valueType="num">
                                      <p:cBhvr>
                                        <p:cTn id="63" dur="1000" fill="hold"/>
                                        <p:tgtEl>
                                          <p:spTgt spid="16"/>
                                        </p:tgtEl>
                                        <p:attrNameLst>
                                          <p:attrName>ppt_h</p:attrName>
                                        </p:attrNameLst>
                                      </p:cBhvr>
                                      <p:tavLst>
                                        <p:tav tm="0">
                                          <p:val>
                                            <p:strVal val="#ppt_h"/>
                                          </p:val>
                                        </p:tav>
                                        <p:tav tm="100000">
                                          <p:val>
                                            <p:strVal val="#ppt_h"/>
                                          </p:val>
                                        </p:tav>
                                      </p:tavLst>
                                    </p:anim>
                                    <p:animEffect transition="in" filter="fade">
                                      <p:cBhvr>
                                        <p:cTn id="64" dur="1000"/>
                                        <p:tgtEl>
                                          <p:spTgt spid="16"/>
                                        </p:tgtEl>
                                      </p:cBhvr>
                                    </p:animEffect>
                                  </p:childTnLst>
                                </p:cTn>
                              </p:par>
                              <p:par>
                                <p:cTn id="65" presetID="55"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strVal val="#ppt_w*0.70"/>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Effect transition="in" filter="fade">
                                      <p:cBhvr>
                                        <p:cTn id="69" dur="1000"/>
                                        <p:tgtEl>
                                          <p:spTgt spid="17"/>
                                        </p:tgtEl>
                                      </p:cBhvr>
                                    </p:animEffect>
                                  </p:childTnLst>
                                </p:cTn>
                              </p:par>
                              <p:par>
                                <p:cTn id="70" presetID="55"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ppt_w</p:attrName>
                                        </p:attrNameLst>
                                      </p:cBhvr>
                                      <p:tavLst>
                                        <p:tav tm="0">
                                          <p:val>
                                            <p:strVal val="#ppt_w*0.70"/>
                                          </p:val>
                                        </p:tav>
                                        <p:tav tm="100000">
                                          <p:val>
                                            <p:strVal val="#ppt_w"/>
                                          </p:val>
                                        </p:tav>
                                      </p:tavLst>
                                    </p:anim>
                                    <p:anim calcmode="lin" valueType="num">
                                      <p:cBhvr>
                                        <p:cTn id="73" dur="1000" fill="hold"/>
                                        <p:tgtEl>
                                          <p:spTgt spid="20"/>
                                        </p:tgtEl>
                                        <p:attrNameLst>
                                          <p:attrName>ppt_h</p:attrName>
                                        </p:attrNameLst>
                                      </p:cBhvr>
                                      <p:tavLst>
                                        <p:tav tm="0">
                                          <p:val>
                                            <p:strVal val="#ppt_h"/>
                                          </p:val>
                                        </p:tav>
                                        <p:tav tm="100000">
                                          <p:val>
                                            <p:strVal val="#ppt_h"/>
                                          </p:val>
                                        </p:tav>
                                      </p:tavLst>
                                    </p:anim>
                                    <p:animEffect transition="in" filter="fade">
                                      <p:cBhvr>
                                        <p:cTn id="74" dur="1000"/>
                                        <p:tgtEl>
                                          <p:spTgt spid="20"/>
                                        </p:tgtEl>
                                      </p:cBhvr>
                                    </p:animEffect>
                                  </p:childTnLst>
                                </p:cTn>
                              </p:par>
                              <p:par>
                                <p:cTn id="75" presetID="55"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1000" fill="hold"/>
                                        <p:tgtEl>
                                          <p:spTgt spid="22"/>
                                        </p:tgtEl>
                                        <p:attrNameLst>
                                          <p:attrName>ppt_w</p:attrName>
                                        </p:attrNameLst>
                                      </p:cBhvr>
                                      <p:tavLst>
                                        <p:tav tm="0">
                                          <p:val>
                                            <p:strVal val="#ppt_w*0.70"/>
                                          </p:val>
                                        </p:tav>
                                        <p:tav tm="100000">
                                          <p:val>
                                            <p:strVal val="#ppt_w"/>
                                          </p:val>
                                        </p:tav>
                                      </p:tavLst>
                                    </p:anim>
                                    <p:anim calcmode="lin" valueType="num">
                                      <p:cBhvr>
                                        <p:cTn id="78" dur="1000" fill="hold"/>
                                        <p:tgtEl>
                                          <p:spTgt spid="22"/>
                                        </p:tgtEl>
                                        <p:attrNameLst>
                                          <p:attrName>ppt_h</p:attrName>
                                        </p:attrNameLst>
                                      </p:cBhvr>
                                      <p:tavLst>
                                        <p:tav tm="0">
                                          <p:val>
                                            <p:strVal val="#ppt_h"/>
                                          </p:val>
                                        </p:tav>
                                        <p:tav tm="100000">
                                          <p:val>
                                            <p:strVal val="#ppt_h"/>
                                          </p:val>
                                        </p:tav>
                                      </p:tavLst>
                                    </p:anim>
                                    <p:animEffect transition="in" filter="fade">
                                      <p:cBhvr>
                                        <p:cTn id="79" dur="1000"/>
                                        <p:tgtEl>
                                          <p:spTgt spid="22"/>
                                        </p:tgtEl>
                                      </p:cBhvr>
                                    </p:animEffect>
                                  </p:childTnLst>
                                </p:cTn>
                              </p:par>
                              <p:par>
                                <p:cTn id="80" presetID="55"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1000" fill="hold"/>
                                        <p:tgtEl>
                                          <p:spTgt spid="23"/>
                                        </p:tgtEl>
                                        <p:attrNameLst>
                                          <p:attrName>ppt_w</p:attrName>
                                        </p:attrNameLst>
                                      </p:cBhvr>
                                      <p:tavLst>
                                        <p:tav tm="0">
                                          <p:val>
                                            <p:strVal val="#ppt_w*0.70"/>
                                          </p:val>
                                        </p:tav>
                                        <p:tav tm="100000">
                                          <p:val>
                                            <p:strVal val="#ppt_w"/>
                                          </p:val>
                                        </p:tav>
                                      </p:tavLst>
                                    </p:anim>
                                    <p:anim calcmode="lin" valueType="num">
                                      <p:cBhvr>
                                        <p:cTn id="83" dur="1000" fill="hold"/>
                                        <p:tgtEl>
                                          <p:spTgt spid="23"/>
                                        </p:tgtEl>
                                        <p:attrNameLst>
                                          <p:attrName>ppt_h</p:attrName>
                                        </p:attrNameLst>
                                      </p:cBhvr>
                                      <p:tavLst>
                                        <p:tav tm="0">
                                          <p:val>
                                            <p:strVal val="#ppt_h"/>
                                          </p:val>
                                        </p:tav>
                                        <p:tav tm="100000">
                                          <p:val>
                                            <p:strVal val="#ppt_h"/>
                                          </p:val>
                                        </p:tav>
                                      </p:tavLst>
                                    </p:anim>
                                    <p:animEffect transition="in" filter="fade">
                                      <p:cBhvr>
                                        <p:cTn id="84" dur="1000"/>
                                        <p:tgtEl>
                                          <p:spTgt spid="23"/>
                                        </p:tgtEl>
                                      </p:cBhvr>
                                    </p:animEffect>
                                  </p:childTnLst>
                                </p:cTn>
                              </p:par>
                            </p:childTnLst>
                          </p:cTn>
                        </p:par>
                        <p:par>
                          <p:cTn id="85" fill="hold">
                            <p:stCondLst>
                              <p:cond delay="1000"/>
                            </p:stCondLst>
                            <p:childTnLst>
                              <p:par>
                                <p:cTn id="86" presetID="42"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1000"/>
                                        <p:tgtEl>
                                          <p:spTgt spid="7"/>
                                        </p:tgtEl>
                                      </p:cBhvr>
                                    </p:animEffect>
                                    <p:anim calcmode="lin" valueType="num">
                                      <p:cBhvr>
                                        <p:cTn id="94" dur="1000" fill="hold"/>
                                        <p:tgtEl>
                                          <p:spTgt spid="7"/>
                                        </p:tgtEl>
                                        <p:attrNameLst>
                                          <p:attrName>ppt_x</p:attrName>
                                        </p:attrNameLst>
                                      </p:cBhvr>
                                      <p:tavLst>
                                        <p:tav tm="0">
                                          <p:val>
                                            <p:strVal val="#ppt_x"/>
                                          </p:val>
                                        </p:tav>
                                        <p:tav tm="100000">
                                          <p:val>
                                            <p:strVal val="#ppt_x"/>
                                          </p:val>
                                        </p:tav>
                                      </p:tavLst>
                                    </p:anim>
                                    <p:anim calcmode="lin" valueType="num">
                                      <p:cBhvr>
                                        <p:cTn id="9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DC73">
            <a:alpha val="71000"/>
          </a:srgbClr>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53562" y="266701"/>
            <a:ext cx="15772437" cy="1595122"/>
          </a:xfrm>
          <a:prstGeom prst="rect">
            <a:avLst/>
          </a:prstGeom>
        </p:spPr>
      </p:pic>
      <p:pic>
        <p:nvPicPr>
          <p:cNvPr id="10" name="Picture 20">
            <a:extLst>
              <a:ext uri="{FF2B5EF4-FFF2-40B4-BE49-F238E27FC236}">
                <a16:creationId xmlns:a16="http://schemas.microsoft.com/office/drawing/2014/main" id="{5DC8C49B-5AFC-5C48-B282-1007E3185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11242" y="3967375"/>
            <a:ext cx="361510" cy="355635"/>
          </a:xfrm>
          <a:prstGeom prst="rect">
            <a:avLst/>
          </a:prstGeom>
        </p:spPr>
      </p:pic>
      <p:pic>
        <p:nvPicPr>
          <p:cNvPr id="12" name="Picture 23">
            <a:extLst>
              <a:ext uri="{FF2B5EF4-FFF2-40B4-BE49-F238E27FC236}">
                <a16:creationId xmlns:a16="http://schemas.microsoft.com/office/drawing/2014/main" id="{E7270D8C-82E8-944F-828E-97D4999544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944987" y="6138349"/>
            <a:ext cx="361510" cy="355635"/>
          </a:xfrm>
          <a:prstGeom prst="rect">
            <a:avLst/>
          </a:prstGeom>
        </p:spPr>
      </p:pic>
      <p:pic>
        <p:nvPicPr>
          <p:cNvPr id="14" name="Picture 13">
            <a:extLst>
              <a:ext uri="{FF2B5EF4-FFF2-40B4-BE49-F238E27FC236}">
                <a16:creationId xmlns:a16="http://schemas.microsoft.com/office/drawing/2014/main" id="{D0E5703F-10D8-774C-9155-452229D2C2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649200" y="9064358"/>
            <a:ext cx="6819087" cy="3298733"/>
          </a:xfrm>
          <a:prstGeom prst="rect">
            <a:avLst/>
          </a:prstGeom>
        </p:spPr>
      </p:pic>
      <p:pic>
        <p:nvPicPr>
          <p:cNvPr id="15" name="Picture 4">
            <a:extLst>
              <a:ext uri="{FF2B5EF4-FFF2-40B4-BE49-F238E27FC236}">
                <a16:creationId xmlns:a16="http://schemas.microsoft.com/office/drawing/2014/main" id="{EEE969BA-C2CF-3248-AC22-82596675A7A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81000" y="323487"/>
            <a:ext cx="1369810" cy="1595121"/>
          </a:xfrm>
          <a:prstGeom prst="rect">
            <a:avLst/>
          </a:prstGeom>
        </p:spPr>
      </p:pic>
      <p:sp>
        <p:nvSpPr>
          <p:cNvPr id="17" name="TextBox 16">
            <a:extLst>
              <a:ext uri="{FF2B5EF4-FFF2-40B4-BE49-F238E27FC236}">
                <a16:creationId xmlns:a16="http://schemas.microsoft.com/office/drawing/2014/main" id="{192D60F7-4EBD-784D-B7D1-CAD67C742B69}"/>
              </a:ext>
            </a:extLst>
          </p:cNvPr>
          <p:cNvSpPr txBox="1"/>
          <p:nvPr/>
        </p:nvSpPr>
        <p:spPr>
          <a:xfrm>
            <a:off x="2423631" y="419100"/>
            <a:ext cx="14790868" cy="1319528"/>
          </a:xfrm>
          <a:prstGeom prst="rect">
            <a:avLst/>
          </a:prstGeom>
          <a:noFill/>
        </p:spPr>
        <p:txBody>
          <a:bodyPr wrap="square" rtlCol="0">
            <a:spAutoFit/>
          </a:bodyPr>
          <a:lstStyle/>
          <a:p>
            <a:pPr>
              <a:lnSpc>
                <a:spcPct val="114000"/>
              </a:lnSpc>
            </a:pPr>
            <a:r>
              <a:rPr lang="en-US" altLang="en-US" sz="3600" b="1" dirty="0">
                <a:solidFill>
                  <a:schemeClr val="bg1"/>
                </a:solidFill>
                <a:latin typeface="Calibri" panose="020F0502020204030204" pitchFamily="34" charset="0"/>
                <a:cs typeface="Calibri" panose="020F0502020204030204" pitchFamily="34" charset="0"/>
              </a:rPr>
              <a:t>2. </a:t>
            </a:r>
            <a:r>
              <a:rPr lang="en-US" altLang="en-US" sz="3600" b="1" dirty="0" err="1">
                <a:solidFill>
                  <a:schemeClr val="bg1"/>
                </a:solidFill>
                <a:latin typeface="Calibri" panose="020F0502020204030204" pitchFamily="34" charset="0"/>
                <a:cs typeface="Calibri" panose="020F0502020204030204" pitchFamily="34" charset="0"/>
              </a:rPr>
              <a:t>Tìm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những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chỉ</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huân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chương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danh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hiệu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và</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giải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thưởng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trong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bài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văn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sau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Nhận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xét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về</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viết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đó</a:t>
            </a:r>
            <a:r>
              <a:rPr lang="en-US" altLang="en-US" sz="3600" b="1" dirty="0">
                <a:solidFill>
                  <a:schemeClr val="bg1"/>
                </a:solidFill>
                <a:latin typeface="Calibri" panose="020F0502020204030204" pitchFamily="34" charset="0"/>
                <a:cs typeface="Calibri" panose="020F0502020204030204" pitchFamily="34" charset="0"/>
              </a:rPr>
              <a:t>.</a:t>
            </a:r>
            <a:endParaRPr lang="x-none" sz="3600" b="1" dirty="0">
              <a:solidFill>
                <a:schemeClr val="bg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2257E9D-1ECB-9748-BBDA-92902A8388D5}"/>
              </a:ext>
            </a:extLst>
          </p:cNvPr>
          <p:cNvSpPr/>
          <p:nvPr/>
        </p:nvSpPr>
        <p:spPr>
          <a:xfrm>
            <a:off x="357554" y="1918608"/>
            <a:ext cx="17549446" cy="5678478"/>
          </a:xfrm>
          <a:prstGeom prst="rect">
            <a:avLst/>
          </a:prstGeom>
        </p:spPr>
        <p:txBody>
          <a:bodyPr wrap="square">
            <a:spAutoFit/>
          </a:bodyPr>
          <a:lstStyle/>
          <a:p>
            <a:pPr algn="ctr"/>
            <a:r>
              <a:rPr lang="en-US" altLang="en-US" sz="3300" b="1" dirty="0" err="1">
                <a:solidFill>
                  <a:srgbClr val="FF0000"/>
                </a:solidFill>
                <a:latin typeface="Calibri" panose="020F0502020204030204" pitchFamily="34" charset="0"/>
                <a:cs typeface="Calibri" panose="020F0502020204030204" pitchFamily="34" charset="0"/>
              </a:rPr>
              <a:t>Gắn</a:t>
            </a:r>
            <a:r>
              <a:rPr lang="en-US" altLang="en-US" sz="3300" b="1" dirty="0">
                <a:solidFill>
                  <a:srgbClr val="FF0000"/>
                </a:solidFill>
                <a:latin typeface="Calibri" panose="020F0502020204030204" pitchFamily="34" charset="0"/>
                <a:cs typeface="Calibri" panose="020F0502020204030204" pitchFamily="34" charset="0"/>
              </a:rPr>
              <a:t> </a:t>
            </a:r>
            <a:r>
              <a:rPr lang="en-US" altLang="en-US" sz="3300" b="1" dirty="0" err="1">
                <a:solidFill>
                  <a:srgbClr val="FF0000"/>
                </a:solidFill>
                <a:latin typeface="Calibri" panose="020F0502020204030204" pitchFamily="34" charset="0"/>
                <a:cs typeface="Calibri" panose="020F0502020204030204" pitchFamily="34" charset="0"/>
              </a:rPr>
              <a:t>bó</a:t>
            </a:r>
            <a:r>
              <a:rPr lang="en-US" altLang="en-US" sz="3300" b="1" dirty="0">
                <a:solidFill>
                  <a:srgbClr val="FF0000"/>
                </a:solidFill>
                <a:latin typeface="Calibri" panose="020F0502020204030204" pitchFamily="34" charset="0"/>
                <a:cs typeface="Calibri" panose="020F0502020204030204" pitchFamily="34" charset="0"/>
              </a:rPr>
              <a:t> </a:t>
            </a:r>
            <a:r>
              <a:rPr lang="en-US" altLang="en-US" sz="3300" b="1" dirty="0" err="1">
                <a:solidFill>
                  <a:srgbClr val="FF0000"/>
                </a:solidFill>
                <a:latin typeface="Calibri" panose="020F0502020204030204" pitchFamily="34" charset="0"/>
                <a:cs typeface="Calibri" panose="020F0502020204030204" pitchFamily="34" charset="0"/>
              </a:rPr>
              <a:t>với</a:t>
            </a:r>
            <a:r>
              <a:rPr lang="en-US" altLang="en-US" sz="3300" b="1" dirty="0">
                <a:solidFill>
                  <a:srgbClr val="FF0000"/>
                </a:solidFill>
                <a:latin typeface="Calibri" panose="020F0502020204030204" pitchFamily="34" charset="0"/>
                <a:cs typeface="Calibri" panose="020F0502020204030204" pitchFamily="34" charset="0"/>
              </a:rPr>
              <a:t> </a:t>
            </a:r>
            <a:r>
              <a:rPr lang="en-US" altLang="en-US" sz="3300" b="1" dirty="0" err="1">
                <a:solidFill>
                  <a:srgbClr val="FF0000"/>
                </a:solidFill>
                <a:latin typeface="Calibri" panose="020F0502020204030204" pitchFamily="34" charset="0"/>
                <a:cs typeface="Calibri" panose="020F0502020204030204" pitchFamily="34" charset="0"/>
              </a:rPr>
              <a:t>miền</a:t>
            </a:r>
            <a:r>
              <a:rPr lang="en-US" altLang="en-US" sz="3300" b="1" dirty="0">
                <a:solidFill>
                  <a:srgbClr val="FF0000"/>
                </a:solidFill>
                <a:latin typeface="Calibri" panose="020F0502020204030204" pitchFamily="34" charset="0"/>
                <a:cs typeface="Calibri" panose="020F0502020204030204" pitchFamily="34" charset="0"/>
              </a:rPr>
              <a:t> Nam</a:t>
            </a:r>
          </a:p>
          <a:p>
            <a:pPr marL="3602038" indent="-254000" algn="just"/>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sĩ</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Phạm</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Ngọc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quê</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Quảng</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nhưng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cả</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cuộc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đời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gắn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bó</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với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tỉnh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đồng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bằng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Cửu</a:t>
            </a:r>
            <a:r>
              <a:rPr lang="en-US" altLang="en-US" sz="3300" dirty="0">
                <a:latin typeface="Calibri" panose="020F0502020204030204" pitchFamily="34" charset="0"/>
                <a:cs typeface="Calibri" panose="020F0502020204030204" pitchFamily="34" charset="0"/>
              </a:rPr>
              <a:t> Long. </a:t>
            </a:r>
            <a:r>
              <a:rPr lang="en-US" altLang="en-US" sz="3300" dirty="0" err="1">
                <a:latin typeface="Calibri" panose="020F0502020204030204" pitchFamily="34" charset="0"/>
                <a:cs typeface="Calibri" panose="020F0502020204030204" pitchFamily="34" charset="0"/>
              </a:rPr>
              <a:t>Ngay</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từ</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trước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Tám</a:t>
            </a:r>
            <a:r>
              <a:rPr lang="en-US" altLang="en-US" sz="3300" dirty="0">
                <a:latin typeface="Calibri" panose="020F0502020204030204" pitchFamily="34" charset="0"/>
                <a:cs typeface="Calibri" panose="020F0502020204030204" pitchFamily="34" charset="0"/>
              </a:rPr>
              <a:t> 1945,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đã</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góp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xây</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dựng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nhiều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cơ</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Sài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Gòn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lập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Đoàn</a:t>
            </a:r>
            <a:r>
              <a:rPr lang="en-US" altLang="en-US" sz="3300" dirty="0">
                <a:latin typeface="Calibri" panose="020F0502020204030204" pitchFamily="34" charset="0"/>
                <a:cs typeface="Calibri" panose="020F0502020204030204" pitchFamily="34" charset="0"/>
              </a:rPr>
              <a:t> Thanh </a:t>
            </a:r>
            <a:r>
              <a:rPr lang="en-US" altLang="en-US" sz="3300" dirty="0" err="1">
                <a:latin typeface="Calibri" panose="020F0502020204030204" pitchFamily="34" charset="0"/>
                <a:cs typeface="Calibri" panose="020F0502020204030204" pitchFamily="34" charset="0"/>
              </a:rPr>
              <a:t>niên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Tiền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phong</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phụ</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ngoại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giao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của</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Ủy</a:t>
            </a:r>
            <a:r>
              <a:rPr lang="en-US" altLang="en-US" sz="3300" dirty="0">
                <a:latin typeface="Calibri" panose="020F0502020204030204" pitchFamily="34" charset="0"/>
                <a:cs typeface="Calibri" panose="020F0502020204030204" pitchFamily="34" charset="0"/>
              </a:rPr>
              <a:t> ban </a:t>
            </a:r>
            <a:r>
              <a:rPr lang="en-US" altLang="en-US" sz="3300" dirty="0" err="1">
                <a:latin typeface="Calibri" panose="020F0502020204030204" pitchFamily="34" charset="0"/>
                <a:cs typeface="Calibri" panose="020F0502020204030204" pitchFamily="34" charset="0"/>
              </a:rPr>
              <a: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chính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Lâm</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thời</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làm</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Bí</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thư</a:t>
            </a:r>
            <a:r>
              <a:rPr lang="en-US" altLang="en-US" sz="3300" dirty="0">
                <a:latin typeface="Calibri" panose="020F0502020204030204" pitchFamily="34" charset="0"/>
                <a:cs typeface="Calibri" panose="020F0502020204030204" pitchFamily="34" charset="0"/>
              </a:rPr>
              <a:t> Thanh </a:t>
            </a:r>
            <a:r>
              <a:rPr lang="en-US" altLang="en-US" sz="3300" dirty="0" err="1">
                <a:latin typeface="Calibri" panose="020F0502020204030204" pitchFamily="34" charset="0"/>
                <a:cs typeface="Calibri" panose="020F0502020204030204" pitchFamily="34" charset="0"/>
              </a:rPr>
              <a:t>niên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Tiền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rồi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Chủ</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tịch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ủy</a:t>
            </a:r>
            <a:r>
              <a:rPr lang="en-US" altLang="en-US" sz="3300" dirty="0">
                <a:latin typeface="Calibri" panose="020F0502020204030204" pitchFamily="34" charset="0"/>
                <a:cs typeface="Calibri" panose="020F0502020204030204" pitchFamily="34" charset="0"/>
              </a:rPr>
              <a:t> ban </a:t>
            </a:r>
            <a:r>
              <a:rPr lang="en-US" altLang="en-US" sz="3300" dirty="0" err="1">
                <a:latin typeface="Calibri" panose="020F0502020204030204" pitchFamily="34" charset="0"/>
                <a:cs typeface="Calibri" panose="020F0502020204030204" pitchFamily="34" charset="0"/>
              </a:rPr>
              <a:t>Kháng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 </a:t>
            </a:r>
            <a:r>
              <a:rPr lang="en-US" altLang="en-US" sz="3300" dirty="0" err="1">
                <a:latin typeface="Calibri" panose="020F0502020204030204" pitchFamily="34" charset="0"/>
                <a:cs typeface="Calibri" panose="020F0502020204030204" pitchFamily="34" charset="0"/>
              </a:rPr>
              <a: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chính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Sài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Gòn</a:t>
            </a:r>
            <a:r>
              <a:rPr lang="en-US" altLang="en-US" sz="3300" dirty="0">
                <a:latin typeface="Calibri" panose="020F0502020204030204" pitchFamily="34" charset="0"/>
                <a:cs typeface="Calibri" panose="020F0502020204030204" pitchFamily="34" charset="0"/>
              </a:rPr>
              <a:t> - Gia </a:t>
            </a:r>
            <a:r>
              <a:rPr lang="en-US" altLang="en-US" sz="3300" dirty="0" err="1">
                <a:latin typeface="Calibri" panose="020F0502020204030204" pitchFamily="34" charset="0"/>
                <a:cs typeface="Calibri" panose="020F0502020204030204" pitchFamily="34" charset="0"/>
              </a:rPr>
              <a:t>Định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Hòa</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bình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lập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lại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trên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cương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vị</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trưởng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Y </a:t>
            </a:r>
            <a:r>
              <a:rPr lang="en-US" altLang="en-US" sz="3300" dirty="0" err="1">
                <a:latin typeface="Calibri" panose="020F0502020204030204" pitchFamily="34" charset="0"/>
                <a:cs typeface="Calibri" panose="020F0502020204030204" pitchFamily="34" charset="0"/>
              </a:rPr>
              <a:t>tế</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đã</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có</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nhiều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cống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sự</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nghiệp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bảo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vệ</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sức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khỏe</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dân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đặc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biệt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lĩnh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vực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chống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bệnh</a:t>
            </a:r>
            <a:r>
              <a:rPr lang="en-US" altLang="en-US" sz="3300" dirty="0">
                <a:latin typeface="Calibri" panose="020F0502020204030204" pitchFamily="34" charset="0"/>
                <a:cs typeface="Calibri" panose="020F0502020204030204" pitchFamily="34" charset="0"/>
              </a:rPr>
              <a:t> lao. </a:t>
            </a:r>
            <a:r>
              <a:rPr lang="en-US" altLang="en-US" sz="3300" dirty="0" err="1">
                <a:latin typeface="Calibri" panose="020F0502020204030204" pitchFamily="34" charset="0"/>
                <a:cs typeface="Calibri" panose="020F0502020204030204" pitchFamily="34" charset="0"/>
              </a:rPr>
              <a:t>Trong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cuộc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chống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Mĩ</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cứu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nước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đã</a:t>
            </a:r>
            <a:r>
              <a:rPr lang="en-US" altLang="en-US" sz="3300" dirty="0">
                <a:latin typeface="Calibri" panose="020F0502020204030204" pitchFamily="34" charset="0"/>
                <a:cs typeface="Calibri" panose="020F0502020204030204" pitchFamily="34" charset="0"/>
              </a:rPr>
              <a:t> 4 </a:t>
            </a:r>
            <a:r>
              <a:rPr lang="en-US" altLang="en-US" sz="3300" dirty="0" err="1">
                <a:latin typeface="Calibri" panose="020F0502020204030204" pitchFamily="34" charset="0"/>
                <a:cs typeface="Calibri" panose="020F0502020204030204" pitchFamily="34" charset="0"/>
              </a:rPr>
              <a:t>lần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bộ</a:t>
            </a:r>
            <a:endParaRPr lang="en-US" altLang="en-US" sz="3300" dirty="0">
              <a:latin typeface="Calibri" panose="020F0502020204030204" pitchFamily="34" charset="0"/>
              <a:cs typeface="Calibri" panose="020F0502020204030204" pitchFamily="34" charset="0"/>
            </a:endParaRPr>
          </a:p>
          <a:p>
            <a:pPr marL="3602038" indent="-254000" algn="just"/>
            <a:r>
              <a:rPr lang="en-US" altLang="en-US" sz="3300" dirty="0">
                <a:latin typeface="Calibri" panose="020F0502020204030204" pitchFamily="34" charset="0"/>
                <a:cs typeface="Calibri" panose="020F0502020204030204" pitchFamily="34" charset="0"/>
              </a:rPr>
              <a:t> </a:t>
            </a:r>
          </a:p>
        </p:txBody>
      </p:sp>
      <p:pic>
        <p:nvPicPr>
          <p:cNvPr id="19" name="Picture 18">
            <a:extLst>
              <a:ext uri="{FF2B5EF4-FFF2-40B4-BE49-F238E27FC236}">
                <a16:creationId xmlns:a16="http://schemas.microsoft.com/office/drawing/2014/main" id="{3F5EB487-9D46-1342-8631-AC8D4B432D01}"/>
              </a:ext>
            </a:extLst>
          </p:cNvPr>
          <p:cNvPicPr>
            <a:picLocks noChangeAspect="1"/>
          </p:cNvPicPr>
          <p:nvPr/>
        </p:nvPicPr>
        <p:blipFill>
          <a:blip r:embed="rId11"/>
          <a:stretch>
            <a:fillRect/>
          </a:stretch>
        </p:blipFill>
        <p:spPr>
          <a:xfrm>
            <a:off x="357554" y="2071007"/>
            <a:ext cx="3411415" cy="4555127"/>
          </a:xfrm>
          <a:prstGeom prst="ellipse">
            <a:avLst/>
          </a:prstGeom>
          <a:ln>
            <a:noFill/>
          </a:ln>
          <a:effectLst>
            <a:softEdge rad="112500"/>
          </a:effectLst>
        </p:spPr>
      </p:pic>
      <p:sp>
        <p:nvSpPr>
          <p:cNvPr id="20" name="Rectangle 19">
            <a:extLst>
              <a:ext uri="{FF2B5EF4-FFF2-40B4-BE49-F238E27FC236}">
                <a16:creationId xmlns:a16="http://schemas.microsoft.com/office/drawing/2014/main" id="{014D5677-2A28-A744-B30F-2775494D0A59}"/>
              </a:ext>
            </a:extLst>
          </p:cNvPr>
          <p:cNvSpPr/>
          <p:nvPr/>
        </p:nvSpPr>
        <p:spPr>
          <a:xfrm>
            <a:off x="408563" y="6973090"/>
            <a:ext cx="17405358" cy="2631490"/>
          </a:xfrm>
          <a:prstGeom prst="rect">
            <a:avLst/>
          </a:prstGeom>
        </p:spPr>
        <p:txBody>
          <a:bodyPr wrap="square">
            <a:spAutoFit/>
          </a:bodyPr>
          <a:lstStyle/>
          <a:p>
            <a:pPr marL="22225" indent="-22225" algn="just"/>
            <a:r>
              <a:rPr lang="en-US" altLang="en-US" sz="3300" dirty="0" err="1">
                <a:latin typeface="Calibri" panose="020F0502020204030204" pitchFamily="34" charset="0"/>
                <a:cs typeface="Calibri" panose="020F0502020204030204" pitchFamily="34" charset="0"/>
              </a:rPr>
              <a:t>từ</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Bắc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vào</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từ</a:t>
            </a:r>
            <a:r>
              <a:rPr lang="en-US" altLang="en-US" sz="3300" dirty="0">
                <a:latin typeface="Calibri" panose="020F0502020204030204" pitchFamily="34" charset="0"/>
                <a:cs typeface="Calibri" panose="020F0502020204030204" pitchFamily="34" charset="0"/>
              </a:rPr>
              <a:t> Nam ra </a:t>
            </a:r>
            <a:r>
              <a:rPr lang="en-US" altLang="en-US" sz="3300" dirty="0" err="1">
                <a:latin typeface="Calibri" panose="020F0502020204030204" pitchFamily="34" charset="0"/>
                <a:cs typeface="Calibri" panose="020F0502020204030204" pitchFamily="34" charset="0"/>
              </a:rPr>
              <a:t>Bắc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để</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chỉ</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đạo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tác</a:t>
            </a:r>
            <a:r>
              <a:rPr lang="en-US" altLang="en-US" sz="3300" dirty="0">
                <a:latin typeface="Calibri" panose="020F0502020204030204" pitchFamily="34" charset="0"/>
                <a:cs typeface="Calibri" panose="020F0502020204030204" pitchFamily="34" charset="0"/>
              </a:rPr>
              <a:t> y </a:t>
            </a:r>
            <a:r>
              <a:rPr lang="en-US" altLang="en-US" sz="3300" dirty="0" err="1">
                <a:latin typeface="Calibri" panose="020F0502020204030204" pitchFamily="34" charset="0"/>
                <a:cs typeface="Calibri" panose="020F0502020204030204" pitchFamily="34" charset="0"/>
              </a:rPr>
              <a:t>tế</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trường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rồi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lặng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lẽ</a:t>
            </a:r>
            <a:r>
              <a:rPr lang="en-US" altLang="en-US" sz="3300" dirty="0">
                <a:latin typeface="Calibri" panose="020F0502020204030204" pitchFamily="34" charset="0"/>
                <a:cs typeface="Calibri" panose="020F0502020204030204" pitchFamily="34" charset="0"/>
              </a:rPr>
              <a:t> qua </a:t>
            </a:r>
            <a:r>
              <a:rPr lang="en-US" altLang="en-US" sz="3300" dirty="0" err="1">
                <a:latin typeface="Calibri" panose="020F0502020204030204" pitchFamily="34" charset="0"/>
                <a:cs typeface="Calibri" panose="020F0502020204030204" pitchFamily="34" charset="0"/>
              </a:rPr>
              <a:t>đời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ngày</a:t>
            </a:r>
            <a:r>
              <a:rPr lang="en-US" altLang="en-US" sz="3300" dirty="0">
                <a:latin typeface="Calibri" panose="020F0502020204030204" pitchFamily="34" charset="0"/>
                <a:cs typeface="Calibri" panose="020F0502020204030204" pitchFamily="34" charset="0"/>
              </a:rPr>
              <a:t> 7-11-1968 </a:t>
            </a:r>
            <a:r>
              <a:rPr lang="en-US" altLang="en-US" sz="3300" dirty="0" err="1">
                <a:latin typeface="Calibri" panose="020F0502020204030204" pitchFamily="34" charset="0"/>
                <a:cs typeface="Calibri" panose="020F0502020204030204" pitchFamily="34" charset="0"/>
              </a:rPr>
              <a:t>vì</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sốt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rét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một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ngôi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tranh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giữa</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miền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Đông</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p>
          <a:p>
            <a:pPr algn="just"/>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Sinh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thời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được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Đảng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nước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tặng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danh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hiệu</a:t>
            </a:r>
            <a:r>
              <a:rPr lang="en-US" altLang="en-US" sz="3300" dirty="0">
                <a:latin typeface="Calibri" panose="020F0502020204030204" pitchFamily="34" charset="0"/>
                <a:cs typeface="Calibri" panose="020F0502020204030204" pitchFamily="34" charset="0"/>
              </a:rPr>
              <a:t> Anh </a:t>
            </a:r>
            <a:r>
              <a:rPr lang="en-US" altLang="en-US" sz="3300" dirty="0" err="1">
                <a:latin typeface="Calibri" panose="020F0502020204030204" pitchFamily="34" charset="0"/>
                <a:cs typeface="Calibri" panose="020F0502020204030204" pitchFamily="34" charset="0"/>
              </a:rPr>
              <a:t>hùng</a:t>
            </a:r>
            <a:r>
              <a:rPr lang="en-US" altLang="en-US" sz="3300" dirty="0">
                <a:latin typeface="Calibri" panose="020F0502020204030204" pitchFamily="34" charset="0"/>
                <a:cs typeface="Calibri" panose="020F0502020204030204" pitchFamily="34" charset="0"/>
              </a:rPr>
              <a:t> Lao </a:t>
            </a:r>
            <a:r>
              <a:rPr lang="en-US" altLang="en-US" sz="3300" dirty="0" err="1">
                <a:latin typeface="Calibri" panose="020F0502020204030204" pitchFamily="34" charset="0"/>
                <a:cs typeface="Calibri" panose="020F0502020204030204" pitchFamily="34" charset="0"/>
              </a:rPr>
              <a:t>động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phần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thưởng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cao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quý</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Huân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chương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Huân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chương</a:t>
            </a:r>
            <a:r>
              <a:rPr lang="en-US" altLang="en-US" sz="3300" dirty="0">
                <a:latin typeface="Calibri" panose="020F0502020204030204" pitchFamily="34" charset="0"/>
                <a:cs typeface="Calibri" panose="020F0502020204030204" pitchFamily="34" charset="0"/>
              </a:rPr>
              <a:t> Lao </a:t>
            </a:r>
            <a:r>
              <a:rPr lang="en-US" altLang="en-US" sz="3300" dirty="0" err="1">
                <a:latin typeface="Calibri" panose="020F0502020204030204" pitchFamily="34" charset="0"/>
                <a:cs typeface="Calibri" panose="020F0502020204030204" pitchFamily="34" charset="0"/>
              </a:rPr>
              <a:t>động</a:t>
            </a:r>
            <a:r>
              <a:rPr lang="en-US" altLang="en-US" sz="3300" dirty="0">
                <a:latin typeface="Calibri" panose="020F0502020204030204" pitchFamily="34" charset="0"/>
                <a:cs typeface="Calibri" panose="020F0502020204030204" pitchFamily="34" charset="0"/>
              </a:rPr>
              <a:t>. Sau </a:t>
            </a:r>
            <a:r>
              <a:rPr lang="en-US" altLang="en-US" sz="3300" dirty="0" err="1">
                <a:latin typeface="Calibri" panose="020F0502020204030204" pitchFamily="34" charset="0"/>
                <a:cs typeface="Calibri" panose="020F0502020204030204" pitchFamily="34" charset="0"/>
              </a:rPr>
              <a:t>khi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mất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được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truy</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tặng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Giải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thưởng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Hồ</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Chí</a:t>
            </a:r>
            <a:r>
              <a:rPr lang="en-US" altLang="en-US" sz="3300" dirty="0">
                <a:latin typeface="Calibri" panose="020F0502020204030204" pitchFamily="34" charset="0"/>
                <a:cs typeface="Calibri" panose="020F0502020204030204" pitchFamily="34" charset="0"/>
              </a:rPr>
              <a:t> Minh.</a:t>
            </a:r>
          </a:p>
        </p:txBody>
      </p:sp>
      <p:sp>
        <p:nvSpPr>
          <p:cNvPr id="21" name="Rectangle 20">
            <a:extLst>
              <a:ext uri="{FF2B5EF4-FFF2-40B4-BE49-F238E27FC236}">
                <a16:creationId xmlns:a16="http://schemas.microsoft.com/office/drawing/2014/main" id="{7C9848BE-5D3E-DB4B-BC7B-414DD52657E3}"/>
              </a:ext>
            </a:extLst>
          </p:cNvPr>
          <p:cNvSpPr/>
          <p:nvPr/>
        </p:nvSpPr>
        <p:spPr>
          <a:xfrm>
            <a:off x="6823821" y="9567818"/>
            <a:ext cx="4491614" cy="600164"/>
          </a:xfrm>
          <a:prstGeom prst="rect">
            <a:avLst/>
          </a:prstGeom>
          <a:ln w="19050">
            <a:solidFill>
              <a:schemeClr val="tx1"/>
            </a:solidFill>
            <a:prstDash val="lgDashDotDot"/>
          </a:ln>
        </p:spPr>
        <p:txBody>
          <a:bodyPr wrap="none">
            <a:spAutoFit/>
          </a:bodyPr>
          <a:lstStyle/>
          <a:p>
            <a:r>
              <a:rPr lang="en-US" altLang="en-US" sz="3300" dirty="0">
                <a:latin typeface="Calibri" panose="020F0502020204030204" pitchFamily="34" charset="0"/>
                <a:cs typeface="Calibri" panose="020F0502020204030204" pitchFamily="34" charset="0"/>
              </a:rPr>
              <a:t>* </a:t>
            </a:r>
            <a:r>
              <a:rPr lang="en-US" altLang="en-US" sz="3300" b="1" dirty="0" err="1">
                <a:latin typeface="Calibri" panose="020F0502020204030204" pitchFamily="34" charset="0"/>
                <a:cs typeface="Calibri" panose="020F0502020204030204" pitchFamily="34" charset="0"/>
              </a:rPr>
              <a:t>s</a:t>
            </a:r>
            <a:r>
              <a:rPr lang="en-US" altLang="en-US" sz="3300" b="1" dirty="0" err="1" smtClean="0">
                <a:latin typeface="Calibri" panose="020F0502020204030204" pitchFamily="34" charset="0"/>
                <a:cs typeface="Calibri" panose="020F0502020204030204" pitchFamily="34" charset="0"/>
              </a:rPr>
              <a:t>inh</a:t>
            </a:r>
            <a:r>
              <a:rPr lang="en-US" altLang="en-US" sz="3300" b="1" dirty="0" smtClean="0">
                <a:latin typeface="Calibri" panose="020F0502020204030204" pitchFamily="34" charset="0"/>
                <a:cs typeface="Calibri" panose="020F0502020204030204" pitchFamily="34" charset="0"/>
              </a:rPr>
              <a:t> </a:t>
            </a:r>
            <a:r>
              <a:rPr lang="en-US" altLang="en-US" sz="3300" b="1" dirty="0" err="1">
                <a:latin typeface="Calibri" panose="020F0502020204030204" pitchFamily="34" charset="0"/>
                <a:cs typeface="Calibri" panose="020F0502020204030204" pitchFamily="34" charset="0"/>
              </a:rPr>
              <a:t>thời</a:t>
            </a:r>
            <a:r>
              <a:rPr lang="en-US" altLang="en-US" sz="3300" b="1" dirty="0">
                <a:latin typeface="Calibri" panose="020F0502020204030204" pitchFamily="34" charset="0"/>
                <a:cs typeface="Calibri" panose="020F0502020204030204" pitchFamily="34" charset="0"/>
              </a:rPr>
              <a:t>: </a:t>
            </a:r>
            <a:r>
              <a:rPr lang="en-US" altLang="en-US" sz="3300" i="1" dirty="0" err="1">
                <a:latin typeface="Calibri" panose="020F0502020204030204" pitchFamily="34" charset="0"/>
                <a:cs typeface="Calibri" panose="020F0502020204030204" pitchFamily="34" charset="0"/>
              </a:rPr>
              <a:t>lúc</a:t>
            </a:r>
            <a:r>
              <a:rPr lang="en-US" altLang="en-US" sz="3300" i="1" dirty="0">
                <a:latin typeface="Calibri" panose="020F0502020204030204" pitchFamily="34" charset="0"/>
                <a:cs typeface="Calibri" panose="020F0502020204030204" pitchFamily="34" charset="0"/>
              </a:rPr>
              <a:t> </a:t>
            </a:r>
            <a:r>
              <a:rPr lang="en-US" altLang="en-US" sz="3300" i="1" dirty="0" err="1">
                <a:latin typeface="Calibri" panose="020F0502020204030204" pitchFamily="34" charset="0"/>
                <a:cs typeface="Calibri" panose="020F0502020204030204" pitchFamily="34" charset="0"/>
              </a:rPr>
              <a:t>còn</a:t>
            </a:r>
            <a:r>
              <a:rPr lang="en-US" altLang="en-US" sz="3300" i="1" dirty="0">
                <a:latin typeface="Calibri" panose="020F0502020204030204" pitchFamily="34" charset="0"/>
                <a:cs typeface="Calibri" panose="020F0502020204030204" pitchFamily="34" charset="0"/>
              </a:rPr>
              <a:t> </a:t>
            </a:r>
            <a:r>
              <a:rPr lang="en-US" altLang="en-US" sz="3300" i="1" dirty="0" err="1">
                <a:latin typeface="Calibri" panose="020F0502020204030204" pitchFamily="34" charset="0"/>
                <a:cs typeface="Calibri" panose="020F0502020204030204" pitchFamily="34" charset="0"/>
              </a:rPr>
              <a:t>sống</a:t>
            </a:r>
            <a:r>
              <a:rPr lang="en-US" altLang="en-US" sz="3300" i="1" dirty="0">
                <a:latin typeface="Calibri" panose="020F0502020204030204" pitchFamily="34" charset="0"/>
                <a:cs typeface="Calibri" panose="020F0502020204030204" pitchFamily="34" charset="0"/>
              </a:rPr>
              <a:t>.</a:t>
            </a:r>
            <a:endParaRPr lang="x-none" sz="3300" i="1" dirty="0"/>
          </a:p>
        </p:txBody>
      </p:sp>
    </p:spTree>
    <p:extLst>
      <p:ext uri="{BB962C8B-B14F-4D97-AF65-F5344CB8AC3E}">
        <p14:creationId xmlns:p14="http://schemas.microsoft.com/office/powerpoint/2010/main" val="3419845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9C"/>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53562" y="266701"/>
            <a:ext cx="15772437" cy="1595122"/>
          </a:xfrm>
          <a:prstGeom prst="rect">
            <a:avLst/>
          </a:prstGeom>
        </p:spPr>
      </p:pic>
      <p:pic>
        <p:nvPicPr>
          <p:cNvPr id="14" name="Picture 13">
            <a:extLst>
              <a:ext uri="{FF2B5EF4-FFF2-40B4-BE49-F238E27FC236}">
                <a16:creationId xmlns:a16="http://schemas.microsoft.com/office/drawing/2014/main" id="{D0E5703F-10D8-774C-9155-452229D2C2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468913" y="8423735"/>
            <a:ext cx="6819087" cy="3298733"/>
          </a:xfrm>
          <a:prstGeom prst="rect">
            <a:avLst/>
          </a:prstGeom>
        </p:spPr>
      </p:pic>
      <p:pic>
        <p:nvPicPr>
          <p:cNvPr id="15" name="Picture 4">
            <a:extLst>
              <a:ext uri="{FF2B5EF4-FFF2-40B4-BE49-F238E27FC236}">
                <a16:creationId xmlns:a16="http://schemas.microsoft.com/office/drawing/2014/main" id="{EEE969BA-C2CF-3248-AC22-82596675A7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1000" y="323487"/>
            <a:ext cx="1369810" cy="1595121"/>
          </a:xfrm>
          <a:prstGeom prst="rect">
            <a:avLst/>
          </a:prstGeom>
        </p:spPr>
      </p:pic>
      <p:sp>
        <p:nvSpPr>
          <p:cNvPr id="17" name="TextBox 16">
            <a:extLst>
              <a:ext uri="{FF2B5EF4-FFF2-40B4-BE49-F238E27FC236}">
                <a16:creationId xmlns:a16="http://schemas.microsoft.com/office/drawing/2014/main" id="{192D60F7-4EBD-784D-B7D1-CAD67C742B69}"/>
              </a:ext>
            </a:extLst>
          </p:cNvPr>
          <p:cNvSpPr txBox="1"/>
          <p:nvPr/>
        </p:nvSpPr>
        <p:spPr>
          <a:xfrm>
            <a:off x="2423631" y="419100"/>
            <a:ext cx="14790868" cy="1319528"/>
          </a:xfrm>
          <a:prstGeom prst="rect">
            <a:avLst/>
          </a:prstGeom>
          <a:noFill/>
        </p:spPr>
        <p:txBody>
          <a:bodyPr wrap="square" rtlCol="0">
            <a:spAutoFit/>
          </a:bodyPr>
          <a:lstStyle/>
          <a:p>
            <a:pPr>
              <a:lnSpc>
                <a:spcPct val="114000"/>
              </a:lnSpc>
            </a:pPr>
            <a:r>
              <a:rPr lang="en-US" altLang="en-US" sz="3600" b="1" dirty="0">
                <a:solidFill>
                  <a:schemeClr val="bg1"/>
                </a:solidFill>
                <a:latin typeface="Calibri" panose="020F0502020204030204" pitchFamily="34" charset="0"/>
                <a:cs typeface="Calibri" panose="020F0502020204030204" pitchFamily="34" charset="0"/>
              </a:rPr>
              <a:t>2. </a:t>
            </a:r>
            <a:r>
              <a:rPr lang="en-US" altLang="en-US" sz="3600" b="1" dirty="0" err="1">
                <a:solidFill>
                  <a:schemeClr val="bg1"/>
                </a:solidFill>
                <a:latin typeface="Calibri" panose="020F0502020204030204" pitchFamily="34" charset="0"/>
                <a:cs typeface="Calibri" panose="020F0502020204030204" pitchFamily="34" charset="0"/>
              </a:rPr>
              <a:t>Tìm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những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chỉ</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huân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chương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danh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hiệu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và</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giải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thưởng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trong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bài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văn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sau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Nhận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xét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về</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viết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đó</a:t>
            </a:r>
            <a:r>
              <a:rPr lang="en-US" altLang="en-US" sz="3600" b="1" dirty="0">
                <a:solidFill>
                  <a:schemeClr val="bg1"/>
                </a:solidFill>
                <a:latin typeface="Calibri" panose="020F0502020204030204" pitchFamily="34" charset="0"/>
                <a:cs typeface="Calibri" panose="020F0502020204030204" pitchFamily="34" charset="0"/>
              </a:rPr>
              <a:t>.</a:t>
            </a:r>
            <a:endParaRPr lang="x-none" sz="3600" b="1" dirty="0">
              <a:solidFill>
                <a:schemeClr val="bg1"/>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80788631-B49A-FB41-92E1-306E579961A7}"/>
              </a:ext>
            </a:extLst>
          </p:cNvPr>
          <p:cNvSpPr txBox="1">
            <a:spLocks noChangeArrowheads="1"/>
          </p:cNvSpPr>
          <p:nvPr/>
        </p:nvSpPr>
        <p:spPr>
          <a:xfrm>
            <a:off x="1182591" y="2479265"/>
            <a:ext cx="4527357"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Chỉ</a:t>
            </a:r>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huân</a:t>
            </a:r>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chương</a:t>
            </a:r>
            <a:r>
              <a:rPr lang="en-US" altLang="en-US" dirty="0">
                <a:latin typeface="Calibri" panose="020F0502020204030204" pitchFamily="34" charset="0"/>
                <a:cs typeface="Calibri" panose="020F0502020204030204" pitchFamily="34" charset="0"/>
              </a:rPr>
              <a:t>:</a:t>
            </a:r>
          </a:p>
        </p:txBody>
      </p:sp>
      <p:sp>
        <p:nvSpPr>
          <p:cNvPr id="16" name="Rectangle 8">
            <a:extLst>
              <a:ext uri="{FF2B5EF4-FFF2-40B4-BE49-F238E27FC236}">
                <a16:creationId xmlns:a16="http://schemas.microsoft.com/office/drawing/2014/main" id="{D057D951-708A-7045-BB0F-2F30824D1042}"/>
              </a:ext>
            </a:extLst>
          </p:cNvPr>
          <p:cNvSpPr>
            <a:spLocks noChangeArrowheads="1"/>
          </p:cNvSpPr>
          <p:nvPr/>
        </p:nvSpPr>
        <p:spPr bwMode="auto">
          <a:xfrm>
            <a:off x="1180820" y="3504608"/>
            <a:ext cx="45343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Chỉ</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danh</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hiệu</a:t>
            </a:r>
            <a:r>
              <a:rPr lang="en-US" altLang="en-US" sz="4400" dirty="0">
                <a:latin typeface="Calibri" panose="020F0502020204030204" pitchFamily="34" charset="0"/>
                <a:cs typeface="Calibri" panose="020F0502020204030204" pitchFamily="34" charset="0"/>
              </a:rPr>
              <a:t>      :</a:t>
            </a:r>
          </a:p>
        </p:txBody>
      </p:sp>
      <p:sp>
        <p:nvSpPr>
          <p:cNvPr id="22" name="Rectangle 11">
            <a:extLst>
              <a:ext uri="{FF2B5EF4-FFF2-40B4-BE49-F238E27FC236}">
                <a16:creationId xmlns:a16="http://schemas.microsoft.com/office/drawing/2014/main" id="{80B158C2-E09D-4544-B334-1E1722B8E7D3}"/>
              </a:ext>
            </a:extLst>
          </p:cNvPr>
          <p:cNvSpPr txBox="1">
            <a:spLocks noChangeArrowheads="1"/>
          </p:cNvSpPr>
          <p:nvPr/>
        </p:nvSpPr>
        <p:spPr>
          <a:xfrm>
            <a:off x="1743722" y="6788792"/>
            <a:ext cx="13600832" cy="1600200"/>
          </a:xfrm>
          <a:prstGeom prst="rect">
            <a:avLst/>
          </a:prstGeom>
          <a:solidFill>
            <a:schemeClr val="accent6">
              <a:lumMod val="60000"/>
              <a:lumOff val="40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4138" indent="20638" algn="just">
              <a:buFontTx/>
              <a:buNone/>
            </a:pPr>
            <a:r>
              <a:rPr lang="en-US" altLang="en-US" sz="4400" b="1" dirty="0" err="1">
                <a:latin typeface="Calibri" panose="020F0502020204030204" pitchFamily="34" charset="0"/>
                <a:cs typeface="Calibri" panose="020F0502020204030204" pitchFamily="34" charset="0"/>
              </a:rPr>
              <a:t>Em</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có</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nhận</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xét</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gì</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về</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cách</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viết</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tên</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các</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huân</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chương</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danh</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hiệu</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giải</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thưởng</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ở</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trên</a:t>
            </a:r>
            <a:r>
              <a:rPr lang="en-US" altLang="en-US" sz="4400" b="1" dirty="0">
                <a:latin typeface="Calibri" panose="020F0502020204030204" pitchFamily="34" charset="0"/>
                <a:cs typeface="Calibri" panose="020F0502020204030204" pitchFamily="34" charset="0"/>
              </a:rPr>
              <a:t>?</a:t>
            </a:r>
          </a:p>
        </p:txBody>
      </p:sp>
      <p:sp>
        <p:nvSpPr>
          <p:cNvPr id="23" name="Rectangle 13">
            <a:extLst>
              <a:ext uri="{FF2B5EF4-FFF2-40B4-BE49-F238E27FC236}">
                <a16:creationId xmlns:a16="http://schemas.microsoft.com/office/drawing/2014/main" id="{230266AE-76A8-AA4B-B6DE-E9DB8328830C}"/>
              </a:ext>
            </a:extLst>
          </p:cNvPr>
          <p:cNvSpPr>
            <a:spLocks noChangeArrowheads="1"/>
          </p:cNvSpPr>
          <p:nvPr/>
        </p:nvSpPr>
        <p:spPr bwMode="auto">
          <a:xfrm>
            <a:off x="1715369" y="6823535"/>
            <a:ext cx="13600832" cy="1600200"/>
          </a:xfrm>
          <a:prstGeom prst="rect">
            <a:avLst/>
          </a:prstGeom>
          <a:solidFill>
            <a:schemeClr val="accent6">
              <a:lumMod val="60000"/>
              <a:lumOff val="40000"/>
            </a:schemeClr>
          </a:solidFill>
          <a:ln>
            <a:noFill/>
          </a:ln>
          <a:effec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20638" indent="0" eaLnBrk="1" hangingPunct="1">
              <a:spcBef>
                <a:spcPct val="20000"/>
              </a:spcBef>
            </a:pPr>
            <a:r>
              <a:rPr lang="en-US" altLang="en-US" sz="4400" b="1" dirty="0" err="1">
                <a:solidFill>
                  <a:srgbClr val="FF0000"/>
                </a:solidFill>
                <a:latin typeface="Calibri" panose="020F0502020204030204" pitchFamily="34" charset="0"/>
                <a:cs typeface="Calibri" panose="020F0502020204030204" pitchFamily="34" charset="0"/>
              </a:rPr>
              <a:t>Tên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các</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huân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chương</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danh</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hiệu</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giải</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thưởng</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được</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viết</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hoa</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chữ</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cái</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đầu</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mỗi</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bộ</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phận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tạo</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thành</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tên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đó</a:t>
            </a:r>
            <a:r>
              <a:rPr lang="en-US" altLang="en-US" sz="4400" b="1" dirty="0">
                <a:solidFill>
                  <a:srgbClr val="FF0000"/>
                </a:solidFill>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19FFA3FF-884C-A14B-A056-A8B48CD76CA4}"/>
              </a:ext>
            </a:extLst>
          </p:cNvPr>
          <p:cNvSpPr/>
          <p:nvPr/>
        </p:nvSpPr>
        <p:spPr>
          <a:xfrm>
            <a:off x="5735215" y="2471141"/>
            <a:ext cx="6367449" cy="769441"/>
          </a:xfrm>
          <a:prstGeom prst="rect">
            <a:avLst/>
          </a:prstGeom>
        </p:spPr>
        <p:txBody>
          <a:bodyPr wrap="none">
            <a:spAutoFit/>
          </a:bodyPr>
          <a:lstStyle/>
          <a:p>
            <a:r>
              <a:rPr lang="en-US" altLang="en-US" sz="4400" b="1" dirty="0" err="1">
                <a:solidFill>
                  <a:srgbClr val="7030A0"/>
                </a:solidFill>
                <a:latin typeface="Calibri" panose="020F0502020204030204" pitchFamily="34" charset="0"/>
                <a:cs typeface="Calibri" panose="020F0502020204030204" pitchFamily="34" charset="0"/>
              </a:rPr>
              <a:t>Huân</a:t>
            </a:r>
            <a:r>
              <a:rPr lang="en-US" altLang="en-US" sz="4400" b="1" dirty="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chương</a:t>
            </a:r>
            <a:r>
              <a:rPr lang="en-US" altLang="en-US" sz="4400" b="1" dirty="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K</a:t>
            </a:r>
            <a:r>
              <a:rPr lang="en-US" altLang="en-US" sz="4400" b="1" dirty="0" err="1" smtClean="0">
                <a:solidFill>
                  <a:srgbClr val="7030A0"/>
                </a:solidFill>
                <a:latin typeface="Calibri" panose="020F0502020204030204" pitchFamily="34" charset="0"/>
                <a:cs typeface="Calibri" panose="020F0502020204030204" pitchFamily="34" charset="0"/>
              </a:rPr>
              <a:t>háng</a:t>
            </a:r>
            <a:r>
              <a:rPr lang="en-US" altLang="en-US" sz="4400" b="1" dirty="0" smtClean="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chiến</a:t>
            </a:r>
            <a:endParaRPr lang="x-none" sz="4400" b="1" dirty="0">
              <a:solidFill>
                <a:srgbClr val="7030A0"/>
              </a:solidFill>
            </a:endParaRPr>
          </a:p>
        </p:txBody>
      </p:sp>
      <p:sp>
        <p:nvSpPr>
          <p:cNvPr id="3" name="Rectangle 2">
            <a:extLst>
              <a:ext uri="{FF2B5EF4-FFF2-40B4-BE49-F238E27FC236}">
                <a16:creationId xmlns:a16="http://schemas.microsoft.com/office/drawing/2014/main" id="{62500D0F-B388-934D-B6B0-D045E951A01F}"/>
              </a:ext>
            </a:extLst>
          </p:cNvPr>
          <p:cNvSpPr/>
          <p:nvPr/>
        </p:nvSpPr>
        <p:spPr>
          <a:xfrm>
            <a:off x="1180819" y="4875172"/>
            <a:ext cx="4527357" cy="769441"/>
          </a:xfrm>
          <a:prstGeom prst="rect">
            <a:avLst/>
          </a:prstGeom>
        </p:spPr>
        <p:txBody>
          <a:bodyPr wrap="square">
            <a:spAutoFit/>
          </a:bodyPr>
          <a:lstStyle/>
          <a:p>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Chỉ</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giải</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thưởng</a:t>
            </a:r>
            <a:r>
              <a:rPr lang="en-US" altLang="en-US" sz="4400" dirty="0">
                <a:latin typeface="Calibri" panose="020F0502020204030204" pitchFamily="34" charset="0"/>
                <a:cs typeface="Calibri" panose="020F0502020204030204" pitchFamily="34" charset="0"/>
              </a:rPr>
              <a:t>   :</a:t>
            </a:r>
          </a:p>
        </p:txBody>
      </p:sp>
      <p:sp>
        <p:nvSpPr>
          <p:cNvPr id="5" name="Rectangle 4">
            <a:extLst>
              <a:ext uri="{FF2B5EF4-FFF2-40B4-BE49-F238E27FC236}">
                <a16:creationId xmlns:a16="http://schemas.microsoft.com/office/drawing/2014/main" id="{261D48CE-EBA0-7244-805F-32F9AE956593}"/>
              </a:ext>
            </a:extLst>
          </p:cNvPr>
          <p:cNvSpPr/>
          <p:nvPr/>
        </p:nvSpPr>
        <p:spPr>
          <a:xfrm>
            <a:off x="5735215" y="3700145"/>
            <a:ext cx="4708340" cy="769441"/>
          </a:xfrm>
          <a:prstGeom prst="rect">
            <a:avLst/>
          </a:prstGeom>
        </p:spPr>
        <p:txBody>
          <a:bodyPr wrap="none">
            <a:spAutoFit/>
          </a:bodyPr>
          <a:lstStyle/>
          <a:p>
            <a:r>
              <a:rPr lang="en-US" altLang="en-US" sz="4400" b="1" dirty="0">
                <a:solidFill>
                  <a:srgbClr val="0070C0"/>
                </a:solidFill>
                <a:latin typeface="Calibri" panose="020F0502020204030204" pitchFamily="34" charset="0"/>
                <a:cs typeface="Calibri" panose="020F0502020204030204" pitchFamily="34" charset="0"/>
              </a:rPr>
              <a:t>Anh </a:t>
            </a:r>
            <a:r>
              <a:rPr lang="en-US" altLang="en-US" sz="4400" b="1" dirty="0" err="1">
                <a:solidFill>
                  <a:srgbClr val="0070C0"/>
                </a:solidFill>
                <a:latin typeface="Calibri" panose="020F0502020204030204" pitchFamily="34" charset="0"/>
                <a:cs typeface="Calibri" panose="020F0502020204030204" pitchFamily="34" charset="0"/>
              </a:rPr>
              <a:t>hùng</a:t>
            </a:r>
            <a:r>
              <a:rPr lang="en-US" altLang="en-US" sz="4400" b="1" dirty="0">
                <a:solidFill>
                  <a:srgbClr val="0070C0"/>
                </a:solidFill>
                <a:latin typeface="Calibri" panose="020F0502020204030204" pitchFamily="34" charset="0"/>
                <a:cs typeface="Calibri" panose="020F0502020204030204" pitchFamily="34" charset="0"/>
              </a:rPr>
              <a:t> </a:t>
            </a:r>
            <a:r>
              <a:rPr lang="en-US" altLang="en-US" sz="4400" b="1" dirty="0" smtClean="0">
                <a:solidFill>
                  <a:srgbClr val="0070C0"/>
                </a:solidFill>
                <a:latin typeface="Calibri" panose="020F0502020204030204" pitchFamily="34" charset="0"/>
                <a:cs typeface="Calibri" panose="020F0502020204030204" pitchFamily="34" charset="0"/>
              </a:rPr>
              <a:t>Lao </a:t>
            </a:r>
            <a:r>
              <a:rPr lang="en-US" altLang="en-US" sz="4400" b="1" dirty="0" err="1">
                <a:solidFill>
                  <a:srgbClr val="0070C0"/>
                </a:solidFill>
                <a:latin typeface="Calibri" panose="020F0502020204030204" pitchFamily="34" charset="0"/>
                <a:cs typeface="Calibri" panose="020F0502020204030204" pitchFamily="34" charset="0"/>
              </a:rPr>
              <a:t>động</a:t>
            </a:r>
            <a:endParaRPr lang="x-none" sz="4400" b="1" dirty="0">
              <a:solidFill>
                <a:srgbClr val="0070C0"/>
              </a:solidFill>
            </a:endParaRPr>
          </a:p>
        </p:txBody>
      </p:sp>
      <p:sp>
        <p:nvSpPr>
          <p:cNvPr id="6" name="Rectangle 5">
            <a:extLst>
              <a:ext uri="{FF2B5EF4-FFF2-40B4-BE49-F238E27FC236}">
                <a16:creationId xmlns:a16="http://schemas.microsoft.com/office/drawing/2014/main" id="{E47E08EB-10C5-4642-95EC-C4F3B4EDAA15}"/>
              </a:ext>
            </a:extLst>
          </p:cNvPr>
          <p:cNvSpPr/>
          <p:nvPr/>
        </p:nvSpPr>
        <p:spPr>
          <a:xfrm>
            <a:off x="5735215" y="4902117"/>
            <a:ext cx="6038833" cy="769441"/>
          </a:xfrm>
          <a:prstGeom prst="rect">
            <a:avLst/>
          </a:prstGeom>
        </p:spPr>
        <p:txBody>
          <a:bodyPr wrap="none">
            <a:spAutoFit/>
          </a:bodyPr>
          <a:lstStyle/>
          <a:p>
            <a:r>
              <a:rPr lang="en-US" altLang="en-US" sz="4400" b="1" dirty="0" err="1">
                <a:solidFill>
                  <a:schemeClr val="accent2">
                    <a:lumMod val="75000"/>
                  </a:schemeClr>
                </a:solidFill>
                <a:latin typeface="Calibri" panose="020F0502020204030204" pitchFamily="34" charset="0"/>
                <a:cs typeface="Calibri" panose="020F0502020204030204" pitchFamily="34" charset="0"/>
              </a:rPr>
              <a:t>Giải</a:t>
            </a:r>
            <a:r>
              <a:rPr lang="en-US" altLang="en-US" sz="4400" b="1" dirty="0">
                <a:solidFill>
                  <a:schemeClr val="accent2">
                    <a:lumMod val="75000"/>
                  </a:schemeClr>
                </a:solidFill>
                <a:latin typeface="Calibri" panose="020F0502020204030204" pitchFamily="34" charset="0"/>
                <a:cs typeface="Calibri" panose="020F0502020204030204" pitchFamily="34" charset="0"/>
              </a:rPr>
              <a:t> </a:t>
            </a:r>
            <a:r>
              <a:rPr lang="en-US" altLang="en-US" sz="4400" b="1" dirty="0" err="1">
                <a:solidFill>
                  <a:schemeClr val="accent2">
                    <a:lumMod val="75000"/>
                  </a:schemeClr>
                </a:solidFill>
                <a:latin typeface="Calibri" panose="020F0502020204030204" pitchFamily="34" charset="0"/>
                <a:cs typeface="Calibri" panose="020F0502020204030204" pitchFamily="34" charset="0"/>
              </a:rPr>
              <a:t>thưởng</a:t>
            </a:r>
            <a:r>
              <a:rPr lang="en-US" altLang="en-US" sz="4400" b="1" dirty="0">
                <a:solidFill>
                  <a:schemeClr val="accent2">
                    <a:lumMod val="75000"/>
                  </a:schemeClr>
                </a:solidFill>
                <a:latin typeface="Calibri" panose="020F0502020204030204" pitchFamily="34" charset="0"/>
                <a:cs typeface="Calibri" panose="020F0502020204030204" pitchFamily="34" charset="0"/>
              </a:rPr>
              <a:t> </a:t>
            </a:r>
            <a:r>
              <a:rPr lang="en-US" altLang="en-US" sz="4400" b="1" dirty="0" err="1">
                <a:solidFill>
                  <a:schemeClr val="accent2">
                    <a:lumMod val="75000"/>
                  </a:schemeClr>
                </a:solidFill>
                <a:latin typeface="Calibri" panose="020F0502020204030204" pitchFamily="34" charset="0"/>
                <a:cs typeface="Calibri" panose="020F0502020204030204" pitchFamily="34" charset="0"/>
              </a:rPr>
              <a:t>Hồ</a:t>
            </a:r>
            <a:r>
              <a:rPr lang="en-US" altLang="en-US" sz="4400" b="1" dirty="0">
                <a:solidFill>
                  <a:schemeClr val="accent2">
                    <a:lumMod val="75000"/>
                  </a:schemeClr>
                </a:solidFill>
                <a:latin typeface="Calibri" panose="020F0502020204030204" pitchFamily="34" charset="0"/>
                <a:cs typeface="Calibri" panose="020F0502020204030204" pitchFamily="34" charset="0"/>
              </a:rPr>
              <a:t> </a:t>
            </a:r>
            <a:r>
              <a:rPr lang="en-US" altLang="en-US" sz="4400" b="1" dirty="0" err="1">
                <a:solidFill>
                  <a:schemeClr val="accent2">
                    <a:lumMod val="75000"/>
                  </a:schemeClr>
                </a:solidFill>
                <a:latin typeface="Calibri" panose="020F0502020204030204" pitchFamily="34" charset="0"/>
                <a:cs typeface="Calibri" panose="020F0502020204030204" pitchFamily="34" charset="0"/>
              </a:rPr>
              <a:t>Chí</a:t>
            </a:r>
            <a:r>
              <a:rPr lang="en-US" altLang="en-US" sz="4400" b="1" dirty="0">
                <a:solidFill>
                  <a:schemeClr val="accent2">
                    <a:lumMod val="75000"/>
                  </a:schemeClr>
                </a:solidFill>
                <a:latin typeface="Calibri" panose="020F0502020204030204" pitchFamily="34" charset="0"/>
                <a:cs typeface="Calibri" panose="020F0502020204030204" pitchFamily="34" charset="0"/>
              </a:rPr>
              <a:t> Minh</a:t>
            </a:r>
            <a:endParaRPr lang="x-none" sz="4400" b="1" dirty="0">
              <a:solidFill>
                <a:schemeClr val="accent2">
                  <a:lumMod val="75000"/>
                </a:schemeClr>
              </a:solidFill>
            </a:endParaRPr>
          </a:p>
        </p:txBody>
      </p:sp>
      <p:pic>
        <p:nvPicPr>
          <p:cNvPr id="9" name="Picture 8">
            <a:extLst>
              <a:ext uri="{FF2B5EF4-FFF2-40B4-BE49-F238E27FC236}">
                <a16:creationId xmlns:a16="http://schemas.microsoft.com/office/drawing/2014/main" id="{087BD5B6-E7BF-F947-93CC-30DC8933A0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299" b="89834" l="9884" r="89826">
                        <a14:foregroundMark x1="49128" y1="11203" x2="49128" y2="11203"/>
                        <a14:foregroundMark x1="50872" y1="8299" x2="50872" y2="8299"/>
                        <a14:foregroundMark x1="89535" y1="28631" x2="89535" y2="28631"/>
                      </a14:backgroundRemoval>
                    </a14:imgEffect>
                  </a14:imgLayer>
                </a14:imgProps>
              </a:ext>
              <a:ext uri="{28A0092B-C50C-407E-A947-70E740481C1C}">
                <a14:useLocalDpi xmlns:a14="http://schemas.microsoft.com/office/drawing/2010/main" val="0"/>
              </a:ext>
            </a:extLst>
          </a:blip>
          <a:stretch>
            <a:fillRect/>
          </a:stretch>
        </p:blipFill>
        <p:spPr>
          <a:xfrm>
            <a:off x="14249400" y="4645309"/>
            <a:ext cx="4330985" cy="6068415"/>
          </a:xfrm>
          <a:prstGeom prst="rect">
            <a:avLst/>
          </a:prstGeom>
        </p:spPr>
      </p:pic>
      <p:sp>
        <p:nvSpPr>
          <p:cNvPr id="18" name="Rectangle 17">
            <a:extLst>
              <a:ext uri="{FF2B5EF4-FFF2-40B4-BE49-F238E27FC236}">
                <a16:creationId xmlns:a16="http://schemas.microsoft.com/office/drawing/2014/main" id="{19FFA3FF-884C-A14B-A056-A8B48CD76CA4}"/>
              </a:ext>
            </a:extLst>
          </p:cNvPr>
          <p:cNvSpPr/>
          <p:nvPr/>
        </p:nvSpPr>
        <p:spPr>
          <a:xfrm>
            <a:off x="12146443" y="2442635"/>
            <a:ext cx="5657318" cy="769441"/>
          </a:xfrm>
          <a:prstGeom prst="rect">
            <a:avLst/>
          </a:prstGeom>
        </p:spPr>
        <p:txBody>
          <a:bodyPr wrap="none">
            <a:spAutoFit/>
          </a:bodyPr>
          <a:lstStyle/>
          <a:p>
            <a:r>
              <a:rPr lang="en-US" altLang="en-US" sz="4400" b="1" dirty="0" err="1">
                <a:solidFill>
                  <a:srgbClr val="7030A0"/>
                </a:solidFill>
                <a:latin typeface="Calibri" panose="020F0502020204030204" pitchFamily="34" charset="0"/>
                <a:cs typeface="Calibri" panose="020F0502020204030204" pitchFamily="34" charset="0"/>
              </a:rPr>
              <a:t>Huân</a:t>
            </a:r>
            <a:r>
              <a:rPr lang="en-US" altLang="en-US" sz="4400" b="1" dirty="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chương</a:t>
            </a:r>
            <a:r>
              <a:rPr lang="en-US" altLang="en-US" sz="4400" b="1" dirty="0">
                <a:solidFill>
                  <a:srgbClr val="7030A0"/>
                </a:solidFill>
                <a:latin typeface="Calibri" panose="020F0502020204030204" pitchFamily="34" charset="0"/>
                <a:cs typeface="Calibri" panose="020F0502020204030204" pitchFamily="34" charset="0"/>
              </a:rPr>
              <a:t> Lao </a:t>
            </a:r>
            <a:r>
              <a:rPr lang="en-US" altLang="en-US" sz="4400" b="1" dirty="0" err="1">
                <a:solidFill>
                  <a:srgbClr val="7030A0"/>
                </a:solidFill>
                <a:latin typeface="Calibri" panose="020F0502020204030204" pitchFamily="34" charset="0"/>
                <a:cs typeface="Calibri" panose="020F0502020204030204" pitchFamily="34" charset="0"/>
              </a:rPr>
              <a:t>động</a:t>
            </a:r>
            <a:endParaRPr lang="x-none" sz="4400" b="1" dirty="0">
              <a:solidFill>
                <a:srgbClr val="7030A0"/>
              </a:solidFill>
            </a:endParaRPr>
          </a:p>
        </p:txBody>
      </p:sp>
    </p:spTree>
    <p:extLst>
      <p:ext uri="{BB962C8B-B14F-4D97-AF65-F5344CB8AC3E}">
        <p14:creationId xmlns:p14="http://schemas.microsoft.com/office/powerpoint/2010/main" val="8863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1" nodeType="clickEffect">
                                  <p:stCondLst>
                                    <p:cond delay="0"/>
                                  </p:stCondLst>
                                  <p:childTnLst>
                                    <p:animEffect transition="out" filter="circle(out)">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5" presetClass="entr" presetSubtype="1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heckerboard(across)">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2" grpId="0" animBg="1"/>
      <p:bldP spid="22" grpId="1" animBg="1"/>
      <p:bldP spid="23" grpId="0" animBg="1"/>
      <p:bldP spid="2" grpId="0"/>
      <p:bldP spid="3" grpId="0"/>
      <p:bldP spid="5" grpId="0"/>
      <p:bldP spid="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id="{B4571B40-001A-C24D-8C58-FC1090958FC4}"/>
              </a:ext>
            </a:extLst>
          </p:cNvPr>
          <p:cNvSpPr/>
          <p:nvPr/>
        </p:nvSpPr>
        <p:spPr>
          <a:xfrm>
            <a:off x="3942475" y="803059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Huân</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chương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Lao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động</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4" name="Picture 3">
            <a:extLst>
              <a:ext uri="{FF2B5EF4-FFF2-40B4-BE49-F238E27FC236}">
                <a16:creationId xmlns:a16="http://schemas.microsoft.com/office/drawing/2014/main" id="{35552372-C649-1A4E-B13C-1EE5A56B9A14}"/>
              </a:ext>
            </a:extLst>
          </p:cNvPr>
          <p:cNvPicPr>
            <a:picLocks noChangeAspect="1"/>
          </p:cNvPicPr>
          <p:nvPr/>
        </p:nvPicPr>
        <p:blipFill>
          <a:blip r:embed="rId4"/>
          <a:stretch>
            <a:fillRect/>
          </a:stretch>
        </p:blipFill>
        <p:spPr>
          <a:xfrm>
            <a:off x="2970274" y="1593894"/>
            <a:ext cx="3120374" cy="5953817"/>
          </a:xfrm>
          <a:prstGeom prst="rect">
            <a:avLst/>
          </a:prstGeom>
        </p:spPr>
      </p:pic>
      <p:pic>
        <p:nvPicPr>
          <p:cNvPr id="5" name="Picture 4">
            <a:extLst>
              <a:ext uri="{FF2B5EF4-FFF2-40B4-BE49-F238E27FC236}">
                <a16:creationId xmlns:a16="http://schemas.microsoft.com/office/drawing/2014/main" id="{B5AEBAB2-7926-3946-BFA9-0E43B0EE56F1}"/>
              </a:ext>
            </a:extLst>
          </p:cNvPr>
          <p:cNvPicPr>
            <a:picLocks noChangeAspect="1"/>
          </p:cNvPicPr>
          <p:nvPr/>
        </p:nvPicPr>
        <p:blipFill>
          <a:blip r:embed="rId5"/>
          <a:stretch>
            <a:fillRect/>
          </a:stretch>
        </p:blipFill>
        <p:spPr>
          <a:xfrm>
            <a:off x="7609509" y="1519890"/>
            <a:ext cx="3068979" cy="5837078"/>
          </a:xfrm>
          <a:prstGeom prst="rect">
            <a:avLst/>
          </a:prstGeom>
        </p:spPr>
      </p:pic>
      <p:pic>
        <p:nvPicPr>
          <p:cNvPr id="7" name="Picture 6">
            <a:extLst>
              <a:ext uri="{FF2B5EF4-FFF2-40B4-BE49-F238E27FC236}">
                <a16:creationId xmlns:a16="http://schemas.microsoft.com/office/drawing/2014/main" id="{82AB5404-5B59-924F-9E31-C64BB517B720}"/>
              </a:ext>
            </a:extLst>
          </p:cNvPr>
          <p:cNvPicPr>
            <a:picLocks noChangeAspect="1"/>
          </p:cNvPicPr>
          <p:nvPr/>
        </p:nvPicPr>
        <p:blipFill>
          <a:blip r:embed="rId6"/>
          <a:stretch>
            <a:fillRect/>
          </a:stretch>
        </p:blipFill>
        <p:spPr>
          <a:xfrm>
            <a:off x="11390934" y="1502133"/>
            <a:ext cx="5018430" cy="5854835"/>
          </a:xfrm>
          <a:prstGeom prst="rect">
            <a:avLst/>
          </a:prstGeom>
        </p:spPr>
      </p:pic>
    </p:spTree>
    <p:extLst>
      <p:ext uri="{BB962C8B-B14F-4D97-AF65-F5344CB8AC3E}">
        <p14:creationId xmlns:p14="http://schemas.microsoft.com/office/powerpoint/2010/main" val="7242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id="{B4571B40-001A-C24D-8C58-FC1090958FC4}"/>
              </a:ext>
            </a:extLst>
          </p:cNvPr>
          <p:cNvSpPr/>
          <p:nvPr/>
        </p:nvSpPr>
        <p:spPr>
          <a:xfrm>
            <a:off x="3942475" y="811530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Huân</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chương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K</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háng</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chiến</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8" name="Picture 7">
            <a:extLst>
              <a:ext uri="{FF2B5EF4-FFF2-40B4-BE49-F238E27FC236}">
                <a16:creationId xmlns:a16="http://schemas.microsoft.com/office/drawing/2014/main" id="{37CD7997-0426-AE4E-B5F3-7740EBD39624}"/>
              </a:ext>
            </a:extLst>
          </p:cNvPr>
          <p:cNvPicPr>
            <a:picLocks noChangeAspect="1"/>
          </p:cNvPicPr>
          <p:nvPr/>
        </p:nvPicPr>
        <p:blipFill>
          <a:blip r:embed="rId4"/>
          <a:stretch>
            <a:fillRect/>
          </a:stretch>
        </p:blipFill>
        <p:spPr>
          <a:xfrm>
            <a:off x="1929690" y="1206678"/>
            <a:ext cx="9043109" cy="6837473"/>
          </a:xfrm>
          <a:prstGeom prst="rect">
            <a:avLst/>
          </a:prstGeom>
        </p:spPr>
      </p:pic>
      <p:pic>
        <p:nvPicPr>
          <p:cNvPr id="12" name="Picture 11">
            <a:extLst>
              <a:ext uri="{FF2B5EF4-FFF2-40B4-BE49-F238E27FC236}">
                <a16:creationId xmlns:a16="http://schemas.microsoft.com/office/drawing/2014/main" id="{CF798934-07AC-614E-A5DB-3683000EA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9830" y="1280602"/>
            <a:ext cx="4228370" cy="6625899"/>
          </a:xfrm>
          <a:prstGeom prst="rect">
            <a:avLst/>
          </a:prstGeom>
        </p:spPr>
      </p:pic>
    </p:spTree>
    <p:extLst>
      <p:ext uri="{BB962C8B-B14F-4D97-AF65-F5344CB8AC3E}">
        <p14:creationId xmlns:p14="http://schemas.microsoft.com/office/powerpoint/2010/main" val="24860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id="{B4571B40-001A-C24D-8C58-FC1090958FC4}"/>
              </a:ext>
            </a:extLst>
          </p:cNvPr>
          <p:cNvSpPr/>
          <p:nvPr/>
        </p:nvSpPr>
        <p:spPr>
          <a:xfrm>
            <a:off x="3942475" y="811530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d</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anh</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hiệu</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Anh</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hùng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Lao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động</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10" name="Picture 3" descr="http://www.cienco4.vn/PublishingImages/2014-09/HuanChuongAnhHungLaoDong.png">
            <a:extLst>
              <a:ext uri="{FF2B5EF4-FFF2-40B4-BE49-F238E27FC236}">
                <a16:creationId xmlns:a16="http://schemas.microsoft.com/office/drawing/2014/main" id="{F4F99495-D9F8-E047-9856-14BFCCB4C6D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128768" y="972671"/>
            <a:ext cx="6278073" cy="68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id="{B4571B40-001A-C24D-8C58-FC1090958FC4}"/>
              </a:ext>
            </a:extLst>
          </p:cNvPr>
          <p:cNvSpPr/>
          <p:nvPr/>
        </p:nvSpPr>
        <p:spPr>
          <a:xfrm>
            <a:off x="3942475" y="811530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Giải</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thưởng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Hồ</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Chí</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Minh</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4" name="Picture 3">
            <a:extLst>
              <a:ext uri="{FF2B5EF4-FFF2-40B4-BE49-F238E27FC236}">
                <a16:creationId xmlns:a16="http://schemas.microsoft.com/office/drawing/2014/main" id="{058AB1F2-EF9D-F24B-B81D-DE0D8D5A7150}"/>
              </a:ext>
            </a:extLst>
          </p:cNvPr>
          <p:cNvPicPr>
            <a:picLocks noChangeAspect="1"/>
          </p:cNvPicPr>
          <p:nvPr/>
        </p:nvPicPr>
        <p:blipFill rotWithShape="1">
          <a:blip r:embed="rId4"/>
          <a:srcRect l="1999" r="1958"/>
          <a:stretch/>
        </p:blipFill>
        <p:spPr>
          <a:xfrm>
            <a:off x="8788574" y="1053529"/>
            <a:ext cx="8737426" cy="7061771"/>
          </a:xfrm>
          <a:prstGeom prst="rect">
            <a:avLst/>
          </a:prstGeom>
        </p:spPr>
      </p:pic>
      <p:pic>
        <p:nvPicPr>
          <p:cNvPr id="5" name="Picture 4">
            <a:extLst>
              <a:ext uri="{FF2B5EF4-FFF2-40B4-BE49-F238E27FC236}">
                <a16:creationId xmlns:a16="http://schemas.microsoft.com/office/drawing/2014/main" id="{FB2F6843-A9E0-774D-83E7-B8AD4DCAD551}"/>
              </a:ext>
            </a:extLst>
          </p:cNvPr>
          <p:cNvPicPr>
            <a:picLocks noChangeAspect="1"/>
          </p:cNvPicPr>
          <p:nvPr/>
        </p:nvPicPr>
        <p:blipFill rotWithShape="1">
          <a:blip r:embed="rId5"/>
          <a:srcRect l="8372" t="1998"/>
          <a:stretch/>
        </p:blipFill>
        <p:spPr>
          <a:xfrm>
            <a:off x="528583" y="1787507"/>
            <a:ext cx="8188608" cy="6178960"/>
          </a:xfrm>
          <a:prstGeom prst="rect">
            <a:avLst/>
          </a:prstGeom>
        </p:spPr>
      </p:pic>
    </p:spTree>
    <p:extLst>
      <p:ext uri="{BB962C8B-B14F-4D97-AF65-F5344CB8AC3E}">
        <p14:creationId xmlns:p14="http://schemas.microsoft.com/office/powerpoint/2010/main" val="394081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A47F"/>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53562" y="660400"/>
            <a:ext cx="15772437" cy="1130300"/>
          </a:xfrm>
          <a:prstGeom prst="rect">
            <a:avLst/>
          </a:prstGeom>
        </p:spPr>
      </p:pic>
      <p:pic>
        <p:nvPicPr>
          <p:cNvPr id="10" name="Picture 20">
            <a:extLst>
              <a:ext uri="{FF2B5EF4-FFF2-40B4-BE49-F238E27FC236}">
                <a16:creationId xmlns:a16="http://schemas.microsoft.com/office/drawing/2014/main" id="{5DC8C49B-5AFC-5C48-B282-1007E3185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11242" y="3967375"/>
            <a:ext cx="361510" cy="355635"/>
          </a:xfrm>
          <a:prstGeom prst="rect">
            <a:avLst/>
          </a:prstGeom>
        </p:spPr>
      </p:pic>
      <p:pic>
        <p:nvPicPr>
          <p:cNvPr id="12" name="Picture 23">
            <a:extLst>
              <a:ext uri="{FF2B5EF4-FFF2-40B4-BE49-F238E27FC236}">
                <a16:creationId xmlns:a16="http://schemas.microsoft.com/office/drawing/2014/main" id="{E7270D8C-82E8-944F-828E-97D4999544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944987" y="6138349"/>
            <a:ext cx="361510" cy="355635"/>
          </a:xfrm>
          <a:prstGeom prst="rect">
            <a:avLst/>
          </a:prstGeom>
        </p:spPr>
      </p:pic>
      <p:pic>
        <p:nvPicPr>
          <p:cNvPr id="14" name="Picture 13">
            <a:extLst>
              <a:ext uri="{FF2B5EF4-FFF2-40B4-BE49-F238E27FC236}">
                <a16:creationId xmlns:a16="http://schemas.microsoft.com/office/drawing/2014/main" id="{D0E5703F-10D8-774C-9155-452229D2C2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649200" y="8229070"/>
            <a:ext cx="6819087" cy="3298733"/>
          </a:xfrm>
          <a:prstGeom prst="rect">
            <a:avLst/>
          </a:prstGeom>
        </p:spPr>
      </p:pic>
      <p:sp>
        <p:nvSpPr>
          <p:cNvPr id="17" name="TextBox 16">
            <a:extLst>
              <a:ext uri="{FF2B5EF4-FFF2-40B4-BE49-F238E27FC236}">
                <a16:creationId xmlns:a16="http://schemas.microsoft.com/office/drawing/2014/main" id="{192D60F7-4EBD-784D-B7D1-CAD67C742B69}"/>
              </a:ext>
            </a:extLst>
          </p:cNvPr>
          <p:cNvSpPr txBox="1"/>
          <p:nvPr/>
        </p:nvSpPr>
        <p:spPr>
          <a:xfrm>
            <a:off x="2286000" y="760693"/>
            <a:ext cx="15076211" cy="820225"/>
          </a:xfrm>
          <a:prstGeom prst="rect">
            <a:avLst/>
          </a:prstGeom>
          <a:noFill/>
        </p:spPr>
        <p:txBody>
          <a:bodyPr wrap="square" rtlCol="0">
            <a:spAutoFit/>
          </a:bodyPr>
          <a:lstStyle/>
          <a:p>
            <a:pPr>
              <a:lnSpc>
                <a:spcPct val="114000"/>
              </a:lnSpc>
            </a:pPr>
            <a:r>
              <a:rPr lang="en-US" altLang="en-US" sz="4400" b="1" dirty="0">
                <a:solidFill>
                  <a:schemeClr val="bg1"/>
                </a:solidFill>
                <a:latin typeface="Calibri" panose="020F0502020204030204" pitchFamily="34" charset="0"/>
                <a:cs typeface="Calibri" panose="020F0502020204030204" pitchFamily="34" charset="0"/>
              </a:rPr>
              <a:t>3. </a:t>
            </a:r>
            <a:r>
              <a:rPr lang="en-US" altLang="en-US" sz="4400" b="1" dirty="0" err="1">
                <a:solidFill>
                  <a:schemeClr val="bg1"/>
                </a:solidFill>
                <a:latin typeface="Calibri" panose="020F0502020204030204" pitchFamily="34" charset="0"/>
                <a:cs typeface="Calibri" panose="020F0502020204030204" pitchFamily="34" charset="0"/>
              </a:rPr>
              <a:t>Viết</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lại</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tên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các</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danh</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hiệu</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trong</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đoạn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văn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dưới</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đây</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cho</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đúng</a:t>
            </a:r>
            <a:r>
              <a:rPr lang="en-US" altLang="en-US" sz="4400" b="1" dirty="0">
                <a:solidFill>
                  <a:schemeClr val="bg1"/>
                </a:solidFill>
                <a:latin typeface="Calibri" panose="020F0502020204030204" pitchFamily="34" charset="0"/>
                <a:cs typeface="Calibri" panose="020F0502020204030204" pitchFamily="34" charset="0"/>
              </a:rPr>
              <a:t>:</a:t>
            </a:r>
            <a:endParaRPr lang="x-none" sz="4400" b="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A62F3D5-636F-3747-9D4F-6C2F55DC820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6493984"/>
            <a:ext cx="5762673" cy="4364516"/>
          </a:xfrm>
          <a:prstGeom prst="rect">
            <a:avLst/>
          </a:prstGeom>
        </p:spPr>
      </p:pic>
      <p:pic>
        <p:nvPicPr>
          <p:cNvPr id="16" name="Picture 4">
            <a:extLst>
              <a:ext uri="{FF2B5EF4-FFF2-40B4-BE49-F238E27FC236}">
                <a16:creationId xmlns:a16="http://schemas.microsoft.com/office/drawing/2014/main" id="{720A600F-EA34-EF47-82D7-3B6C74F985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81000" y="323487"/>
            <a:ext cx="1369810" cy="1595121"/>
          </a:xfrm>
          <a:prstGeom prst="rect">
            <a:avLst/>
          </a:prstGeom>
        </p:spPr>
      </p:pic>
      <p:sp>
        <p:nvSpPr>
          <p:cNvPr id="4" name="Rectangle 3">
            <a:extLst>
              <a:ext uri="{FF2B5EF4-FFF2-40B4-BE49-F238E27FC236}">
                <a16:creationId xmlns:a16="http://schemas.microsoft.com/office/drawing/2014/main" id="{1B45C879-1B9D-E242-9D5E-4BFA00C59532}"/>
              </a:ext>
            </a:extLst>
          </p:cNvPr>
          <p:cNvSpPr/>
          <p:nvPr/>
        </p:nvSpPr>
        <p:spPr>
          <a:xfrm>
            <a:off x="719497" y="2018901"/>
            <a:ext cx="17263703" cy="6445291"/>
          </a:xfrm>
          <a:prstGeom prst="rect">
            <a:avLst/>
          </a:prstGeom>
        </p:spPr>
        <p:txBody>
          <a:bodyPr wrap="square">
            <a:spAutoFit/>
          </a:bodyPr>
          <a:lstStyle/>
          <a:p>
            <a:pPr indent="590550" algn="just">
              <a:lnSpc>
                <a:spcPct val="110000"/>
              </a:lnSpc>
            </a:pPr>
            <a:r>
              <a:rPr lang="en-US" altLang="en-US" sz="5400" dirty="0">
                <a:solidFill>
                  <a:srgbClr val="000066"/>
                </a:solidFill>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Với</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các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thành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tích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xuất</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sắc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trong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hai</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cuộc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kháng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chiến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chống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Pháp</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và</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chống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Mĩ</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huyện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Cần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Giờ</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Thành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phố</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Hồ</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Chí</a:t>
            </a:r>
            <a:r>
              <a:rPr lang="en-US" altLang="en-US" sz="5400" dirty="0">
                <a:latin typeface="Calibri" panose="020F0502020204030204" pitchFamily="34" charset="0"/>
                <a:cs typeface="Calibri" panose="020F0502020204030204" pitchFamily="34" charset="0"/>
              </a:rPr>
              <a:t> Minh) </a:t>
            </a:r>
            <a:r>
              <a:rPr lang="en-US" altLang="en-US" sz="5400" dirty="0" err="1">
                <a:latin typeface="Calibri" panose="020F0502020204030204" pitchFamily="34" charset="0"/>
                <a:cs typeface="Calibri" panose="020F0502020204030204" pitchFamily="34" charset="0"/>
              </a:rPr>
              <a:t>đã</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được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Nhà</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nước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tuyên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dương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đơn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vị</a:t>
            </a:r>
            <a:r>
              <a:rPr lang="en-US" altLang="en-US" sz="5400"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anh</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hùng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lực</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lượng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vũ</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trang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nhân</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dân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Toàn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huyện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có</a:t>
            </a:r>
            <a:r>
              <a:rPr lang="en-US" altLang="en-US" sz="5400" dirty="0">
                <a:latin typeface="Calibri" panose="020F0502020204030204" pitchFamily="34" charset="0"/>
                <a:cs typeface="Calibri" panose="020F0502020204030204" pitchFamily="34" charset="0"/>
              </a:rPr>
              <a:t> 2 </a:t>
            </a:r>
            <a:r>
              <a:rPr lang="en-US" altLang="en-US" sz="5400" dirty="0" err="1">
                <a:latin typeface="Calibri" panose="020F0502020204030204" pitchFamily="34" charset="0"/>
                <a:cs typeface="Calibri" panose="020F0502020204030204" pitchFamily="34" charset="0"/>
              </a:rPr>
              <a:t>xã</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được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tặng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danh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hiệu</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đơn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vị</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anh</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hùng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lực</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lượng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vũ</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trang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nhân</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dân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có</a:t>
            </a:r>
            <a:r>
              <a:rPr lang="en-US" altLang="en-US" sz="5400" dirty="0">
                <a:latin typeface="Calibri" panose="020F0502020204030204" pitchFamily="34" charset="0"/>
                <a:cs typeface="Calibri" panose="020F0502020204030204" pitchFamily="34" charset="0"/>
              </a:rPr>
              <a:t> 28 </a:t>
            </a:r>
            <a:r>
              <a:rPr lang="en-US" altLang="en-US" sz="5400" dirty="0" err="1">
                <a:latin typeface="Calibri" panose="020F0502020204030204" pitchFamily="34" charset="0"/>
                <a:cs typeface="Calibri" panose="020F0502020204030204" pitchFamily="34" charset="0"/>
              </a:rPr>
              <a:t>bà</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mẹ</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được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tặng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danh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hiệu</a:t>
            </a:r>
            <a:r>
              <a:rPr lang="en-US" altLang="en-US" sz="5400"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bà</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mẹ</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Việt</a:t>
            </a:r>
            <a:r>
              <a:rPr lang="en-US" altLang="en-US" sz="5400" i="1" dirty="0">
                <a:latin typeface="Calibri" panose="020F0502020204030204" pitchFamily="34" charset="0"/>
                <a:cs typeface="Calibri" panose="020F0502020204030204" pitchFamily="34" charset="0"/>
              </a:rPr>
              <a:t> Nam </a:t>
            </a:r>
            <a:r>
              <a:rPr lang="en-US" altLang="en-US" sz="5400" i="1" dirty="0" err="1">
                <a:latin typeface="Calibri" panose="020F0502020204030204" pitchFamily="34" charset="0"/>
                <a:cs typeface="Calibri" panose="020F0502020204030204" pitchFamily="34" charset="0"/>
              </a:rPr>
              <a:t>anh</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hùng</a:t>
            </a:r>
            <a:r>
              <a:rPr lang="en-US" altLang="en-US" sz="5400" dirty="0">
                <a:latin typeface="Calibri" panose="020F0502020204030204" pitchFamily="34" charset="0"/>
                <a:cs typeface="Calibri" panose="020F0502020204030204" pitchFamily="34" charset="0"/>
              </a:rPr>
              <a:t>.</a:t>
            </a:r>
          </a:p>
          <a:p>
            <a:pPr indent="590550" algn="r">
              <a:lnSpc>
                <a:spcPct val="110000"/>
              </a:lnSpc>
            </a:pPr>
            <a:r>
              <a:rPr lang="en-US" altLang="en-US" sz="5400" dirty="0">
                <a:solidFill>
                  <a:srgbClr val="FF0000"/>
                </a:solidFill>
                <a:latin typeface="Calibri" panose="020F0502020204030204" pitchFamily="34" charset="0"/>
                <a:cs typeface="Calibri" panose="020F0502020204030204" pitchFamily="34" charset="0"/>
              </a:rPr>
              <a:t> </a:t>
            </a:r>
            <a:r>
              <a:rPr lang="en-US" altLang="en-US" sz="5400" b="1" i="1" dirty="0">
                <a:solidFill>
                  <a:srgbClr val="FF0000"/>
                </a:solidFill>
                <a:latin typeface="Calibri" panose="020F0502020204030204" pitchFamily="34" charset="0"/>
                <a:cs typeface="Calibri" panose="020F0502020204030204" pitchFamily="34" charset="0"/>
              </a:rPr>
              <a:t>Theo </a:t>
            </a:r>
            <a:r>
              <a:rPr lang="en-US" altLang="en-US" sz="5400" b="1" dirty="0">
                <a:solidFill>
                  <a:srgbClr val="FF0000"/>
                </a:solidFill>
                <a:latin typeface="Calibri" panose="020F0502020204030204" pitchFamily="34" charset="0"/>
                <a:cs typeface="Calibri" panose="020F0502020204030204" pitchFamily="34" charset="0"/>
              </a:rPr>
              <a:t>VIỆT NAM KÌ TÍCH</a:t>
            </a:r>
          </a:p>
        </p:txBody>
      </p:sp>
      <p:cxnSp>
        <p:nvCxnSpPr>
          <p:cNvPr id="7" name="Straight Connector 6">
            <a:extLst>
              <a:ext uri="{FF2B5EF4-FFF2-40B4-BE49-F238E27FC236}">
                <a16:creationId xmlns:a16="http://schemas.microsoft.com/office/drawing/2014/main" id="{E34042F0-60E1-2346-A547-E9F2F5C0669B}"/>
              </a:ext>
            </a:extLst>
          </p:cNvPr>
          <p:cNvCxnSpPr/>
          <p:nvPr/>
        </p:nvCxnSpPr>
        <p:spPr>
          <a:xfrm>
            <a:off x="14097000" y="4686300"/>
            <a:ext cx="3886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D21247-1B2B-E64A-9B89-5842F10291EF}"/>
              </a:ext>
            </a:extLst>
          </p:cNvPr>
          <p:cNvCxnSpPr>
            <a:cxnSpLocks/>
          </p:cNvCxnSpPr>
          <p:nvPr/>
        </p:nvCxnSpPr>
        <p:spPr>
          <a:xfrm>
            <a:off x="719497" y="5676900"/>
            <a:ext cx="773870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FA5CEB-971F-0441-BDF1-4446FC81FCBD}"/>
              </a:ext>
            </a:extLst>
          </p:cNvPr>
          <p:cNvCxnSpPr>
            <a:cxnSpLocks/>
          </p:cNvCxnSpPr>
          <p:nvPr/>
        </p:nvCxnSpPr>
        <p:spPr>
          <a:xfrm>
            <a:off x="5791200" y="6493984"/>
            <a:ext cx="11049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728B5C-E4CE-0749-83AB-DD33900F3DEC}"/>
              </a:ext>
            </a:extLst>
          </p:cNvPr>
          <p:cNvCxnSpPr>
            <a:cxnSpLocks/>
          </p:cNvCxnSpPr>
          <p:nvPr/>
        </p:nvCxnSpPr>
        <p:spPr>
          <a:xfrm>
            <a:off x="9472752" y="7429500"/>
            <a:ext cx="738024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B599D38-F7E1-9C4B-B323-4916A2D390A5}"/>
              </a:ext>
            </a:extLst>
          </p:cNvPr>
          <p:cNvSpPr/>
          <p:nvPr/>
        </p:nvSpPr>
        <p:spPr>
          <a:xfrm>
            <a:off x="14097000" y="3858778"/>
            <a:ext cx="4139275" cy="923330"/>
          </a:xfrm>
          <a:prstGeom prst="rect">
            <a:avLst/>
          </a:prstGeom>
          <a:solidFill>
            <a:srgbClr val="D4A47F"/>
          </a:solidFill>
        </p:spPr>
        <p:txBody>
          <a:bodyPr wrap="none">
            <a:spAutoFit/>
          </a:bodyPr>
          <a:lstStyle/>
          <a:p>
            <a:pPr algn="just"/>
            <a:r>
              <a:rPr lang="en-US" altLang="en-US" sz="5400" b="1" dirty="0">
                <a:solidFill>
                  <a:srgbClr val="FFFF00"/>
                </a:solidFill>
                <a:latin typeface="Calibri" panose="020F0502020204030204" pitchFamily="34" charset="0"/>
                <a:cs typeface="Calibri" panose="020F0502020204030204" pitchFamily="34" charset="0"/>
              </a:rPr>
              <a:t>Anh </a:t>
            </a:r>
            <a:r>
              <a:rPr lang="en-US" altLang="en-US" sz="5400" b="1" dirty="0" err="1">
                <a:solidFill>
                  <a:srgbClr val="FFFF00"/>
                </a:solidFill>
                <a:latin typeface="Calibri" panose="020F0502020204030204" pitchFamily="34" charset="0"/>
                <a:cs typeface="Calibri" panose="020F0502020204030204" pitchFamily="34" charset="0"/>
              </a:rPr>
              <a:t>hùng</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Lực</a:t>
            </a:r>
            <a:endParaRPr lang="en-US" altLang="en-US" sz="5400" b="1" dirty="0">
              <a:solidFill>
                <a:srgbClr val="FFFF0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ECA514E4-3DC9-8F40-AFA4-311BBC5F1CF4}"/>
              </a:ext>
            </a:extLst>
          </p:cNvPr>
          <p:cNvSpPr/>
          <p:nvPr/>
        </p:nvSpPr>
        <p:spPr>
          <a:xfrm>
            <a:off x="719498" y="4829770"/>
            <a:ext cx="7531988" cy="923330"/>
          </a:xfrm>
          <a:prstGeom prst="rect">
            <a:avLst/>
          </a:prstGeom>
          <a:solidFill>
            <a:srgbClr val="D4A47F"/>
          </a:solidFill>
        </p:spPr>
        <p:txBody>
          <a:bodyPr wrap="square">
            <a:spAutoFit/>
          </a:bodyPr>
          <a:lstStyle/>
          <a:p>
            <a:r>
              <a:rPr lang="en-US" altLang="en-US" sz="5400" b="1" dirty="0" err="1">
                <a:solidFill>
                  <a:srgbClr val="FFFF00"/>
                </a:solidFill>
                <a:latin typeface="Calibri" panose="020F0502020204030204" pitchFamily="34" charset="0"/>
                <a:cs typeface="Calibri" panose="020F0502020204030204" pitchFamily="34" charset="0"/>
              </a:rPr>
              <a:t>lượng</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vũ</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trang</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nhân</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dân</a:t>
            </a:r>
            <a:endParaRPr lang="x-none" sz="5400" dirty="0"/>
          </a:p>
        </p:txBody>
      </p:sp>
      <p:sp>
        <p:nvSpPr>
          <p:cNvPr id="27" name="Rectangle 26">
            <a:extLst>
              <a:ext uri="{FF2B5EF4-FFF2-40B4-BE49-F238E27FC236}">
                <a16:creationId xmlns:a16="http://schemas.microsoft.com/office/drawing/2014/main" id="{9E888679-6C8F-E84D-B1E6-4A341F381436}"/>
              </a:ext>
            </a:extLst>
          </p:cNvPr>
          <p:cNvSpPr/>
          <p:nvPr/>
        </p:nvSpPr>
        <p:spPr>
          <a:xfrm>
            <a:off x="5791200" y="5639891"/>
            <a:ext cx="11049683" cy="892552"/>
          </a:xfrm>
          <a:prstGeom prst="rect">
            <a:avLst/>
          </a:prstGeom>
          <a:solidFill>
            <a:srgbClr val="D4A47F"/>
          </a:solidFill>
        </p:spPr>
        <p:txBody>
          <a:bodyPr wrap="square">
            <a:spAutoFit/>
          </a:bodyPr>
          <a:lstStyle/>
          <a:p>
            <a:pPr algn="just"/>
            <a:r>
              <a:rPr lang="en-US" altLang="en-US" sz="5200" b="1" dirty="0">
                <a:solidFill>
                  <a:srgbClr val="FFFF00"/>
                </a:solidFill>
                <a:latin typeface="Calibri" panose="020F0502020204030204" pitchFamily="34" charset="0"/>
                <a:cs typeface="Calibri" panose="020F0502020204030204" pitchFamily="34" charset="0"/>
              </a:rPr>
              <a:t> Anh </a:t>
            </a:r>
            <a:r>
              <a:rPr lang="en-US" altLang="en-US" sz="5200" b="1" dirty="0" err="1">
                <a:solidFill>
                  <a:srgbClr val="FFFF00"/>
                </a:solidFill>
                <a:latin typeface="Calibri" panose="020F0502020204030204" pitchFamily="34" charset="0"/>
                <a:cs typeface="Calibri" panose="020F0502020204030204" pitchFamily="34" charset="0"/>
              </a:rPr>
              <a:t>hùng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Lực</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lượng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vũ</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trang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nhân</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dân</a:t>
            </a:r>
            <a:endParaRPr lang="x-none" sz="5200" dirty="0"/>
          </a:p>
        </p:txBody>
      </p:sp>
      <p:sp>
        <p:nvSpPr>
          <p:cNvPr id="28" name="Rectangle 27">
            <a:extLst>
              <a:ext uri="{FF2B5EF4-FFF2-40B4-BE49-F238E27FC236}">
                <a16:creationId xmlns:a16="http://schemas.microsoft.com/office/drawing/2014/main" id="{29A0CB4B-B0C6-0348-B99E-A5E19706FAC5}"/>
              </a:ext>
            </a:extLst>
          </p:cNvPr>
          <p:cNvSpPr/>
          <p:nvPr/>
        </p:nvSpPr>
        <p:spPr>
          <a:xfrm>
            <a:off x="9472752" y="6597759"/>
            <a:ext cx="8095751" cy="907941"/>
          </a:xfrm>
          <a:prstGeom prst="rect">
            <a:avLst/>
          </a:prstGeom>
          <a:solidFill>
            <a:srgbClr val="D4A47F"/>
          </a:solidFill>
        </p:spPr>
        <p:txBody>
          <a:bodyPr wrap="square">
            <a:spAutoFit/>
          </a:bodyPr>
          <a:lstStyle/>
          <a:p>
            <a:pPr algn="just"/>
            <a:r>
              <a:rPr lang="en-US" altLang="en-US" sz="5300" b="1" dirty="0" err="1">
                <a:solidFill>
                  <a:srgbClr val="FFFF00"/>
                </a:solidFill>
                <a:latin typeface="Calibri" panose="020F0502020204030204" pitchFamily="34" charset="0"/>
                <a:cs typeface="Calibri" panose="020F0502020204030204" pitchFamily="34" charset="0"/>
              </a:rPr>
              <a:t>Bà</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mẹ</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Việt</a:t>
            </a:r>
            <a:r>
              <a:rPr lang="en-US" altLang="en-US" sz="5300" b="1" dirty="0">
                <a:solidFill>
                  <a:srgbClr val="FFFF00"/>
                </a:solidFill>
                <a:latin typeface="Calibri" panose="020F0502020204030204" pitchFamily="34" charset="0"/>
                <a:cs typeface="Calibri" panose="020F0502020204030204" pitchFamily="34" charset="0"/>
              </a:rPr>
              <a:t> Nam  Anh </a:t>
            </a:r>
            <a:r>
              <a:rPr lang="en-US" altLang="en-US" sz="5300" b="1" dirty="0" err="1">
                <a:solidFill>
                  <a:srgbClr val="FFFF00"/>
                </a:solidFill>
                <a:latin typeface="Calibri" panose="020F0502020204030204" pitchFamily="34" charset="0"/>
                <a:cs typeface="Calibri" panose="020F0502020204030204" pitchFamily="34" charset="0"/>
              </a:rPr>
              <a:t>hùng</a:t>
            </a:r>
            <a:r>
              <a:rPr lang="en-US" altLang="en-US" sz="5300" b="1"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9700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par>
                                <p:cTn id="26" presetID="1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p:tgtEl>
                                          <p:spTgt spid="23"/>
                                        </p:tgtEl>
                                        <p:attrNameLst>
                                          <p:attrName>ppt_y</p:attrName>
                                        </p:attrNameLst>
                                      </p:cBhvr>
                                      <p:tavLst>
                                        <p:tav tm="0">
                                          <p:val>
                                            <p:strVal val="#ppt_y+#ppt_h*1.125000"/>
                                          </p:val>
                                        </p:tav>
                                        <p:tav tm="100000">
                                          <p:val>
                                            <p:strVal val="#ppt_y"/>
                                          </p:val>
                                        </p:tav>
                                      </p:tavLst>
                                    </p:anim>
                                    <p:animEffect transition="in" filter="wipe(up)">
                                      <p:cBhvr>
                                        <p:cTn id="29" dur="500"/>
                                        <p:tgtEl>
                                          <p:spTgt spid="23"/>
                                        </p:tgtEl>
                                      </p:cBhvr>
                                    </p:animEffect>
                                  </p:childTnLst>
                                </p:cTn>
                              </p:par>
                              <p:par>
                                <p:cTn id="30" presetID="1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p:tgtEl>
                                          <p:spTgt spid="22"/>
                                        </p:tgtEl>
                                        <p:attrNameLst>
                                          <p:attrName>ppt_y</p:attrName>
                                        </p:attrNameLst>
                                      </p:cBhvr>
                                      <p:tavLst>
                                        <p:tav tm="0">
                                          <p:val>
                                            <p:strVal val="#ppt_y+#ppt_h*1.125000"/>
                                          </p:val>
                                        </p:tav>
                                        <p:tav tm="100000">
                                          <p:val>
                                            <p:strVal val="#ppt_y"/>
                                          </p:val>
                                        </p:tav>
                                      </p:tavLst>
                                    </p:anim>
                                    <p:animEffect transition="in" filter="wipe(up)">
                                      <p:cBhvr>
                                        <p:cTn id="33" dur="500"/>
                                        <p:tgtEl>
                                          <p:spTgt spid="22"/>
                                        </p:tgtEl>
                                      </p:cBhvr>
                                    </p:animEffect>
                                  </p:childTnLst>
                                </p:cTn>
                              </p:par>
                              <p:par>
                                <p:cTn id="34" presetID="12" presetClass="entr" presetSubtype="4"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p:tgtEl>
                                          <p:spTgt spid="7"/>
                                        </p:tgtEl>
                                        <p:attrNameLst>
                                          <p:attrName>ppt_y</p:attrName>
                                        </p:attrNameLst>
                                      </p:cBhvr>
                                      <p:tavLst>
                                        <p:tav tm="0">
                                          <p:val>
                                            <p:strVal val="#ppt_y+#ppt_h*1.125000"/>
                                          </p:val>
                                        </p:tav>
                                        <p:tav tm="100000">
                                          <p:val>
                                            <p:strVal val="#ppt_y"/>
                                          </p:val>
                                        </p:tav>
                                      </p:tavLst>
                                    </p:anim>
                                    <p:animEffect transition="in" filter="wipe(u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dissolv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4A47F"/>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53562" y="660400"/>
            <a:ext cx="15772437" cy="1130300"/>
          </a:xfrm>
          <a:prstGeom prst="rect">
            <a:avLst/>
          </a:prstGeom>
        </p:spPr>
      </p:pic>
      <p:pic>
        <p:nvPicPr>
          <p:cNvPr id="14" name="Picture 13">
            <a:extLst>
              <a:ext uri="{FF2B5EF4-FFF2-40B4-BE49-F238E27FC236}">
                <a16:creationId xmlns:a16="http://schemas.microsoft.com/office/drawing/2014/main" id="{D0E5703F-10D8-774C-9155-452229D2C2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649200" y="8229070"/>
            <a:ext cx="6819087" cy="3298733"/>
          </a:xfrm>
          <a:prstGeom prst="rect">
            <a:avLst/>
          </a:prstGeom>
        </p:spPr>
      </p:pic>
      <p:sp>
        <p:nvSpPr>
          <p:cNvPr id="17" name="TextBox 16">
            <a:extLst>
              <a:ext uri="{FF2B5EF4-FFF2-40B4-BE49-F238E27FC236}">
                <a16:creationId xmlns:a16="http://schemas.microsoft.com/office/drawing/2014/main" id="{192D60F7-4EBD-784D-B7D1-CAD67C742B69}"/>
              </a:ext>
            </a:extLst>
          </p:cNvPr>
          <p:cNvSpPr txBox="1"/>
          <p:nvPr/>
        </p:nvSpPr>
        <p:spPr>
          <a:xfrm>
            <a:off x="2514600" y="821666"/>
            <a:ext cx="14790868" cy="816634"/>
          </a:xfrm>
          <a:prstGeom prst="rect">
            <a:avLst/>
          </a:prstGeom>
          <a:noFill/>
        </p:spPr>
        <p:txBody>
          <a:bodyPr wrap="square" rtlCol="0">
            <a:spAutoFit/>
          </a:bodyPr>
          <a:lstStyle/>
          <a:p>
            <a:pPr>
              <a:lnSpc>
                <a:spcPct val="114000"/>
              </a:lnSpc>
            </a:pP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Em</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có</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nhận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xét</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gì</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về</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cách</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viết</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tên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danh</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hiệu</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ở</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bài</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tập</a:t>
            </a:r>
            <a:r>
              <a:rPr lang="en-US" altLang="en-US" sz="4400" b="1" dirty="0">
                <a:solidFill>
                  <a:schemeClr val="bg1"/>
                </a:solidFill>
                <a:latin typeface="Calibri" panose="020F0502020204030204" pitchFamily="34" charset="0"/>
                <a:cs typeface="Calibri" panose="020F0502020204030204" pitchFamily="34" charset="0"/>
              </a:rPr>
              <a:t> 3?</a:t>
            </a:r>
            <a:endParaRPr lang="x-none" sz="4400" b="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A62F3D5-636F-3747-9D4F-6C2F55DC82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4229101"/>
            <a:ext cx="8686800" cy="6705600"/>
          </a:xfrm>
          <a:prstGeom prst="rect">
            <a:avLst/>
          </a:prstGeom>
        </p:spPr>
      </p:pic>
      <p:pic>
        <p:nvPicPr>
          <p:cNvPr id="16" name="Picture 4">
            <a:extLst>
              <a:ext uri="{FF2B5EF4-FFF2-40B4-BE49-F238E27FC236}">
                <a16:creationId xmlns:a16="http://schemas.microsoft.com/office/drawing/2014/main" id="{720A600F-EA34-EF47-82D7-3B6C74F985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81000" y="323487"/>
            <a:ext cx="1369810" cy="1595121"/>
          </a:xfrm>
          <a:prstGeom prst="rect">
            <a:avLst/>
          </a:prstGeom>
        </p:spPr>
      </p:pic>
      <p:sp>
        <p:nvSpPr>
          <p:cNvPr id="27" name="Rectangle 26">
            <a:extLst>
              <a:ext uri="{FF2B5EF4-FFF2-40B4-BE49-F238E27FC236}">
                <a16:creationId xmlns:a16="http://schemas.microsoft.com/office/drawing/2014/main" id="{9E888679-6C8F-E84D-B1E6-4A341F381436}"/>
              </a:ext>
            </a:extLst>
          </p:cNvPr>
          <p:cNvSpPr/>
          <p:nvPr/>
        </p:nvSpPr>
        <p:spPr>
          <a:xfrm>
            <a:off x="3711003" y="2417632"/>
            <a:ext cx="13273290" cy="892552"/>
          </a:xfrm>
          <a:prstGeom prst="rect">
            <a:avLst/>
          </a:prstGeom>
          <a:solidFill>
            <a:srgbClr val="D4A47F"/>
          </a:solidFill>
        </p:spPr>
        <p:txBody>
          <a:bodyPr wrap="square">
            <a:spAutoFit/>
          </a:bodyPr>
          <a:lstStyle/>
          <a:p>
            <a:pPr algn="just"/>
            <a:r>
              <a:rPr lang="en-US" altLang="en-US" sz="5200" b="1" dirty="0">
                <a:solidFill>
                  <a:srgbClr val="FFFF00"/>
                </a:solidFill>
                <a:latin typeface="Calibri" panose="020F0502020204030204" pitchFamily="34" charset="0"/>
                <a:cs typeface="Calibri" panose="020F0502020204030204" pitchFamily="34" charset="0"/>
              </a:rPr>
              <a:t> - Anh </a:t>
            </a:r>
            <a:r>
              <a:rPr lang="en-US" altLang="en-US" sz="5200" b="1" dirty="0" err="1">
                <a:solidFill>
                  <a:srgbClr val="FFFF00"/>
                </a:solidFill>
                <a:latin typeface="Calibri" panose="020F0502020204030204" pitchFamily="34" charset="0"/>
                <a:cs typeface="Calibri" panose="020F0502020204030204" pitchFamily="34" charset="0"/>
              </a:rPr>
              <a:t>hùng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Lực</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lượng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vũ</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trang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nhân</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dân</a:t>
            </a:r>
            <a:endParaRPr lang="x-none" sz="5200" dirty="0"/>
          </a:p>
        </p:txBody>
      </p:sp>
      <p:sp>
        <p:nvSpPr>
          <p:cNvPr id="28" name="Rectangle 27">
            <a:extLst>
              <a:ext uri="{FF2B5EF4-FFF2-40B4-BE49-F238E27FC236}">
                <a16:creationId xmlns:a16="http://schemas.microsoft.com/office/drawing/2014/main" id="{29A0CB4B-B0C6-0348-B99E-A5E19706FAC5}"/>
              </a:ext>
            </a:extLst>
          </p:cNvPr>
          <p:cNvSpPr/>
          <p:nvPr/>
        </p:nvSpPr>
        <p:spPr>
          <a:xfrm>
            <a:off x="3901752" y="3773638"/>
            <a:ext cx="11490648" cy="907941"/>
          </a:xfrm>
          <a:prstGeom prst="rect">
            <a:avLst/>
          </a:prstGeom>
          <a:solidFill>
            <a:srgbClr val="D4A47F"/>
          </a:solidFill>
        </p:spPr>
        <p:txBody>
          <a:bodyPr wrap="square">
            <a:spAutoFit/>
          </a:bodyPr>
          <a:lstStyle/>
          <a:p>
            <a:pPr algn="just"/>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Bà</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mẹ</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Việt</a:t>
            </a:r>
            <a:r>
              <a:rPr lang="en-US" altLang="en-US" sz="5300" b="1" dirty="0">
                <a:solidFill>
                  <a:srgbClr val="FFFF00"/>
                </a:solidFill>
                <a:latin typeface="Calibri" panose="020F0502020204030204" pitchFamily="34" charset="0"/>
                <a:cs typeface="Calibri" panose="020F0502020204030204" pitchFamily="34" charset="0"/>
              </a:rPr>
              <a:t> Nam  Anh </a:t>
            </a:r>
            <a:r>
              <a:rPr lang="en-US" altLang="en-US" sz="5300" b="1" dirty="0" err="1">
                <a:solidFill>
                  <a:srgbClr val="FFFF00"/>
                </a:solidFill>
                <a:latin typeface="Calibri" panose="020F0502020204030204" pitchFamily="34" charset="0"/>
                <a:cs typeface="Calibri" panose="020F0502020204030204" pitchFamily="34" charset="0"/>
              </a:rPr>
              <a:t>hùng</a:t>
            </a:r>
            <a:r>
              <a:rPr lang="en-US" altLang="en-US" sz="5300" b="1" dirty="0">
                <a:solidFill>
                  <a:srgbClr val="FFFF00"/>
                </a:solidFill>
                <a:latin typeface="Calibri" panose="020F0502020204030204" pitchFamily="34" charset="0"/>
                <a:cs typeface="Calibri" panose="020F0502020204030204" pitchFamily="34" charset="0"/>
              </a:rPr>
              <a:t>.</a:t>
            </a:r>
          </a:p>
        </p:txBody>
      </p:sp>
      <p:sp>
        <p:nvSpPr>
          <p:cNvPr id="18" name="Rectangle 40">
            <a:extLst>
              <a:ext uri="{FF2B5EF4-FFF2-40B4-BE49-F238E27FC236}">
                <a16:creationId xmlns:a16="http://schemas.microsoft.com/office/drawing/2014/main" id="{3084D38C-785E-F24F-8F33-C36EC35F288C}"/>
              </a:ext>
            </a:extLst>
          </p:cNvPr>
          <p:cNvSpPr>
            <a:spLocks noChangeArrowheads="1"/>
          </p:cNvSpPr>
          <p:nvPr/>
        </p:nvSpPr>
        <p:spPr bwMode="auto">
          <a:xfrm>
            <a:off x="5950811" y="5519780"/>
            <a:ext cx="11011711" cy="1600200"/>
          </a:xfrm>
          <a:prstGeom prst="rect">
            <a:avLst/>
          </a:prstGeom>
          <a:solidFill>
            <a:schemeClr val="accent6">
              <a:lumMod val="20000"/>
              <a:lumOff val="80000"/>
            </a:schemeClr>
          </a:solidFill>
          <a:ln>
            <a:noFill/>
          </a:ln>
          <a:effec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19050" indent="0" algn="just" eaLnBrk="1" hangingPunct="1">
              <a:spcBef>
                <a:spcPct val="20000"/>
              </a:spcBef>
            </a:pPr>
            <a:r>
              <a:rPr lang="en-US" altLang="en-US" sz="4800" b="1" dirty="0" err="1">
                <a:solidFill>
                  <a:srgbClr val="FF0000"/>
                </a:solidFill>
                <a:latin typeface="Calibri" panose="020F0502020204030204" pitchFamily="34" charset="0"/>
                <a:cs typeface="Calibri" panose="020F0502020204030204" pitchFamily="34" charset="0"/>
              </a:rPr>
              <a:t>Tên</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các</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danh</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hiệu</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được</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viết</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hoa</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chữ</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cái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đầu</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mỗi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bộ</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phận</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tạo</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thành</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tên</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đó</a:t>
            </a:r>
            <a:r>
              <a:rPr lang="en-US" altLang="en-US" sz="48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093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740" b="12099"/>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id="{C97CF2AF-B38A-1B4A-8663-4653817FD407}"/>
              </a:ext>
            </a:extLst>
          </p:cNvPr>
          <p:cNvGrpSpPr/>
          <p:nvPr/>
        </p:nvGrpSpPr>
        <p:grpSpPr>
          <a:xfrm>
            <a:off x="762000" y="2247900"/>
            <a:ext cx="16764000" cy="7878578"/>
            <a:chOff x="1634114" y="1045950"/>
            <a:chExt cx="10232304" cy="1198489"/>
          </a:xfrm>
        </p:grpSpPr>
        <p:sp>
          <p:nvSpPr>
            <p:cNvPr id="4" name="矩形 39">
              <a:extLst>
                <a:ext uri="{FF2B5EF4-FFF2-40B4-BE49-F238E27FC236}">
                  <a16:creationId xmlns:a16="http://schemas.microsoft.com/office/drawing/2014/main" id="{EED8E26F-5B53-CD4F-95BB-62A6988DC2A7}"/>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5" name="圆角矩形 7">
              <a:extLst>
                <a:ext uri="{FF2B5EF4-FFF2-40B4-BE49-F238E27FC236}">
                  <a16:creationId xmlns:a16="http://schemas.microsoft.com/office/drawing/2014/main" id="{A2E13D50-3D19-D249-9BBB-DC89196F12BD}"/>
                </a:ext>
              </a:extLst>
            </p:cNvPr>
            <p:cNvSpPr/>
            <p:nvPr/>
          </p:nvSpPr>
          <p:spPr>
            <a:xfrm>
              <a:off x="1634114" y="1045950"/>
              <a:ext cx="10232304" cy="1076778"/>
            </a:xfrm>
            <a:prstGeom prst="roundRect">
              <a:avLst>
                <a:gd name="adj" fmla="val 22936"/>
              </a:avLst>
            </a:prstGeom>
            <a:solidFill>
              <a:srgbClr val="F7F2DD">
                <a:alpha val="87000"/>
              </a:srgbClr>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6" name="Google Shape;1614;p40">
            <a:extLst>
              <a:ext uri="{FF2B5EF4-FFF2-40B4-BE49-F238E27FC236}">
                <a16:creationId xmlns:a16="http://schemas.microsoft.com/office/drawing/2014/main" id="{C0A055B0-19B8-AB45-A3D5-C2FC6AB21E57}"/>
              </a:ext>
            </a:extLst>
          </p:cNvPr>
          <p:cNvSpPr txBox="1">
            <a:spLocks/>
          </p:cNvSpPr>
          <p:nvPr/>
        </p:nvSpPr>
        <p:spPr>
          <a:xfrm>
            <a:off x="3009694" y="751600"/>
            <a:ext cx="12256791" cy="524487"/>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600" b="1" dirty="0">
                <a:latin typeface="SVN-SAF" panose="02040603050506020204" pitchFamily="18" charset="0"/>
              </a:rPr>
              <a:t>ĐÁNH </a:t>
            </a:r>
            <a:r>
              <a:rPr lang="en-US" sz="6600" b="1">
                <a:latin typeface="SVN-SAF" panose="02040603050506020204" pitchFamily="18" charset="0"/>
              </a:rPr>
              <a:t>GIÁ </a:t>
            </a:r>
            <a:r>
              <a:rPr lang="en-US" sz="6600" b="1" smtClean="0">
                <a:latin typeface="SVN-SAF" panose="02040603050506020204" pitchFamily="18" charset="0"/>
              </a:rPr>
              <a:t>YÊU CẦU CẦN ĐẠT</a:t>
            </a:r>
            <a:endParaRPr lang="en-US" sz="6600" b="1" dirty="0">
              <a:latin typeface="SVN-SAF" panose="02040603050506020204" pitchFamily="18" charset="0"/>
            </a:endParaRPr>
          </a:p>
        </p:txBody>
      </p:sp>
      <p:sp>
        <p:nvSpPr>
          <p:cNvPr id="8" name="Google Shape;1613;p40">
            <a:extLst>
              <a:ext uri="{FF2B5EF4-FFF2-40B4-BE49-F238E27FC236}">
                <a16:creationId xmlns:a16="http://schemas.microsoft.com/office/drawing/2014/main" id="{BD3C47F8-AA0E-D64B-A218-19A973786CF0}"/>
              </a:ext>
            </a:extLst>
          </p:cNvPr>
          <p:cNvSpPr/>
          <p:nvPr/>
        </p:nvSpPr>
        <p:spPr>
          <a:xfrm>
            <a:off x="1732592" y="5069699"/>
            <a:ext cx="1459114" cy="1023962"/>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mn-lt"/>
            </a:endParaRPr>
          </a:p>
        </p:txBody>
      </p:sp>
      <p:sp>
        <p:nvSpPr>
          <p:cNvPr id="9" name="Google Shape;1638;p40">
            <a:extLst>
              <a:ext uri="{FF2B5EF4-FFF2-40B4-BE49-F238E27FC236}">
                <a16:creationId xmlns:a16="http://schemas.microsoft.com/office/drawing/2014/main" id="{15C7D90D-DBD6-8B44-9607-54C636F981CE}"/>
              </a:ext>
            </a:extLst>
          </p:cNvPr>
          <p:cNvSpPr txBox="1">
            <a:spLocks/>
          </p:cNvSpPr>
          <p:nvPr/>
        </p:nvSpPr>
        <p:spPr>
          <a:xfrm>
            <a:off x="3443207" y="5219700"/>
            <a:ext cx="11850560" cy="5715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4800" dirty="0" err="1">
                <a:solidFill>
                  <a:schemeClr val="tx1">
                    <a:lumMod val="75000"/>
                  </a:schemeClr>
                </a:solidFill>
                <a:latin typeface="+mn-lt"/>
              </a:rPr>
              <a:t>Trình</a:t>
            </a:r>
            <a:r>
              <a:rPr lang="en-US" sz="4800" dirty="0">
                <a:solidFill>
                  <a:schemeClr val="tx1">
                    <a:lumMod val="75000"/>
                  </a:schemeClr>
                </a:solidFill>
                <a:latin typeface="+mn-lt"/>
              </a:rPr>
              <a:t> </a:t>
            </a:r>
            <a:r>
              <a:rPr lang="en-US" sz="4800" dirty="0" err="1">
                <a:solidFill>
                  <a:schemeClr val="tx1">
                    <a:lumMod val="75000"/>
                  </a:schemeClr>
                </a:solidFill>
                <a:latin typeface="+mn-lt"/>
              </a:rPr>
              <a:t>bày</a:t>
            </a:r>
            <a:r>
              <a:rPr lang="en-US" sz="4800" dirty="0">
                <a:solidFill>
                  <a:schemeClr val="tx1">
                    <a:lumMod val="75000"/>
                  </a:schemeClr>
                </a:solidFill>
                <a:latin typeface="+mn-lt"/>
              </a:rPr>
              <a:t> </a:t>
            </a:r>
            <a:r>
              <a:rPr lang="en-US" sz="4800" dirty="0" err="1">
                <a:solidFill>
                  <a:schemeClr val="tx1">
                    <a:lumMod val="75000"/>
                  </a:schemeClr>
                </a:solidFill>
                <a:latin typeface="+mn-lt"/>
              </a:rPr>
              <a:t>đúng</a:t>
            </a:r>
            <a:r>
              <a:rPr lang="en-US" sz="4800" dirty="0">
                <a:solidFill>
                  <a:schemeClr val="tx1">
                    <a:lumMod val="75000"/>
                  </a:schemeClr>
                </a:solidFill>
                <a:latin typeface="+mn-lt"/>
              </a:rPr>
              <a:t> </a:t>
            </a:r>
            <a:r>
              <a:rPr lang="en-US" sz="4800" dirty="0" err="1">
                <a:solidFill>
                  <a:schemeClr val="tx1">
                    <a:lumMod val="75000"/>
                  </a:schemeClr>
                </a:solidFill>
                <a:latin typeface="+mn-lt"/>
              </a:rPr>
              <a:t>hình</a:t>
            </a:r>
            <a:r>
              <a:rPr lang="en-US" sz="4800" dirty="0">
                <a:solidFill>
                  <a:schemeClr val="tx1">
                    <a:lumMod val="75000"/>
                  </a:schemeClr>
                </a:solidFill>
                <a:latin typeface="+mn-lt"/>
              </a:rPr>
              <a:t> </a:t>
            </a:r>
            <a:r>
              <a:rPr lang="en-US" sz="4800" dirty="0" err="1">
                <a:solidFill>
                  <a:schemeClr val="tx1">
                    <a:lumMod val="75000"/>
                  </a:schemeClr>
                </a:solidFill>
                <a:latin typeface="+mn-lt"/>
              </a:rPr>
              <a:t>thức</a:t>
            </a:r>
            <a:r>
              <a:rPr lang="en-US" sz="4800" dirty="0">
                <a:solidFill>
                  <a:schemeClr val="tx1">
                    <a:lumMod val="75000"/>
                  </a:schemeClr>
                </a:solidFill>
                <a:latin typeface="+mn-lt"/>
              </a:rPr>
              <a:t> </a:t>
            </a:r>
            <a:r>
              <a:rPr lang="en-US" sz="4800" dirty="0" err="1">
                <a:solidFill>
                  <a:schemeClr val="tx1">
                    <a:lumMod val="75000"/>
                  </a:schemeClr>
                </a:solidFill>
                <a:latin typeface="+mn-lt"/>
              </a:rPr>
              <a:t>thơ</a:t>
            </a:r>
            <a:r>
              <a:rPr lang="en-US" sz="4800" dirty="0">
                <a:solidFill>
                  <a:schemeClr val="tx1">
                    <a:lumMod val="75000"/>
                  </a:schemeClr>
                </a:solidFill>
                <a:latin typeface="+mn-lt"/>
              </a:rPr>
              <a:t>.</a:t>
            </a:r>
          </a:p>
        </p:txBody>
      </p:sp>
      <p:sp>
        <p:nvSpPr>
          <p:cNvPr id="10" name="Hộp Văn bản 106">
            <a:extLst>
              <a:ext uri="{FF2B5EF4-FFF2-40B4-BE49-F238E27FC236}">
                <a16:creationId xmlns:a16="http://schemas.microsoft.com/office/drawing/2014/main" id="{4156899D-E7B9-CB4E-AB40-B72DBFEBAE37}"/>
              </a:ext>
            </a:extLst>
          </p:cNvPr>
          <p:cNvSpPr txBox="1"/>
          <p:nvPr/>
        </p:nvSpPr>
        <p:spPr>
          <a:xfrm>
            <a:off x="1971722" y="5059184"/>
            <a:ext cx="954209" cy="830997"/>
          </a:xfrm>
          <a:prstGeom prst="rect">
            <a:avLst/>
          </a:prstGeom>
          <a:noFill/>
        </p:spPr>
        <p:txBody>
          <a:bodyPr wrap="square" rtlCol="0">
            <a:spAutoFit/>
          </a:bodyPr>
          <a:lstStyle/>
          <a:p>
            <a:pPr algn="ctr"/>
            <a:r>
              <a:rPr lang="en-US" sz="4800" b="1" dirty="0">
                <a:solidFill>
                  <a:schemeClr val="tx1">
                    <a:lumMod val="75000"/>
                  </a:schemeClr>
                </a:solidFill>
                <a:latin typeface="+mn-lt"/>
              </a:rPr>
              <a:t>02</a:t>
            </a:r>
          </a:p>
        </p:txBody>
      </p:sp>
      <p:sp>
        <p:nvSpPr>
          <p:cNvPr id="12" name="Google Shape;1613;p40">
            <a:extLst>
              <a:ext uri="{FF2B5EF4-FFF2-40B4-BE49-F238E27FC236}">
                <a16:creationId xmlns:a16="http://schemas.microsoft.com/office/drawing/2014/main" id="{BCD19E6B-26EE-6C42-98FF-142892E6BE91}"/>
              </a:ext>
            </a:extLst>
          </p:cNvPr>
          <p:cNvSpPr/>
          <p:nvPr/>
        </p:nvSpPr>
        <p:spPr>
          <a:xfrm>
            <a:off x="1705171" y="6862736"/>
            <a:ext cx="1459114" cy="1023964"/>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mn-lt"/>
            </a:endParaRPr>
          </a:p>
        </p:txBody>
      </p:sp>
      <p:sp>
        <p:nvSpPr>
          <p:cNvPr id="13" name="Google Shape;1638;p40">
            <a:extLst>
              <a:ext uri="{FF2B5EF4-FFF2-40B4-BE49-F238E27FC236}">
                <a16:creationId xmlns:a16="http://schemas.microsoft.com/office/drawing/2014/main" id="{7ACF24F7-2878-6F4A-B980-AAE11E2FA299}"/>
              </a:ext>
            </a:extLst>
          </p:cNvPr>
          <p:cNvSpPr txBox="1">
            <a:spLocks/>
          </p:cNvSpPr>
          <p:nvPr/>
        </p:nvSpPr>
        <p:spPr>
          <a:xfrm>
            <a:off x="3537842" y="7159929"/>
            <a:ext cx="13579735" cy="5715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4800" dirty="0">
                <a:solidFill>
                  <a:srgbClr val="333333"/>
                </a:solidFill>
                <a:latin typeface="Calibri" panose="020F0502020204030204" pitchFamily="34" charset="0"/>
                <a:cs typeface="Calibri" panose="020F0502020204030204" pitchFamily="34" charset="0"/>
              </a:rPr>
              <a:t>Ôn tập quy tắc viết hoa tên các huân chương, danh hiệu, giải thưởng.</a:t>
            </a:r>
            <a:endParaRPr lang="en-US" sz="4800" dirty="0">
              <a:solidFill>
                <a:schemeClr val="tx1">
                  <a:lumMod val="75000"/>
                </a:schemeClr>
              </a:solidFill>
              <a:latin typeface="Calibri" panose="020F0502020204030204" pitchFamily="34" charset="0"/>
              <a:cs typeface="Calibri" panose="020F0502020204030204" pitchFamily="34" charset="0"/>
            </a:endParaRPr>
          </a:p>
        </p:txBody>
      </p:sp>
      <p:sp>
        <p:nvSpPr>
          <p:cNvPr id="14" name="Hộp Văn bản 107">
            <a:extLst>
              <a:ext uri="{FF2B5EF4-FFF2-40B4-BE49-F238E27FC236}">
                <a16:creationId xmlns:a16="http://schemas.microsoft.com/office/drawing/2014/main" id="{E75D090F-C433-3642-84C7-61F85DEC48DD}"/>
              </a:ext>
            </a:extLst>
          </p:cNvPr>
          <p:cNvSpPr txBox="1"/>
          <p:nvPr/>
        </p:nvSpPr>
        <p:spPr>
          <a:xfrm>
            <a:off x="2000351" y="6881423"/>
            <a:ext cx="1047649" cy="830997"/>
          </a:xfrm>
          <a:prstGeom prst="rect">
            <a:avLst/>
          </a:prstGeom>
          <a:noFill/>
        </p:spPr>
        <p:txBody>
          <a:bodyPr wrap="square" rtlCol="0">
            <a:spAutoFit/>
          </a:bodyPr>
          <a:lstStyle/>
          <a:p>
            <a:pPr algn="ctr"/>
            <a:r>
              <a:rPr lang="en-US" sz="4800" b="1" dirty="0">
                <a:solidFill>
                  <a:schemeClr val="tx1">
                    <a:lumMod val="75000"/>
                  </a:schemeClr>
                </a:solidFill>
                <a:latin typeface="+mn-lt"/>
              </a:rPr>
              <a:t>03</a:t>
            </a:r>
          </a:p>
        </p:txBody>
      </p:sp>
      <p:sp>
        <p:nvSpPr>
          <p:cNvPr id="16" name="Google Shape;1613;p40">
            <a:extLst>
              <a:ext uri="{FF2B5EF4-FFF2-40B4-BE49-F238E27FC236}">
                <a16:creationId xmlns:a16="http://schemas.microsoft.com/office/drawing/2014/main" id="{D033037F-9571-5440-AD01-3C261339AEE8}"/>
              </a:ext>
            </a:extLst>
          </p:cNvPr>
          <p:cNvSpPr/>
          <p:nvPr/>
        </p:nvSpPr>
        <p:spPr>
          <a:xfrm>
            <a:off x="1705171" y="3358648"/>
            <a:ext cx="1459115" cy="950630"/>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mn-lt"/>
            </a:endParaRPr>
          </a:p>
        </p:txBody>
      </p:sp>
      <p:sp>
        <p:nvSpPr>
          <p:cNvPr id="17" name="Hộp Văn bản 23">
            <a:extLst>
              <a:ext uri="{FF2B5EF4-FFF2-40B4-BE49-F238E27FC236}">
                <a16:creationId xmlns:a16="http://schemas.microsoft.com/office/drawing/2014/main" id="{CB047AD5-A066-B440-A643-92EF2B1CF723}"/>
              </a:ext>
            </a:extLst>
          </p:cNvPr>
          <p:cNvSpPr txBox="1"/>
          <p:nvPr/>
        </p:nvSpPr>
        <p:spPr>
          <a:xfrm>
            <a:off x="1917791" y="3376324"/>
            <a:ext cx="1102789" cy="830997"/>
          </a:xfrm>
          <a:prstGeom prst="rect">
            <a:avLst/>
          </a:prstGeom>
          <a:noFill/>
        </p:spPr>
        <p:txBody>
          <a:bodyPr wrap="square" rtlCol="0">
            <a:spAutoFit/>
          </a:bodyPr>
          <a:lstStyle/>
          <a:p>
            <a:pPr algn="ctr"/>
            <a:r>
              <a:rPr lang="en-US" sz="4800" b="1" dirty="0">
                <a:solidFill>
                  <a:schemeClr val="tx1">
                    <a:lumMod val="75000"/>
                  </a:schemeClr>
                </a:solidFill>
                <a:latin typeface="+mn-lt"/>
              </a:rPr>
              <a:t>01</a:t>
            </a:r>
          </a:p>
        </p:txBody>
      </p:sp>
      <p:sp>
        <p:nvSpPr>
          <p:cNvPr id="18" name="Hộp Văn bản 109">
            <a:extLst>
              <a:ext uri="{FF2B5EF4-FFF2-40B4-BE49-F238E27FC236}">
                <a16:creationId xmlns:a16="http://schemas.microsoft.com/office/drawing/2014/main" id="{1AE52619-CE79-FA4F-8405-53351D552CBB}"/>
              </a:ext>
            </a:extLst>
          </p:cNvPr>
          <p:cNvSpPr txBox="1"/>
          <p:nvPr/>
        </p:nvSpPr>
        <p:spPr>
          <a:xfrm>
            <a:off x="3537842" y="3310819"/>
            <a:ext cx="13460455" cy="1569660"/>
          </a:xfrm>
          <a:prstGeom prst="rect">
            <a:avLst/>
          </a:prstGeom>
          <a:noFill/>
        </p:spPr>
        <p:txBody>
          <a:bodyPr wrap="square">
            <a:spAutoFit/>
          </a:bodyPr>
          <a:lstStyle/>
          <a:p>
            <a:pPr lvl="0" algn="just">
              <a:buClr>
                <a:schemeClr val="dk1"/>
              </a:buClr>
              <a:buSzPts val="1200"/>
            </a:pPr>
            <a:r>
              <a:rPr lang="en-US" sz="4800" dirty="0" err="1">
                <a:solidFill>
                  <a:schemeClr val="dk1"/>
                </a:solidFill>
                <a:ea typeface="Calibri"/>
                <a:cs typeface="Calibri"/>
                <a:sym typeface="Calibri"/>
              </a:rPr>
              <a:t>Nhớ</a:t>
            </a:r>
            <a:r>
              <a:rPr lang="en-US" sz="4800" dirty="0">
                <a:solidFill>
                  <a:schemeClr val="dk1"/>
                </a:solidFill>
                <a:ea typeface="Calibri"/>
                <a:cs typeface="Calibri"/>
                <a:sym typeface="Calibri"/>
              </a:rPr>
              <a:t> - </a:t>
            </a:r>
            <a:r>
              <a:rPr lang="en-US" sz="4800" dirty="0" err="1">
                <a:solidFill>
                  <a:schemeClr val="dk1"/>
                </a:solidFill>
                <a:ea typeface="Calibri"/>
                <a:cs typeface="Calibri"/>
                <a:sym typeface="Calibri"/>
              </a:rPr>
              <a:t>viết</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đúng</a:t>
            </a:r>
            <a:r>
              <a:rPr lang="en-US" sz="4800" dirty="0">
                <a:solidFill>
                  <a:schemeClr val="dk1"/>
                </a:solidFill>
                <a:ea typeface="Calibri"/>
                <a:cs typeface="Calibri"/>
                <a:sym typeface="Calibri"/>
              </a:rPr>
              <a:t> 3 </a:t>
            </a:r>
            <a:r>
              <a:rPr lang="en-US" sz="4800" dirty="0" err="1">
                <a:solidFill>
                  <a:schemeClr val="dk1"/>
                </a:solidFill>
                <a:ea typeface="Calibri"/>
                <a:cs typeface="Calibri"/>
                <a:sym typeface="Calibri"/>
              </a:rPr>
              <a:t>khổ</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thơ</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cuối</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của</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bài</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thơ</a:t>
            </a:r>
            <a:r>
              <a:rPr lang="en-US" sz="4800" dirty="0">
                <a:solidFill>
                  <a:schemeClr val="dk1"/>
                </a:solidFill>
                <a:ea typeface="Calibri"/>
                <a:cs typeface="Calibri"/>
                <a:sym typeface="Calibri"/>
              </a:rPr>
              <a:t> </a:t>
            </a:r>
            <a:r>
              <a:rPr lang="en-US" sz="4800" b="1" i="1" dirty="0" err="1">
                <a:solidFill>
                  <a:schemeClr val="dk1"/>
                </a:solidFill>
                <a:ea typeface="Calibri"/>
                <a:cs typeface="Calibri"/>
                <a:sym typeface="Calibri"/>
              </a:rPr>
              <a:t>Đất</a:t>
            </a:r>
            <a:r>
              <a:rPr lang="en-US" sz="4800" b="1" i="1" dirty="0">
                <a:solidFill>
                  <a:schemeClr val="dk1"/>
                </a:solidFill>
                <a:ea typeface="Calibri"/>
                <a:cs typeface="Calibri"/>
                <a:sym typeface="Calibri"/>
              </a:rPr>
              <a:t> </a:t>
            </a:r>
            <a:r>
              <a:rPr lang="en-US" sz="4800" b="1" i="1" dirty="0" err="1">
                <a:solidFill>
                  <a:schemeClr val="dk1"/>
                </a:solidFill>
                <a:ea typeface="Calibri"/>
                <a:cs typeface="Calibri"/>
                <a:sym typeface="Calibri"/>
              </a:rPr>
              <a:t>nước</a:t>
            </a:r>
            <a:r>
              <a:rPr lang="en-US" sz="4800" b="1" i="1" dirty="0">
                <a:solidFill>
                  <a:schemeClr val="dk1"/>
                </a:solidFill>
                <a:ea typeface="Calibri"/>
                <a:cs typeface="Calibri"/>
                <a:sym typeface="Calibri"/>
              </a:rPr>
              <a:t>.</a:t>
            </a:r>
          </a:p>
        </p:txBody>
      </p:sp>
      <p:pic>
        <p:nvPicPr>
          <p:cNvPr id="25" name="Picture 24">
            <a:extLst>
              <a:ext uri="{FF2B5EF4-FFF2-40B4-BE49-F238E27FC236}">
                <a16:creationId xmlns:a16="http://schemas.microsoft.com/office/drawing/2014/main" id="{43AACF57-FEE6-7144-875E-3C605B7C7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511" y="2927784"/>
            <a:ext cx="1579986" cy="1569660"/>
          </a:xfrm>
          <a:prstGeom prst="rect">
            <a:avLst/>
          </a:prstGeom>
        </p:spPr>
      </p:pic>
      <p:pic>
        <p:nvPicPr>
          <p:cNvPr id="26" name="Picture 25">
            <a:extLst>
              <a:ext uri="{FF2B5EF4-FFF2-40B4-BE49-F238E27FC236}">
                <a16:creationId xmlns:a16="http://schemas.microsoft.com/office/drawing/2014/main" id="{2BF4DB4F-A7A0-DD45-B88D-8FAB0FCB9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16" y="4740142"/>
            <a:ext cx="1579986" cy="1569660"/>
          </a:xfrm>
          <a:prstGeom prst="rect">
            <a:avLst/>
          </a:prstGeom>
        </p:spPr>
      </p:pic>
      <p:pic>
        <p:nvPicPr>
          <p:cNvPr id="27" name="Picture 26">
            <a:extLst>
              <a:ext uri="{FF2B5EF4-FFF2-40B4-BE49-F238E27FC236}">
                <a16:creationId xmlns:a16="http://schemas.microsoft.com/office/drawing/2014/main" id="{3C8E5163-79FC-BD46-B6DF-5D0885CAF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169" y="6568421"/>
            <a:ext cx="1579986" cy="1569660"/>
          </a:xfrm>
          <a:prstGeom prst="rect">
            <a:avLst/>
          </a:prstGeom>
        </p:spPr>
      </p:pic>
    </p:spTree>
    <p:extLst>
      <p:ext uri="{BB962C8B-B14F-4D97-AF65-F5344CB8AC3E}">
        <p14:creationId xmlns:p14="http://schemas.microsoft.com/office/powerpoint/2010/main" val="2071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hidden"/>
                                      </p:to>
                                    </p:set>
                                  </p:childTnLst>
                                </p:cTn>
                              </p:par>
                            </p:childTnLst>
                          </p:cTn>
                        </p:par>
                        <p:par>
                          <p:cTn id="14" fill="hold">
                            <p:stCondLst>
                              <p:cond delay="0"/>
                            </p:stCondLst>
                            <p:childTnLst>
                              <p:par>
                                <p:cTn id="15" presetID="31"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par>
                          <p:cTn id="27" fill="hold">
                            <p:stCondLst>
                              <p:cond delay="0"/>
                            </p:stCondLst>
                            <p:childTnLst>
                              <p:par>
                                <p:cTn id="28" presetID="31"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fltVal val="0"/>
                                          </p:val>
                                        </p:tav>
                                        <p:tav tm="100000">
                                          <p:val>
                                            <p:strVal val="#ppt_w"/>
                                          </p:val>
                                        </p:tav>
                                      </p:tavLst>
                                    </p:anim>
                                    <p:anim calcmode="lin" valueType="num">
                                      <p:cBhvr>
                                        <p:cTn id="31" dur="1000" fill="hold"/>
                                        <p:tgtEl>
                                          <p:spTgt spid="26"/>
                                        </p:tgtEl>
                                        <p:attrNameLst>
                                          <p:attrName>ppt_h</p:attrName>
                                        </p:attrNameLst>
                                      </p:cBhvr>
                                      <p:tavLst>
                                        <p:tav tm="0">
                                          <p:val>
                                            <p:fltVal val="0"/>
                                          </p:val>
                                        </p:tav>
                                        <p:tav tm="100000">
                                          <p:val>
                                            <p:strVal val="#ppt_h"/>
                                          </p:val>
                                        </p:tav>
                                      </p:tavLst>
                                    </p:anim>
                                    <p:anim calcmode="lin" valueType="num">
                                      <p:cBhvr>
                                        <p:cTn id="32" dur="1000" fill="hold"/>
                                        <p:tgtEl>
                                          <p:spTgt spid="26"/>
                                        </p:tgtEl>
                                        <p:attrNameLst>
                                          <p:attrName>style.rotation</p:attrName>
                                        </p:attrNameLst>
                                      </p:cBhvr>
                                      <p:tavLst>
                                        <p:tav tm="0">
                                          <p:val>
                                            <p:fltVal val="90"/>
                                          </p:val>
                                        </p:tav>
                                        <p:tav tm="100000">
                                          <p:val>
                                            <p:fltVal val="0"/>
                                          </p:val>
                                        </p:tav>
                                      </p:tavLst>
                                    </p:anim>
                                    <p:animEffect transition="in" filter="fade">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0"/>
                            </p:stCondLst>
                            <p:childTnLst>
                              <p:par>
                                <p:cTn id="41" presetID="31"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 calcmode="lin" valueType="num">
                                      <p:cBhvr>
                                        <p:cTn id="45" dur="1000" fill="hold"/>
                                        <p:tgtEl>
                                          <p:spTgt spid="27"/>
                                        </p:tgtEl>
                                        <p:attrNameLst>
                                          <p:attrName>style.rotation</p:attrName>
                                        </p:attrNameLst>
                                      </p:cBhvr>
                                      <p:tavLst>
                                        <p:tav tm="0">
                                          <p:val>
                                            <p:fltVal val="90"/>
                                          </p:val>
                                        </p:tav>
                                        <p:tav tm="100000">
                                          <p:val>
                                            <p:fltVal val="0"/>
                                          </p:val>
                                        </p:tav>
                                      </p:tavLst>
                                    </p:anim>
                                    <p:animEffect transition="in" filter="fade">
                                      <p:cBhvr>
                                        <p:cTn id="4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2" grpId="0" animBg="1"/>
      <p:bldP spid="14" grpId="0"/>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0317" b="10317"/>
          <a:stretch/>
        </p:blipFill>
        <p:spPr>
          <a:xfrm>
            <a:off x="0" y="0"/>
            <a:ext cx="18288000" cy="10287000"/>
          </a:xfrm>
          <a:prstGeom prst="rect">
            <a:avLst/>
          </a:prstGeom>
        </p:spPr>
      </p:pic>
      <p:sp>
        <p:nvSpPr>
          <p:cNvPr id="4" name="Rounded Rectangle 3">
            <a:extLst>
              <a:ext uri="{FF2B5EF4-FFF2-40B4-BE49-F238E27FC236}">
                <a16:creationId xmlns:a16="http://schemas.microsoft.com/office/drawing/2014/main" id="{F8F91C7A-B034-D941-9872-C9693FD0FB22}"/>
              </a:ext>
            </a:extLst>
          </p:cNvPr>
          <p:cNvSpPr/>
          <p:nvPr/>
        </p:nvSpPr>
        <p:spPr>
          <a:xfrm>
            <a:off x="1790700" y="2628900"/>
            <a:ext cx="14706600" cy="571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Hộp Văn bản 3">
            <a:extLst>
              <a:ext uri="{FF2B5EF4-FFF2-40B4-BE49-F238E27FC236}">
                <a16:creationId xmlns:a16="http://schemas.microsoft.com/office/drawing/2014/main" id="{EAA1E9AC-9206-854A-877B-2465B8740C9E}"/>
              </a:ext>
            </a:extLst>
          </p:cNvPr>
          <p:cNvSpPr txBox="1"/>
          <p:nvPr/>
        </p:nvSpPr>
        <p:spPr>
          <a:xfrm>
            <a:off x="7229052" y="2649071"/>
            <a:ext cx="3829895" cy="1569660"/>
          </a:xfrm>
          <a:prstGeom prst="rect">
            <a:avLst/>
          </a:prstGeom>
          <a:noFill/>
        </p:spPr>
        <p:txBody>
          <a:bodyPr wrap="none" rtlCol="0">
            <a:spAutoFit/>
          </a:bodyPr>
          <a:lstStyle/>
          <a:p>
            <a:r>
              <a:rPr lang="en-US" sz="9600" b="1" dirty="0" err="1">
                <a:solidFill>
                  <a:srgbClr val="C00000"/>
                </a:solidFill>
                <a:latin typeface="SVN-Ready" panose="02040603050506020204" pitchFamily="18" charset="0"/>
              </a:rPr>
              <a:t>Dặn</a:t>
            </a:r>
            <a:r>
              <a:rPr lang="en-US" sz="9600" b="1" dirty="0">
                <a:solidFill>
                  <a:srgbClr val="C00000"/>
                </a:solidFill>
                <a:latin typeface="SVN-Ready" panose="02040603050506020204" pitchFamily="18" charset="0"/>
              </a:rPr>
              <a:t> </a:t>
            </a:r>
            <a:r>
              <a:rPr lang="en-US" sz="9600" b="1" dirty="0" err="1">
                <a:solidFill>
                  <a:srgbClr val="C00000"/>
                </a:solidFill>
                <a:latin typeface="SVN-Ready" panose="02040603050506020204" pitchFamily="18" charset="0"/>
              </a:rPr>
              <a:t>dò</a:t>
            </a:r>
            <a:endParaRPr lang="en-US" sz="9600" b="1" dirty="0">
              <a:solidFill>
                <a:srgbClr val="C00000"/>
              </a:solidFill>
              <a:latin typeface="SVN-Ready" panose="02040603050506020204" pitchFamily="18" charset="0"/>
            </a:endParaRPr>
          </a:p>
        </p:txBody>
      </p:sp>
      <p:sp>
        <p:nvSpPr>
          <p:cNvPr id="6" name="Hộp Văn bản 4">
            <a:extLst>
              <a:ext uri="{FF2B5EF4-FFF2-40B4-BE49-F238E27FC236}">
                <a16:creationId xmlns:a16="http://schemas.microsoft.com/office/drawing/2014/main" id="{0C1EFDCC-C7FA-F946-B90B-14E8D7A3FDB5}"/>
              </a:ext>
            </a:extLst>
          </p:cNvPr>
          <p:cNvSpPr txBox="1"/>
          <p:nvPr/>
        </p:nvSpPr>
        <p:spPr>
          <a:xfrm>
            <a:off x="2514599" y="4416324"/>
            <a:ext cx="13258800" cy="2431307"/>
          </a:xfrm>
          <a:prstGeom prst="rect">
            <a:avLst/>
          </a:prstGeom>
          <a:noFill/>
        </p:spPr>
        <p:txBody>
          <a:bodyPr wrap="square" rtlCol="0">
            <a:spAutoFit/>
          </a:bodyPr>
          <a:lstStyle/>
          <a:p>
            <a:pPr>
              <a:lnSpc>
                <a:spcPct val="150000"/>
              </a:lnSpc>
            </a:pP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Sửa</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lỗi</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chính</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tả</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bài</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i="1" dirty="0" err="1">
                <a:solidFill>
                  <a:schemeClr val="tx1">
                    <a:lumMod val="65000"/>
                    <a:lumOff val="35000"/>
                  </a:schemeClr>
                </a:solidFill>
                <a:latin typeface="UTM Thanh Nhac TL" panose="02040603050506020204" pitchFamily="18" charset="0"/>
                <a:cs typeface="Arial" panose="020B0604020202020204" pitchFamily="34" charset="0"/>
              </a:rPr>
              <a:t>Đất</a:t>
            </a:r>
            <a:r>
              <a:rPr lang="en-US" sz="5400" b="1" i="1" dirty="0">
                <a:solidFill>
                  <a:schemeClr val="tx1">
                    <a:lumMod val="65000"/>
                    <a:lumOff val="35000"/>
                  </a:schemeClr>
                </a:solidFill>
                <a:latin typeface="UTM Thanh Nhac TL" panose="02040603050506020204" pitchFamily="18" charset="0"/>
                <a:cs typeface="Arial" panose="020B0604020202020204" pitchFamily="34" charset="0"/>
              </a:rPr>
              <a:t> </a:t>
            </a:r>
            <a:r>
              <a:rPr lang="en-US" sz="5400" b="1" i="1" dirty="0" err="1">
                <a:solidFill>
                  <a:schemeClr val="tx1">
                    <a:lumMod val="65000"/>
                    <a:lumOff val="35000"/>
                  </a:schemeClr>
                </a:solidFill>
                <a:latin typeface="UTM Thanh Nhac TL" panose="02040603050506020204" pitchFamily="18" charset="0"/>
                <a:cs typeface="Arial" panose="020B0604020202020204" pitchFamily="34" charset="0"/>
              </a:rPr>
              <a:t>nước</a:t>
            </a:r>
            <a:r>
              <a:rPr lang="en-US" sz="5400" b="1" i="1" dirty="0">
                <a:solidFill>
                  <a:schemeClr val="tx1">
                    <a:lumMod val="65000"/>
                    <a:lumOff val="35000"/>
                  </a:schemeClr>
                </a:solidFill>
                <a:latin typeface="UTM Thanh Nhac TL" panose="02040603050506020204" pitchFamily="18" charset="0"/>
                <a:cs typeface="Arial" panose="020B0604020202020204" pitchFamily="34" charset="0"/>
              </a:rPr>
              <a:t> </a:t>
            </a:r>
            <a:r>
              <a:rPr lang="en-US" sz="5400" b="1" dirty="0">
                <a:solidFill>
                  <a:schemeClr val="tx1">
                    <a:lumMod val="65000"/>
                    <a:lumOff val="35000"/>
                  </a:schemeClr>
                </a:solidFill>
                <a:latin typeface="Arial" panose="020B0604020202020204" pitchFamily="34" charset="0"/>
                <a:cs typeface="Arial" panose="020B0604020202020204" pitchFamily="34" charset="0"/>
              </a:rPr>
              <a:t>(</a:t>
            </a:r>
            <a:r>
              <a:rPr lang="en-US" sz="5400" b="1" dirty="0" err="1">
                <a:solidFill>
                  <a:schemeClr val="tx1">
                    <a:lumMod val="65000"/>
                    <a:lumOff val="35000"/>
                  </a:schemeClr>
                </a:solidFill>
                <a:latin typeface="Arial" panose="020B0604020202020204" pitchFamily="34" charset="0"/>
                <a:cs typeface="Arial" panose="020B0604020202020204" pitchFamily="34" charset="0"/>
              </a:rPr>
              <a:t>nếu</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có</a:t>
            </a:r>
            <a:r>
              <a:rPr lang="en-US" sz="5400" b="1" dirty="0">
                <a:solidFill>
                  <a:schemeClr val="tx1">
                    <a:lumMod val="65000"/>
                    <a:lumOff val="35000"/>
                  </a:schemeClr>
                </a:solidFill>
                <a:latin typeface="Arial" panose="020B0604020202020204" pitchFamily="34" charset="0"/>
                <a:cs typeface="Arial" panose="020B0604020202020204" pitchFamily="34" charset="0"/>
              </a:rPr>
              <a:t>).</a:t>
            </a:r>
          </a:p>
          <a:p>
            <a:pPr>
              <a:lnSpc>
                <a:spcPct val="150000"/>
              </a:lnSpc>
            </a:pP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Chuẩn</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bị</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bài</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tiếp</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theo.</a:t>
            </a:r>
            <a:endParaRPr lang="en-US" sz="5400" b="1"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740" b="12099"/>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id="{C97CF2AF-B38A-1B4A-8663-4653817FD407}"/>
              </a:ext>
            </a:extLst>
          </p:cNvPr>
          <p:cNvGrpSpPr/>
          <p:nvPr/>
        </p:nvGrpSpPr>
        <p:grpSpPr>
          <a:xfrm>
            <a:off x="762000" y="2247900"/>
            <a:ext cx="16764000" cy="7878578"/>
            <a:chOff x="1634114" y="1045950"/>
            <a:chExt cx="10232304" cy="1198489"/>
          </a:xfrm>
        </p:grpSpPr>
        <p:sp>
          <p:nvSpPr>
            <p:cNvPr id="4" name="矩形 39">
              <a:extLst>
                <a:ext uri="{FF2B5EF4-FFF2-40B4-BE49-F238E27FC236}">
                  <a16:creationId xmlns:a16="http://schemas.microsoft.com/office/drawing/2014/main" id="{EED8E26F-5B53-CD4F-95BB-62A6988DC2A7}"/>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5" name="圆角矩形 7">
              <a:extLst>
                <a:ext uri="{FF2B5EF4-FFF2-40B4-BE49-F238E27FC236}">
                  <a16:creationId xmlns:a16="http://schemas.microsoft.com/office/drawing/2014/main" id="{A2E13D50-3D19-D249-9BBB-DC89196F12BD}"/>
                </a:ext>
              </a:extLst>
            </p:cNvPr>
            <p:cNvSpPr/>
            <p:nvPr/>
          </p:nvSpPr>
          <p:spPr>
            <a:xfrm>
              <a:off x="1634114" y="1045950"/>
              <a:ext cx="10232304" cy="1076778"/>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6" name="Google Shape;1614;p40">
            <a:extLst>
              <a:ext uri="{FF2B5EF4-FFF2-40B4-BE49-F238E27FC236}">
                <a16:creationId xmlns:a16="http://schemas.microsoft.com/office/drawing/2014/main" id="{C0A055B0-19B8-AB45-A3D5-C2FC6AB21E57}"/>
              </a:ext>
            </a:extLst>
          </p:cNvPr>
          <p:cNvSpPr txBox="1">
            <a:spLocks/>
          </p:cNvSpPr>
          <p:nvPr/>
        </p:nvSpPr>
        <p:spPr>
          <a:xfrm>
            <a:off x="3009694" y="751600"/>
            <a:ext cx="12256791" cy="962709"/>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600" b="1" dirty="0" smtClean="0">
                <a:latin typeface="SVN-SAF" panose="02040603050506020204" pitchFamily="18" charset="0"/>
              </a:rPr>
              <a:t>YÊU CẦU CẦN ĐẠT</a:t>
            </a:r>
            <a:endParaRPr lang="en-US" sz="6600" b="1" dirty="0">
              <a:latin typeface="SVN-SAF" panose="02040603050506020204" pitchFamily="18" charset="0"/>
            </a:endParaRPr>
          </a:p>
        </p:txBody>
      </p:sp>
      <p:grpSp>
        <p:nvGrpSpPr>
          <p:cNvPr id="7" name="Nhóm 25">
            <a:extLst>
              <a:ext uri="{FF2B5EF4-FFF2-40B4-BE49-F238E27FC236}">
                <a16:creationId xmlns:a16="http://schemas.microsoft.com/office/drawing/2014/main" id="{8CD15EBA-D1A6-9340-B208-46BF6B843466}"/>
              </a:ext>
            </a:extLst>
          </p:cNvPr>
          <p:cNvGrpSpPr/>
          <p:nvPr/>
        </p:nvGrpSpPr>
        <p:grpSpPr>
          <a:xfrm>
            <a:off x="1630564" y="5059185"/>
            <a:ext cx="13757838" cy="841509"/>
            <a:chOff x="1661355" y="2268190"/>
            <a:chExt cx="7870934" cy="579524"/>
          </a:xfrm>
        </p:grpSpPr>
        <p:sp>
          <p:nvSpPr>
            <p:cNvPr id="8" name="Google Shape;1613;p40">
              <a:extLst>
                <a:ext uri="{FF2B5EF4-FFF2-40B4-BE49-F238E27FC236}">
                  <a16:creationId xmlns:a16="http://schemas.microsoft.com/office/drawing/2014/main" id="{BD3C47F8-AA0E-D64B-A218-19A973786CF0}"/>
                </a:ext>
              </a:extLst>
            </p:cNvPr>
            <p:cNvSpPr/>
            <p:nvPr/>
          </p:nvSpPr>
          <p:spPr>
            <a:xfrm>
              <a:off x="1661355" y="2275431"/>
              <a:ext cx="893138" cy="57228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Calibri" panose="020F0502020204030204" pitchFamily="34" charset="0"/>
                <a:cs typeface="Calibri" panose="020F0502020204030204" pitchFamily="34" charset="0"/>
              </a:endParaRPr>
            </a:p>
          </p:txBody>
        </p:sp>
        <p:sp>
          <p:nvSpPr>
            <p:cNvPr id="9" name="Google Shape;1638;p40">
              <a:extLst>
                <a:ext uri="{FF2B5EF4-FFF2-40B4-BE49-F238E27FC236}">
                  <a16:creationId xmlns:a16="http://schemas.microsoft.com/office/drawing/2014/main" id="{15C7D90D-DBD6-8B44-9607-54C636F981CE}"/>
                </a:ext>
              </a:extLst>
            </p:cNvPr>
            <p:cNvSpPr txBox="1">
              <a:spLocks/>
            </p:cNvSpPr>
            <p:nvPr/>
          </p:nvSpPr>
          <p:spPr>
            <a:xfrm>
              <a:off x="2752519" y="2364772"/>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4800" dirty="0" err="1">
                  <a:solidFill>
                    <a:schemeClr val="tx1">
                      <a:lumMod val="75000"/>
                    </a:schemeClr>
                  </a:solidFill>
                  <a:latin typeface="Calibri" panose="020F0502020204030204" pitchFamily="34" charset="0"/>
                  <a:cs typeface="Calibri" panose="020F0502020204030204" pitchFamily="34" charset="0"/>
                </a:rPr>
                <a:t>Trình</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bày</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đúng</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hình</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thức</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thơ</a:t>
              </a:r>
              <a:r>
                <a:rPr lang="en-US" sz="4800" dirty="0">
                  <a:solidFill>
                    <a:schemeClr val="tx1">
                      <a:lumMod val="75000"/>
                    </a:schemeClr>
                  </a:solidFill>
                  <a:latin typeface="Calibri" panose="020F0502020204030204" pitchFamily="34" charset="0"/>
                  <a:cs typeface="Calibri" panose="020F0502020204030204" pitchFamily="34" charset="0"/>
                </a:rPr>
                <a:t>.</a:t>
              </a:r>
            </a:p>
          </p:txBody>
        </p:sp>
        <p:sp>
          <p:nvSpPr>
            <p:cNvPr id="10" name="Hộp Văn bản 106">
              <a:extLst>
                <a:ext uri="{FF2B5EF4-FFF2-40B4-BE49-F238E27FC236}">
                  <a16:creationId xmlns:a16="http://schemas.microsoft.com/office/drawing/2014/main" id="{4156899D-E7B9-CB4E-AB40-B72DBFEBAE37}"/>
                </a:ext>
              </a:extLst>
            </p:cNvPr>
            <p:cNvSpPr txBox="1"/>
            <p:nvPr/>
          </p:nvSpPr>
          <p:spPr>
            <a:xfrm>
              <a:off x="1818361" y="2268190"/>
              <a:ext cx="584081" cy="572284"/>
            </a:xfrm>
            <a:prstGeom prst="rect">
              <a:avLst/>
            </a:prstGeom>
            <a:noFill/>
          </p:spPr>
          <p:txBody>
            <a:bodyPr wrap="square" rtlCol="0">
              <a:spAutoFit/>
            </a:bodyPr>
            <a:lstStyle/>
            <a:p>
              <a:pPr algn="ctr"/>
              <a:r>
                <a:rPr lang="en-US" sz="4800" b="1" dirty="0">
                  <a:solidFill>
                    <a:schemeClr val="tx1">
                      <a:lumMod val="75000"/>
                    </a:schemeClr>
                  </a:solidFill>
                  <a:latin typeface="Calibri" panose="020F0502020204030204" pitchFamily="34" charset="0"/>
                  <a:cs typeface="Calibri" panose="020F0502020204030204" pitchFamily="34" charset="0"/>
                </a:rPr>
                <a:t>02</a:t>
              </a:r>
            </a:p>
          </p:txBody>
        </p:sp>
      </p:grpSp>
      <p:grpSp>
        <p:nvGrpSpPr>
          <p:cNvPr id="11" name="Nhóm 27">
            <a:extLst>
              <a:ext uri="{FF2B5EF4-FFF2-40B4-BE49-F238E27FC236}">
                <a16:creationId xmlns:a16="http://schemas.microsoft.com/office/drawing/2014/main" id="{FE5C8E0D-830E-C548-AC94-84D05C154C3F}"/>
              </a:ext>
            </a:extLst>
          </p:cNvPr>
          <p:cNvGrpSpPr/>
          <p:nvPr/>
        </p:nvGrpSpPr>
        <p:grpSpPr>
          <a:xfrm>
            <a:off x="1603143" y="7017444"/>
            <a:ext cx="14092120" cy="849684"/>
            <a:chOff x="1661355" y="2985451"/>
            <a:chExt cx="7323987" cy="585154"/>
          </a:xfrm>
        </p:grpSpPr>
        <p:sp>
          <p:nvSpPr>
            <p:cNvPr id="12" name="Google Shape;1613;p40">
              <a:extLst>
                <a:ext uri="{FF2B5EF4-FFF2-40B4-BE49-F238E27FC236}">
                  <a16:creationId xmlns:a16="http://schemas.microsoft.com/office/drawing/2014/main" id="{BCD19E6B-26EE-6C42-98FF-142892E6BE91}"/>
                </a:ext>
              </a:extLst>
            </p:cNvPr>
            <p:cNvSpPr/>
            <p:nvPr/>
          </p:nvSpPr>
          <p:spPr>
            <a:xfrm>
              <a:off x="1661355" y="2985451"/>
              <a:ext cx="811360" cy="57228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Calibri" panose="020F0502020204030204" pitchFamily="34" charset="0"/>
                <a:cs typeface="Calibri" panose="020F0502020204030204" pitchFamily="34" charset="0"/>
              </a:endParaRPr>
            </a:p>
          </p:txBody>
        </p:sp>
        <p:sp>
          <p:nvSpPr>
            <p:cNvPr id="13" name="Google Shape;1638;p40">
              <a:extLst>
                <a:ext uri="{FF2B5EF4-FFF2-40B4-BE49-F238E27FC236}">
                  <a16:creationId xmlns:a16="http://schemas.microsoft.com/office/drawing/2014/main" id="{7ACF24F7-2878-6F4A-B980-AAE11E2FA299}"/>
                </a:ext>
              </a:extLst>
            </p:cNvPr>
            <p:cNvSpPr txBox="1">
              <a:spLocks/>
            </p:cNvSpPr>
            <p:nvPr/>
          </p:nvSpPr>
          <p:spPr>
            <a:xfrm>
              <a:off x="2665854" y="3087662"/>
              <a:ext cx="6319488"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4800" dirty="0">
                  <a:solidFill>
                    <a:srgbClr val="333333"/>
                  </a:solidFill>
                  <a:latin typeface="Calibri" panose="020F0502020204030204" pitchFamily="34" charset="0"/>
                  <a:cs typeface="Calibri" panose="020F0502020204030204" pitchFamily="34" charset="0"/>
                </a:rPr>
                <a:t>Ôn tập quy tắc viết hoa tên các huân chương, danh hiệu, giải thưởng.</a:t>
              </a:r>
              <a:endParaRPr lang="en-US" sz="4800" dirty="0">
                <a:solidFill>
                  <a:schemeClr val="tx1">
                    <a:lumMod val="75000"/>
                  </a:schemeClr>
                </a:solidFill>
                <a:latin typeface="Calibri" panose="020F0502020204030204" pitchFamily="34" charset="0"/>
                <a:cs typeface="Calibri" panose="020F0502020204030204" pitchFamily="34" charset="0"/>
              </a:endParaRPr>
            </a:p>
          </p:txBody>
        </p:sp>
        <p:sp>
          <p:nvSpPr>
            <p:cNvPr id="14" name="Hộp Văn bản 107">
              <a:extLst>
                <a:ext uri="{FF2B5EF4-FFF2-40B4-BE49-F238E27FC236}">
                  <a16:creationId xmlns:a16="http://schemas.microsoft.com/office/drawing/2014/main" id="{E75D090F-C433-3642-84C7-61F85DEC48DD}"/>
                </a:ext>
              </a:extLst>
            </p:cNvPr>
            <p:cNvSpPr txBox="1"/>
            <p:nvPr/>
          </p:nvSpPr>
          <p:spPr>
            <a:xfrm>
              <a:off x="1829720" y="2998320"/>
              <a:ext cx="582559" cy="572285"/>
            </a:xfrm>
            <a:prstGeom prst="rect">
              <a:avLst/>
            </a:prstGeom>
            <a:noFill/>
          </p:spPr>
          <p:txBody>
            <a:bodyPr wrap="square" rtlCol="0">
              <a:spAutoFit/>
            </a:bodyPr>
            <a:lstStyle/>
            <a:p>
              <a:pPr algn="ctr"/>
              <a:r>
                <a:rPr lang="en-US" sz="4800" b="1" dirty="0">
                  <a:solidFill>
                    <a:schemeClr val="tx1">
                      <a:lumMod val="75000"/>
                    </a:schemeClr>
                  </a:solidFill>
                  <a:latin typeface="Calibri" panose="020F0502020204030204" pitchFamily="34" charset="0"/>
                  <a:cs typeface="Calibri" panose="020F0502020204030204" pitchFamily="34" charset="0"/>
                </a:rPr>
                <a:t>03</a:t>
              </a:r>
            </a:p>
          </p:txBody>
        </p:sp>
      </p:grpSp>
      <p:grpSp>
        <p:nvGrpSpPr>
          <p:cNvPr id="15" name="Nhóm 26">
            <a:extLst>
              <a:ext uri="{FF2B5EF4-FFF2-40B4-BE49-F238E27FC236}">
                <a16:creationId xmlns:a16="http://schemas.microsoft.com/office/drawing/2014/main" id="{0EB89D5E-6C04-7146-8DE4-D69E6F503AEE}"/>
              </a:ext>
            </a:extLst>
          </p:cNvPr>
          <p:cNvGrpSpPr/>
          <p:nvPr/>
        </p:nvGrpSpPr>
        <p:grpSpPr>
          <a:xfrm>
            <a:off x="1603143" y="3328892"/>
            <a:ext cx="15395154" cy="878431"/>
            <a:chOff x="1661355" y="1535357"/>
            <a:chExt cx="6566078" cy="604951"/>
          </a:xfrm>
        </p:grpSpPr>
        <p:sp>
          <p:nvSpPr>
            <p:cNvPr id="16" name="Google Shape;1613;p40">
              <a:extLst>
                <a:ext uri="{FF2B5EF4-FFF2-40B4-BE49-F238E27FC236}">
                  <a16:creationId xmlns:a16="http://schemas.microsoft.com/office/drawing/2014/main" id="{D033037F-9571-5440-AD01-3C261339AEE8}"/>
                </a:ext>
              </a:extLst>
            </p:cNvPr>
            <p:cNvSpPr/>
            <p:nvPr/>
          </p:nvSpPr>
          <p:spPr>
            <a:xfrm>
              <a:off x="1661355" y="1555850"/>
              <a:ext cx="665832" cy="531299"/>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Calibri" panose="020F0502020204030204" pitchFamily="34" charset="0"/>
                <a:cs typeface="Calibri" panose="020F0502020204030204" pitchFamily="34" charset="0"/>
              </a:endParaRPr>
            </a:p>
          </p:txBody>
        </p:sp>
        <p:sp>
          <p:nvSpPr>
            <p:cNvPr id="17" name="Hộp Văn bản 23">
              <a:extLst>
                <a:ext uri="{FF2B5EF4-FFF2-40B4-BE49-F238E27FC236}">
                  <a16:creationId xmlns:a16="http://schemas.microsoft.com/office/drawing/2014/main" id="{CB047AD5-A066-B440-A643-92EF2B1CF723}"/>
                </a:ext>
              </a:extLst>
            </p:cNvPr>
            <p:cNvSpPr txBox="1"/>
            <p:nvPr/>
          </p:nvSpPr>
          <p:spPr>
            <a:xfrm>
              <a:off x="1762665" y="1568023"/>
              <a:ext cx="503231" cy="572285"/>
            </a:xfrm>
            <a:prstGeom prst="rect">
              <a:avLst/>
            </a:prstGeom>
            <a:noFill/>
          </p:spPr>
          <p:txBody>
            <a:bodyPr wrap="square" rtlCol="0">
              <a:spAutoFit/>
            </a:bodyPr>
            <a:lstStyle/>
            <a:p>
              <a:pPr algn="ctr"/>
              <a:r>
                <a:rPr lang="en-US" sz="4800" b="1" dirty="0">
                  <a:solidFill>
                    <a:schemeClr val="tx1">
                      <a:lumMod val="75000"/>
                    </a:schemeClr>
                  </a:solidFill>
                  <a:latin typeface="Calibri" panose="020F0502020204030204" pitchFamily="34" charset="0"/>
                  <a:cs typeface="Calibri" panose="020F0502020204030204" pitchFamily="34" charset="0"/>
                </a:rPr>
                <a:t>01</a:t>
              </a:r>
            </a:p>
          </p:txBody>
        </p:sp>
        <p:sp>
          <p:nvSpPr>
            <p:cNvPr id="18" name="Hộp Văn bản 109">
              <a:extLst>
                <a:ext uri="{FF2B5EF4-FFF2-40B4-BE49-F238E27FC236}">
                  <a16:creationId xmlns:a16="http://schemas.microsoft.com/office/drawing/2014/main" id="{1AE52619-CE79-FA4F-8405-53351D552CBB}"/>
                </a:ext>
              </a:extLst>
            </p:cNvPr>
            <p:cNvSpPr txBox="1"/>
            <p:nvPr/>
          </p:nvSpPr>
          <p:spPr>
            <a:xfrm>
              <a:off x="2486510" y="1535357"/>
              <a:ext cx="5740923" cy="572285"/>
            </a:xfrm>
            <a:prstGeom prst="rect">
              <a:avLst/>
            </a:prstGeom>
            <a:noFill/>
          </p:spPr>
          <p:txBody>
            <a:bodyPr wrap="square">
              <a:spAutoFit/>
            </a:bodyPr>
            <a:lstStyle/>
            <a:p>
              <a:pPr lvl="0" algn="just">
                <a:buClr>
                  <a:schemeClr val="dk1"/>
                </a:buClr>
                <a:buSzPts val="1200"/>
              </a:pPr>
              <a:r>
                <a:rPr lang="en-US" sz="4800" dirty="0" err="1">
                  <a:solidFill>
                    <a:schemeClr val="dk1"/>
                  </a:solidFill>
                  <a:latin typeface="Calibri" panose="020F0502020204030204" pitchFamily="34" charset="0"/>
                  <a:ea typeface="Calibri"/>
                  <a:cs typeface="Calibri" panose="020F0502020204030204" pitchFamily="34" charset="0"/>
                  <a:sym typeface="Calibri"/>
                </a:rPr>
                <a:t>Nhớ</a:t>
              </a:r>
              <a:r>
                <a:rPr lang="en-US" sz="4800" dirty="0">
                  <a:solidFill>
                    <a:schemeClr val="dk1"/>
                  </a:solidFill>
                  <a:latin typeface="Calibri" panose="020F0502020204030204" pitchFamily="34" charset="0"/>
                  <a:ea typeface="Calibri"/>
                  <a:cs typeface="Calibri" panose="020F0502020204030204" pitchFamily="34" charset="0"/>
                  <a:sym typeface="Calibri"/>
                </a:rPr>
                <a:t> - </a:t>
              </a:r>
              <a:r>
                <a:rPr lang="en-US" sz="4800" dirty="0" err="1">
                  <a:solidFill>
                    <a:schemeClr val="dk1"/>
                  </a:solidFill>
                  <a:latin typeface="Calibri" panose="020F0502020204030204" pitchFamily="34" charset="0"/>
                  <a:ea typeface="Calibri"/>
                  <a:cs typeface="Calibri" panose="020F0502020204030204" pitchFamily="34" charset="0"/>
                  <a:sym typeface="Calibri"/>
                </a:rPr>
                <a:t>viết</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đúng</a:t>
              </a:r>
              <a:r>
                <a:rPr lang="en-US" sz="4800" dirty="0">
                  <a:solidFill>
                    <a:schemeClr val="dk1"/>
                  </a:solidFill>
                  <a:latin typeface="Calibri" panose="020F0502020204030204" pitchFamily="34" charset="0"/>
                  <a:ea typeface="Calibri"/>
                  <a:cs typeface="Calibri" panose="020F0502020204030204" pitchFamily="34" charset="0"/>
                  <a:sym typeface="Calibri"/>
                </a:rPr>
                <a:t> 3 </a:t>
              </a:r>
              <a:r>
                <a:rPr lang="en-US" sz="4800" dirty="0" err="1">
                  <a:solidFill>
                    <a:schemeClr val="dk1"/>
                  </a:solidFill>
                  <a:latin typeface="Calibri" panose="020F0502020204030204" pitchFamily="34" charset="0"/>
                  <a:ea typeface="Calibri"/>
                  <a:cs typeface="Calibri" panose="020F0502020204030204" pitchFamily="34" charset="0"/>
                  <a:sym typeface="Calibri"/>
                </a:rPr>
                <a:t>khổ</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thơ</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cuối</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của</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bài</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thơ</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b="1" i="1" dirty="0" err="1">
                  <a:solidFill>
                    <a:schemeClr val="dk1"/>
                  </a:solidFill>
                  <a:latin typeface="Calibri" panose="020F0502020204030204" pitchFamily="34" charset="0"/>
                  <a:ea typeface="Calibri"/>
                  <a:cs typeface="Calibri" panose="020F0502020204030204" pitchFamily="34" charset="0"/>
                  <a:sym typeface="Calibri"/>
                </a:rPr>
                <a:t>Đất</a:t>
              </a:r>
              <a:r>
                <a:rPr lang="en-US" sz="4800" b="1" i="1" dirty="0">
                  <a:solidFill>
                    <a:schemeClr val="dk1"/>
                  </a:solidFill>
                  <a:latin typeface="Calibri" panose="020F0502020204030204" pitchFamily="34" charset="0"/>
                  <a:ea typeface="Calibri"/>
                  <a:cs typeface="Calibri" panose="020F0502020204030204" pitchFamily="34" charset="0"/>
                  <a:sym typeface="Calibri"/>
                </a:rPr>
                <a:t> </a:t>
              </a:r>
              <a:r>
                <a:rPr lang="en-US" sz="4800" b="1" i="1" dirty="0" err="1">
                  <a:solidFill>
                    <a:schemeClr val="dk1"/>
                  </a:solidFill>
                  <a:latin typeface="Calibri" panose="020F0502020204030204" pitchFamily="34" charset="0"/>
                  <a:ea typeface="Calibri"/>
                  <a:cs typeface="Calibri" panose="020F0502020204030204" pitchFamily="34" charset="0"/>
                  <a:sym typeface="Calibri"/>
                </a:rPr>
                <a:t>nước</a:t>
              </a:r>
              <a:r>
                <a:rPr lang="en-US" sz="4800" b="1" i="1" dirty="0">
                  <a:solidFill>
                    <a:schemeClr val="dk1"/>
                  </a:solidFill>
                  <a:latin typeface="Calibri" panose="020F0502020204030204" pitchFamily="34" charset="0"/>
                  <a:ea typeface="Calibri"/>
                  <a:cs typeface="Calibri" panose="020F0502020204030204" pitchFamily="34" charset="0"/>
                  <a:sym typeface="Calibri"/>
                </a:rPr>
                <a:t>.</a:t>
              </a:r>
            </a:p>
          </p:txBody>
        </p:sp>
      </p:grpSp>
    </p:spTree>
    <p:extLst>
      <p:ext uri="{BB962C8B-B14F-4D97-AF65-F5344CB8AC3E}">
        <p14:creationId xmlns:p14="http://schemas.microsoft.com/office/powerpoint/2010/main" val="316019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80">
                                          <p:stCondLst>
                                            <p:cond delay="0"/>
                                          </p:stCondLst>
                                        </p:cTn>
                                        <p:tgtEl>
                                          <p:spTgt spid="11"/>
                                        </p:tgtEl>
                                      </p:cBhvr>
                                    </p:animEffect>
                                    <p:anim calcmode="lin" valueType="num">
                                      <p:cBhvr>
                                        <p:cTn id="4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gtEl>
                                      </p:cBhvr>
                                      <p:to x="100000" y="60000"/>
                                    </p:animScale>
                                    <p:animScale>
                                      <p:cBhvr>
                                        <p:cTn id="55" dur="166" decel="50000">
                                          <p:stCondLst>
                                            <p:cond delay="676"/>
                                          </p:stCondLst>
                                        </p:cTn>
                                        <p:tgtEl>
                                          <p:spTgt spid="11"/>
                                        </p:tgtEl>
                                      </p:cBhvr>
                                      <p:to x="100000" y="100000"/>
                                    </p:animScale>
                                    <p:animScale>
                                      <p:cBhvr>
                                        <p:cTn id="56" dur="26">
                                          <p:stCondLst>
                                            <p:cond delay="1312"/>
                                          </p:stCondLst>
                                        </p:cTn>
                                        <p:tgtEl>
                                          <p:spTgt spid="11"/>
                                        </p:tgtEl>
                                      </p:cBhvr>
                                      <p:to x="100000" y="80000"/>
                                    </p:animScale>
                                    <p:animScale>
                                      <p:cBhvr>
                                        <p:cTn id="57" dur="166" decel="50000">
                                          <p:stCondLst>
                                            <p:cond delay="1338"/>
                                          </p:stCondLst>
                                        </p:cTn>
                                        <p:tgtEl>
                                          <p:spTgt spid="11"/>
                                        </p:tgtEl>
                                      </p:cBhvr>
                                      <p:to x="100000" y="100000"/>
                                    </p:animScale>
                                    <p:animScale>
                                      <p:cBhvr>
                                        <p:cTn id="58" dur="26">
                                          <p:stCondLst>
                                            <p:cond delay="1642"/>
                                          </p:stCondLst>
                                        </p:cTn>
                                        <p:tgtEl>
                                          <p:spTgt spid="11"/>
                                        </p:tgtEl>
                                      </p:cBhvr>
                                      <p:to x="100000" y="90000"/>
                                    </p:animScale>
                                    <p:animScale>
                                      <p:cBhvr>
                                        <p:cTn id="59" dur="166" decel="50000">
                                          <p:stCondLst>
                                            <p:cond delay="1668"/>
                                          </p:stCondLst>
                                        </p:cTn>
                                        <p:tgtEl>
                                          <p:spTgt spid="11"/>
                                        </p:tgtEl>
                                      </p:cBhvr>
                                      <p:to x="100000" y="100000"/>
                                    </p:animScale>
                                    <p:animScale>
                                      <p:cBhvr>
                                        <p:cTn id="60" dur="26">
                                          <p:stCondLst>
                                            <p:cond delay="1808"/>
                                          </p:stCondLst>
                                        </p:cTn>
                                        <p:tgtEl>
                                          <p:spTgt spid="11"/>
                                        </p:tgtEl>
                                      </p:cBhvr>
                                      <p:to x="100000" y="95000"/>
                                    </p:animScale>
                                    <p:animScale>
                                      <p:cBhvr>
                                        <p:cTn id="6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4808" b="-2231"/>
          <a:stretch/>
        </p:blipFill>
        <p:spPr>
          <a:xfrm>
            <a:off x="0" y="-1"/>
            <a:ext cx="18288000" cy="11064565"/>
          </a:xfrm>
          <a:prstGeom prst="rect">
            <a:avLst/>
          </a:prstGeom>
        </p:spPr>
      </p:pic>
      <p:sp>
        <p:nvSpPr>
          <p:cNvPr id="20" name="Rectangle 19">
            <a:extLst>
              <a:ext uri="{FF2B5EF4-FFF2-40B4-BE49-F238E27FC236}">
                <a16:creationId xmlns:a16="http://schemas.microsoft.com/office/drawing/2014/main" id="{C74C3C89-DF38-3542-9330-CE14531BE0D2}"/>
              </a:ext>
            </a:extLst>
          </p:cNvPr>
          <p:cNvSpPr/>
          <p:nvPr/>
        </p:nvSpPr>
        <p:spPr>
          <a:xfrm>
            <a:off x="4636259" y="2095500"/>
            <a:ext cx="9015481" cy="2646878"/>
          </a:xfrm>
          <a:prstGeom prst="rect">
            <a:avLst/>
          </a:prstGeom>
        </p:spPr>
        <p:txBody>
          <a:bodyPr wrap="none">
            <a:spAutoFit/>
          </a:bodyPr>
          <a:lstStyle/>
          <a:p>
            <a:pPr algn="ctr"/>
            <a:r>
              <a:rPr lang="en-US" sz="16600" b="1" dirty="0" err="1">
                <a:solidFill>
                  <a:srgbClr val="002060"/>
                </a:solidFill>
                <a:latin typeface="UTM Androgyne" panose="02040603050506020204" pitchFamily="18" charset="0"/>
              </a:rPr>
              <a:t>Nhớ</a:t>
            </a:r>
            <a:r>
              <a:rPr lang="en-US" sz="16600" b="1" dirty="0">
                <a:solidFill>
                  <a:srgbClr val="002060"/>
                </a:solidFill>
                <a:latin typeface="UTM Androgyne" panose="02040603050506020204" pitchFamily="18" charset="0"/>
              </a:rPr>
              <a:t> - </a:t>
            </a:r>
            <a:r>
              <a:rPr lang="en-US" sz="16600" b="1" dirty="0" err="1">
                <a:solidFill>
                  <a:srgbClr val="002060"/>
                </a:solidFill>
                <a:latin typeface="UTM Androgyne" panose="02040603050506020204" pitchFamily="18" charset="0"/>
              </a:rPr>
              <a:t>viết</a:t>
            </a:r>
            <a:endParaRPr lang="en-US" sz="16600" b="1" dirty="0">
              <a:solidFill>
                <a:srgbClr val="002060"/>
              </a:solidFill>
              <a:latin typeface="UTM Androgyne"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0634"/>
          <a:stretch>
            <a:fillRect/>
          </a:stretch>
        </p:blipFill>
        <p:spPr>
          <a:xfrm>
            <a:off x="0" y="0"/>
            <a:ext cx="18288000" cy="10287000"/>
          </a:xfrm>
          <a:prstGeom prst="rect">
            <a:avLst/>
          </a:prstGeom>
        </p:spPr>
      </p:pic>
      <p:sp>
        <p:nvSpPr>
          <p:cNvPr id="3" name="Hình chữ nhật: Góc Tròn 2">
            <a:extLst>
              <a:ext uri="{FF2B5EF4-FFF2-40B4-BE49-F238E27FC236}">
                <a16:creationId xmlns:a16="http://schemas.microsoft.com/office/drawing/2014/main" id="{5E2B4668-D131-C74E-BE45-A5C79854B205}"/>
              </a:ext>
            </a:extLst>
          </p:cNvPr>
          <p:cNvSpPr/>
          <p:nvPr/>
        </p:nvSpPr>
        <p:spPr>
          <a:xfrm>
            <a:off x="1524000" y="2171700"/>
            <a:ext cx="15163800" cy="5334000"/>
          </a:xfrm>
          <a:custGeom>
            <a:avLst/>
            <a:gdLst>
              <a:gd name="connsiteX0" fmla="*/ 0 w 11658600"/>
              <a:gd name="connsiteY0" fmla="*/ 1045654 h 6273800"/>
              <a:gd name="connsiteX1" fmla="*/ 1045654 w 11658600"/>
              <a:gd name="connsiteY1" fmla="*/ 0 h 6273800"/>
              <a:gd name="connsiteX2" fmla="*/ 1452264 w 11658600"/>
              <a:gd name="connsiteY2" fmla="*/ 0 h 6273800"/>
              <a:gd name="connsiteX3" fmla="*/ 2050220 w 11658600"/>
              <a:gd name="connsiteY3" fmla="*/ 0 h 6273800"/>
              <a:gd name="connsiteX4" fmla="*/ 2648175 w 11658600"/>
              <a:gd name="connsiteY4" fmla="*/ 0 h 6273800"/>
              <a:gd name="connsiteX5" fmla="*/ 3054785 w 11658600"/>
              <a:gd name="connsiteY5" fmla="*/ 0 h 6273800"/>
              <a:gd name="connsiteX6" fmla="*/ 3748414 w 11658600"/>
              <a:gd name="connsiteY6" fmla="*/ 0 h 6273800"/>
              <a:gd name="connsiteX7" fmla="*/ 4155024 w 11658600"/>
              <a:gd name="connsiteY7" fmla="*/ 0 h 6273800"/>
              <a:gd name="connsiteX8" fmla="*/ 4752980 w 11658600"/>
              <a:gd name="connsiteY8" fmla="*/ 0 h 6273800"/>
              <a:gd name="connsiteX9" fmla="*/ 5063917 w 11658600"/>
              <a:gd name="connsiteY9" fmla="*/ 0 h 6273800"/>
              <a:gd name="connsiteX10" fmla="*/ 5566199 w 11658600"/>
              <a:gd name="connsiteY10" fmla="*/ 0 h 6273800"/>
              <a:gd name="connsiteX11" fmla="*/ 6259828 w 11658600"/>
              <a:gd name="connsiteY11" fmla="*/ 0 h 6273800"/>
              <a:gd name="connsiteX12" fmla="*/ 6570765 w 11658600"/>
              <a:gd name="connsiteY12" fmla="*/ 0 h 6273800"/>
              <a:gd name="connsiteX13" fmla="*/ 6977375 w 11658600"/>
              <a:gd name="connsiteY13" fmla="*/ 0 h 6273800"/>
              <a:gd name="connsiteX14" fmla="*/ 7766677 w 11658600"/>
              <a:gd name="connsiteY14" fmla="*/ 0 h 6273800"/>
              <a:gd name="connsiteX15" fmla="*/ 8173287 w 11658600"/>
              <a:gd name="connsiteY15" fmla="*/ 0 h 6273800"/>
              <a:gd name="connsiteX16" fmla="*/ 8962588 w 11658600"/>
              <a:gd name="connsiteY16" fmla="*/ 0 h 6273800"/>
              <a:gd name="connsiteX17" fmla="*/ 9369198 w 11658600"/>
              <a:gd name="connsiteY17" fmla="*/ 0 h 6273800"/>
              <a:gd name="connsiteX18" fmla="*/ 9775808 w 11658600"/>
              <a:gd name="connsiteY18" fmla="*/ 0 h 6273800"/>
              <a:gd name="connsiteX19" fmla="*/ 10086745 w 11658600"/>
              <a:gd name="connsiteY19" fmla="*/ 0 h 6273800"/>
              <a:gd name="connsiteX20" fmla="*/ 10612946 w 11658600"/>
              <a:gd name="connsiteY20" fmla="*/ 0 h 6273800"/>
              <a:gd name="connsiteX21" fmla="*/ 11658600 w 11658600"/>
              <a:gd name="connsiteY21" fmla="*/ 1045654 h 6273800"/>
              <a:gd name="connsiteX22" fmla="*/ 11658600 w 11658600"/>
              <a:gd name="connsiteY22" fmla="*/ 1643153 h 6273800"/>
              <a:gd name="connsiteX23" fmla="*/ 11658600 w 11658600"/>
              <a:gd name="connsiteY23" fmla="*/ 2115177 h 6273800"/>
              <a:gd name="connsiteX24" fmla="*/ 11658600 w 11658600"/>
              <a:gd name="connsiteY24" fmla="*/ 2712676 h 6273800"/>
              <a:gd name="connsiteX25" fmla="*/ 11658600 w 11658600"/>
              <a:gd name="connsiteY25" fmla="*/ 3184700 h 6273800"/>
              <a:gd name="connsiteX26" fmla="*/ 11658600 w 11658600"/>
              <a:gd name="connsiteY26" fmla="*/ 3698549 h 6273800"/>
              <a:gd name="connsiteX27" fmla="*/ 11658600 w 11658600"/>
              <a:gd name="connsiteY27" fmla="*/ 4337873 h 6273800"/>
              <a:gd name="connsiteX28" fmla="*/ 11658600 w 11658600"/>
              <a:gd name="connsiteY28" fmla="*/ 5228146 h 6273800"/>
              <a:gd name="connsiteX29" fmla="*/ 10612946 w 11658600"/>
              <a:gd name="connsiteY29" fmla="*/ 6273800 h 6273800"/>
              <a:gd name="connsiteX30" fmla="*/ 9919317 w 11658600"/>
              <a:gd name="connsiteY30" fmla="*/ 6273800 h 6273800"/>
              <a:gd name="connsiteX31" fmla="*/ 9417035 w 11658600"/>
              <a:gd name="connsiteY31" fmla="*/ 6273800 h 6273800"/>
              <a:gd name="connsiteX32" fmla="*/ 8914752 w 11658600"/>
              <a:gd name="connsiteY32" fmla="*/ 6273800 h 6273800"/>
              <a:gd name="connsiteX33" fmla="*/ 8316796 w 11658600"/>
              <a:gd name="connsiteY33" fmla="*/ 6273800 h 6273800"/>
              <a:gd name="connsiteX34" fmla="*/ 7910186 w 11658600"/>
              <a:gd name="connsiteY34" fmla="*/ 6273800 h 6273800"/>
              <a:gd name="connsiteX35" fmla="*/ 7503576 w 11658600"/>
              <a:gd name="connsiteY35" fmla="*/ 6273800 h 6273800"/>
              <a:gd name="connsiteX36" fmla="*/ 7096966 w 11658600"/>
              <a:gd name="connsiteY36" fmla="*/ 6273800 h 6273800"/>
              <a:gd name="connsiteX37" fmla="*/ 6403338 w 11658600"/>
              <a:gd name="connsiteY37" fmla="*/ 6273800 h 6273800"/>
              <a:gd name="connsiteX38" fmla="*/ 5901055 w 11658600"/>
              <a:gd name="connsiteY38" fmla="*/ 6273800 h 6273800"/>
              <a:gd name="connsiteX39" fmla="*/ 5111753 w 11658600"/>
              <a:gd name="connsiteY39" fmla="*/ 6273800 h 6273800"/>
              <a:gd name="connsiteX40" fmla="*/ 4609470 w 11658600"/>
              <a:gd name="connsiteY40" fmla="*/ 6273800 h 6273800"/>
              <a:gd name="connsiteX41" fmla="*/ 4107187 w 11658600"/>
              <a:gd name="connsiteY41" fmla="*/ 6273800 h 6273800"/>
              <a:gd name="connsiteX42" fmla="*/ 3604905 w 11658600"/>
              <a:gd name="connsiteY42" fmla="*/ 6273800 h 6273800"/>
              <a:gd name="connsiteX43" fmla="*/ 3006949 w 11658600"/>
              <a:gd name="connsiteY43" fmla="*/ 6273800 h 6273800"/>
              <a:gd name="connsiteX44" fmla="*/ 2504666 w 11658600"/>
              <a:gd name="connsiteY44" fmla="*/ 6273800 h 6273800"/>
              <a:gd name="connsiteX45" fmla="*/ 1715364 w 11658600"/>
              <a:gd name="connsiteY45" fmla="*/ 6273800 h 6273800"/>
              <a:gd name="connsiteX46" fmla="*/ 1045654 w 11658600"/>
              <a:gd name="connsiteY46" fmla="*/ 6273800 h 6273800"/>
              <a:gd name="connsiteX47" fmla="*/ 0 w 11658600"/>
              <a:gd name="connsiteY47" fmla="*/ 5228146 h 6273800"/>
              <a:gd name="connsiteX48" fmla="*/ 0 w 11658600"/>
              <a:gd name="connsiteY48" fmla="*/ 4756122 h 6273800"/>
              <a:gd name="connsiteX49" fmla="*/ 0 w 11658600"/>
              <a:gd name="connsiteY49" fmla="*/ 4284098 h 6273800"/>
              <a:gd name="connsiteX50" fmla="*/ 0 w 11658600"/>
              <a:gd name="connsiteY50" fmla="*/ 3602949 h 6273800"/>
              <a:gd name="connsiteX51" fmla="*/ 0 w 11658600"/>
              <a:gd name="connsiteY51" fmla="*/ 2963625 h 6273800"/>
              <a:gd name="connsiteX52" fmla="*/ 0 w 11658600"/>
              <a:gd name="connsiteY52" fmla="*/ 2366126 h 6273800"/>
              <a:gd name="connsiteX53" fmla="*/ 0 w 11658600"/>
              <a:gd name="connsiteY53" fmla="*/ 1894102 h 6273800"/>
              <a:gd name="connsiteX54" fmla="*/ 0 w 11658600"/>
              <a:gd name="connsiteY54" fmla="*/ 1045654 h 62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8600" h="6273800" fill="none" extrusionOk="0">
                <a:moveTo>
                  <a:pt x="0" y="1045654"/>
                </a:moveTo>
                <a:cubicBezTo>
                  <a:pt x="105071" y="441566"/>
                  <a:pt x="505312" y="43286"/>
                  <a:pt x="1045654" y="0"/>
                </a:cubicBezTo>
                <a:cubicBezTo>
                  <a:pt x="1167557" y="-46704"/>
                  <a:pt x="1353973" y="15414"/>
                  <a:pt x="1452264" y="0"/>
                </a:cubicBezTo>
                <a:cubicBezTo>
                  <a:pt x="1550555" y="-15414"/>
                  <a:pt x="1820020" y="53015"/>
                  <a:pt x="2050220" y="0"/>
                </a:cubicBezTo>
                <a:cubicBezTo>
                  <a:pt x="2280420" y="-53015"/>
                  <a:pt x="2349439" y="59600"/>
                  <a:pt x="2648175" y="0"/>
                </a:cubicBezTo>
                <a:cubicBezTo>
                  <a:pt x="2946912" y="-59600"/>
                  <a:pt x="2949610" y="6885"/>
                  <a:pt x="3054785" y="0"/>
                </a:cubicBezTo>
                <a:cubicBezTo>
                  <a:pt x="3159960" y="-6885"/>
                  <a:pt x="3570753" y="14641"/>
                  <a:pt x="3748414" y="0"/>
                </a:cubicBezTo>
                <a:cubicBezTo>
                  <a:pt x="3926075" y="-14641"/>
                  <a:pt x="3955489" y="13016"/>
                  <a:pt x="4155024" y="0"/>
                </a:cubicBezTo>
                <a:cubicBezTo>
                  <a:pt x="4354559" y="-13016"/>
                  <a:pt x="4620988" y="65467"/>
                  <a:pt x="4752980" y="0"/>
                </a:cubicBezTo>
                <a:cubicBezTo>
                  <a:pt x="4884972" y="-65467"/>
                  <a:pt x="4946019" y="4070"/>
                  <a:pt x="5063917" y="0"/>
                </a:cubicBezTo>
                <a:cubicBezTo>
                  <a:pt x="5181815" y="-4070"/>
                  <a:pt x="5372181" y="44700"/>
                  <a:pt x="5566199" y="0"/>
                </a:cubicBezTo>
                <a:cubicBezTo>
                  <a:pt x="5760217" y="-44700"/>
                  <a:pt x="6006170" y="15748"/>
                  <a:pt x="6259828" y="0"/>
                </a:cubicBezTo>
                <a:cubicBezTo>
                  <a:pt x="6513486" y="-15748"/>
                  <a:pt x="6456732" y="34726"/>
                  <a:pt x="6570765" y="0"/>
                </a:cubicBezTo>
                <a:cubicBezTo>
                  <a:pt x="6684798" y="-34726"/>
                  <a:pt x="6832993" y="27296"/>
                  <a:pt x="6977375" y="0"/>
                </a:cubicBezTo>
                <a:cubicBezTo>
                  <a:pt x="7121757" y="-27296"/>
                  <a:pt x="7412937" y="90212"/>
                  <a:pt x="7766677" y="0"/>
                </a:cubicBezTo>
                <a:cubicBezTo>
                  <a:pt x="8120417" y="-90212"/>
                  <a:pt x="8018804" y="19401"/>
                  <a:pt x="8173287" y="0"/>
                </a:cubicBezTo>
                <a:cubicBezTo>
                  <a:pt x="8327770" y="-19401"/>
                  <a:pt x="8680794" y="58633"/>
                  <a:pt x="8962588" y="0"/>
                </a:cubicBezTo>
                <a:cubicBezTo>
                  <a:pt x="9244382" y="-58633"/>
                  <a:pt x="9240612" y="21252"/>
                  <a:pt x="9369198" y="0"/>
                </a:cubicBezTo>
                <a:cubicBezTo>
                  <a:pt x="9497784" y="-21252"/>
                  <a:pt x="9673194" y="16382"/>
                  <a:pt x="9775808" y="0"/>
                </a:cubicBezTo>
                <a:cubicBezTo>
                  <a:pt x="9878422" y="-16382"/>
                  <a:pt x="9968590" y="4740"/>
                  <a:pt x="10086745" y="0"/>
                </a:cubicBezTo>
                <a:cubicBezTo>
                  <a:pt x="10204900" y="-4740"/>
                  <a:pt x="10412610" y="7408"/>
                  <a:pt x="10612946" y="0"/>
                </a:cubicBezTo>
                <a:cubicBezTo>
                  <a:pt x="11220586" y="-45107"/>
                  <a:pt x="11605095" y="455824"/>
                  <a:pt x="11658600" y="1045654"/>
                </a:cubicBezTo>
                <a:cubicBezTo>
                  <a:pt x="11688956" y="1292323"/>
                  <a:pt x="11596371" y="1490727"/>
                  <a:pt x="11658600" y="1643153"/>
                </a:cubicBezTo>
                <a:cubicBezTo>
                  <a:pt x="11720829" y="1795579"/>
                  <a:pt x="11621362" y="1972639"/>
                  <a:pt x="11658600" y="2115177"/>
                </a:cubicBezTo>
                <a:cubicBezTo>
                  <a:pt x="11695838" y="2257715"/>
                  <a:pt x="11629558" y="2564715"/>
                  <a:pt x="11658600" y="2712676"/>
                </a:cubicBezTo>
                <a:cubicBezTo>
                  <a:pt x="11687642" y="2860637"/>
                  <a:pt x="11639202" y="3043624"/>
                  <a:pt x="11658600" y="3184700"/>
                </a:cubicBezTo>
                <a:cubicBezTo>
                  <a:pt x="11677998" y="3325776"/>
                  <a:pt x="11614148" y="3501663"/>
                  <a:pt x="11658600" y="3698549"/>
                </a:cubicBezTo>
                <a:cubicBezTo>
                  <a:pt x="11703052" y="3895435"/>
                  <a:pt x="11655565" y="4152409"/>
                  <a:pt x="11658600" y="4337873"/>
                </a:cubicBezTo>
                <a:cubicBezTo>
                  <a:pt x="11661635" y="4523337"/>
                  <a:pt x="11635777" y="4812830"/>
                  <a:pt x="11658600" y="5228146"/>
                </a:cubicBezTo>
                <a:cubicBezTo>
                  <a:pt x="11574594" y="5733728"/>
                  <a:pt x="11097298" y="6230847"/>
                  <a:pt x="10612946" y="6273800"/>
                </a:cubicBezTo>
                <a:cubicBezTo>
                  <a:pt x="10327873" y="6318289"/>
                  <a:pt x="10098663" y="6247846"/>
                  <a:pt x="9919317" y="6273800"/>
                </a:cubicBezTo>
                <a:cubicBezTo>
                  <a:pt x="9739971" y="6299754"/>
                  <a:pt x="9625119" y="6227994"/>
                  <a:pt x="9417035" y="6273800"/>
                </a:cubicBezTo>
                <a:cubicBezTo>
                  <a:pt x="9208951" y="6319606"/>
                  <a:pt x="9128490" y="6264572"/>
                  <a:pt x="8914752" y="6273800"/>
                </a:cubicBezTo>
                <a:cubicBezTo>
                  <a:pt x="8701014" y="6283028"/>
                  <a:pt x="8452837" y="6250580"/>
                  <a:pt x="8316796" y="6273800"/>
                </a:cubicBezTo>
                <a:cubicBezTo>
                  <a:pt x="8180755" y="6297020"/>
                  <a:pt x="7998335" y="6251396"/>
                  <a:pt x="7910186" y="6273800"/>
                </a:cubicBezTo>
                <a:cubicBezTo>
                  <a:pt x="7822037" y="6296204"/>
                  <a:pt x="7619771" y="6260105"/>
                  <a:pt x="7503576" y="6273800"/>
                </a:cubicBezTo>
                <a:cubicBezTo>
                  <a:pt x="7387381" y="6287495"/>
                  <a:pt x="7253345" y="6238651"/>
                  <a:pt x="7096966" y="6273800"/>
                </a:cubicBezTo>
                <a:cubicBezTo>
                  <a:pt x="6940587" y="6308949"/>
                  <a:pt x="6742963" y="6273242"/>
                  <a:pt x="6403338" y="6273800"/>
                </a:cubicBezTo>
                <a:cubicBezTo>
                  <a:pt x="6063713" y="6274358"/>
                  <a:pt x="6099779" y="6231131"/>
                  <a:pt x="5901055" y="6273800"/>
                </a:cubicBezTo>
                <a:cubicBezTo>
                  <a:pt x="5702331" y="6316469"/>
                  <a:pt x="5327406" y="6196013"/>
                  <a:pt x="5111753" y="6273800"/>
                </a:cubicBezTo>
                <a:cubicBezTo>
                  <a:pt x="4896100" y="6351587"/>
                  <a:pt x="4725950" y="6254060"/>
                  <a:pt x="4609470" y="6273800"/>
                </a:cubicBezTo>
                <a:cubicBezTo>
                  <a:pt x="4492990" y="6293540"/>
                  <a:pt x="4354384" y="6252733"/>
                  <a:pt x="4107187" y="6273800"/>
                </a:cubicBezTo>
                <a:cubicBezTo>
                  <a:pt x="3859990" y="6294867"/>
                  <a:pt x="3782040" y="6245239"/>
                  <a:pt x="3604905" y="6273800"/>
                </a:cubicBezTo>
                <a:cubicBezTo>
                  <a:pt x="3427770" y="6302361"/>
                  <a:pt x="3282885" y="6203786"/>
                  <a:pt x="3006949" y="6273800"/>
                </a:cubicBezTo>
                <a:cubicBezTo>
                  <a:pt x="2731013" y="6343814"/>
                  <a:pt x="2750721" y="6262441"/>
                  <a:pt x="2504666" y="6273800"/>
                </a:cubicBezTo>
                <a:cubicBezTo>
                  <a:pt x="2258611" y="6285159"/>
                  <a:pt x="2088507" y="6211368"/>
                  <a:pt x="1715364" y="6273800"/>
                </a:cubicBezTo>
                <a:cubicBezTo>
                  <a:pt x="1342221" y="6336232"/>
                  <a:pt x="1259205" y="6222555"/>
                  <a:pt x="1045654" y="6273800"/>
                </a:cubicBezTo>
                <a:cubicBezTo>
                  <a:pt x="495584" y="6277723"/>
                  <a:pt x="-28308" y="5880077"/>
                  <a:pt x="0" y="5228146"/>
                </a:cubicBezTo>
                <a:cubicBezTo>
                  <a:pt x="-54604" y="5048503"/>
                  <a:pt x="2474" y="4934226"/>
                  <a:pt x="0" y="4756122"/>
                </a:cubicBezTo>
                <a:cubicBezTo>
                  <a:pt x="-2474" y="4578018"/>
                  <a:pt x="15717" y="4469210"/>
                  <a:pt x="0" y="4284098"/>
                </a:cubicBezTo>
                <a:cubicBezTo>
                  <a:pt x="-15717" y="4098986"/>
                  <a:pt x="8373" y="3844049"/>
                  <a:pt x="0" y="3602949"/>
                </a:cubicBezTo>
                <a:cubicBezTo>
                  <a:pt x="-8373" y="3361849"/>
                  <a:pt x="31927" y="3098822"/>
                  <a:pt x="0" y="2963625"/>
                </a:cubicBezTo>
                <a:cubicBezTo>
                  <a:pt x="-31927" y="2828428"/>
                  <a:pt x="45217" y="2581644"/>
                  <a:pt x="0" y="2366126"/>
                </a:cubicBezTo>
                <a:cubicBezTo>
                  <a:pt x="-45217" y="2150608"/>
                  <a:pt x="9903" y="2080999"/>
                  <a:pt x="0" y="1894102"/>
                </a:cubicBezTo>
                <a:cubicBezTo>
                  <a:pt x="-9903" y="1707205"/>
                  <a:pt x="5099" y="1399629"/>
                  <a:pt x="0" y="1045654"/>
                </a:cubicBezTo>
                <a:close/>
              </a:path>
              <a:path w="11658600" h="6273800" stroke="0" extrusionOk="0">
                <a:moveTo>
                  <a:pt x="0" y="1045654"/>
                </a:moveTo>
                <a:cubicBezTo>
                  <a:pt x="120978" y="448656"/>
                  <a:pt x="536310" y="150584"/>
                  <a:pt x="1045654" y="0"/>
                </a:cubicBezTo>
                <a:cubicBezTo>
                  <a:pt x="1162127" y="-3338"/>
                  <a:pt x="1247438" y="31425"/>
                  <a:pt x="1356591" y="0"/>
                </a:cubicBezTo>
                <a:cubicBezTo>
                  <a:pt x="1465744" y="-31425"/>
                  <a:pt x="1631399" y="39497"/>
                  <a:pt x="1763201" y="0"/>
                </a:cubicBezTo>
                <a:cubicBezTo>
                  <a:pt x="1895003" y="-39497"/>
                  <a:pt x="2147487" y="44391"/>
                  <a:pt x="2361157" y="0"/>
                </a:cubicBezTo>
                <a:cubicBezTo>
                  <a:pt x="2574827" y="-44391"/>
                  <a:pt x="2609059" y="22113"/>
                  <a:pt x="2672094" y="0"/>
                </a:cubicBezTo>
                <a:cubicBezTo>
                  <a:pt x="2735129" y="-22113"/>
                  <a:pt x="3028710" y="54037"/>
                  <a:pt x="3365722" y="0"/>
                </a:cubicBezTo>
                <a:cubicBezTo>
                  <a:pt x="3702734" y="-54037"/>
                  <a:pt x="3651288" y="30468"/>
                  <a:pt x="3772332" y="0"/>
                </a:cubicBezTo>
                <a:cubicBezTo>
                  <a:pt x="3893376" y="-30468"/>
                  <a:pt x="4141560" y="61267"/>
                  <a:pt x="4370288" y="0"/>
                </a:cubicBezTo>
                <a:cubicBezTo>
                  <a:pt x="4599016" y="-61267"/>
                  <a:pt x="4962153" y="80742"/>
                  <a:pt x="5159590" y="0"/>
                </a:cubicBezTo>
                <a:cubicBezTo>
                  <a:pt x="5357027" y="-80742"/>
                  <a:pt x="5605164" y="22601"/>
                  <a:pt x="5948891" y="0"/>
                </a:cubicBezTo>
                <a:cubicBezTo>
                  <a:pt x="6292618" y="-22601"/>
                  <a:pt x="6344624" y="58534"/>
                  <a:pt x="6546847" y="0"/>
                </a:cubicBezTo>
                <a:cubicBezTo>
                  <a:pt x="6749070" y="-58534"/>
                  <a:pt x="6891092" y="12036"/>
                  <a:pt x="7144803" y="0"/>
                </a:cubicBezTo>
                <a:cubicBezTo>
                  <a:pt x="7398514" y="-12036"/>
                  <a:pt x="7319506" y="17092"/>
                  <a:pt x="7455740" y="0"/>
                </a:cubicBezTo>
                <a:cubicBezTo>
                  <a:pt x="7591974" y="-17092"/>
                  <a:pt x="7756943" y="40202"/>
                  <a:pt x="7862350" y="0"/>
                </a:cubicBezTo>
                <a:cubicBezTo>
                  <a:pt x="7967757" y="-40202"/>
                  <a:pt x="8291346" y="11827"/>
                  <a:pt x="8460305" y="0"/>
                </a:cubicBezTo>
                <a:cubicBezTo>
                  <a:pt x="8629265" y="-11827"/>
                  <a:pt x="8699444" y="21275"/>
                  <a:pt x="8771242" y="0"/>
                </a:cubicBezTo>
                <a:cubicBezTo>
                  <a:pt x="8843040" y="-21275"/>
                  <a:pt x="9234731" y="41226"/>
                  <a:pt x="9369198" y="0"/>
                </a:cubicBezTo>
                <a:cubicBezTo>
                  <a:pt x="9503665" y="-41226"/>
                  <a:pt x="9850907" y="6860"/>
                  <a:pt x="10062827" y="0"/>
                </a:cubicBezTo>
                <a:cubicBezTo>
                  <a:pt x="10274747" y="-6860"/>
                  <a:pt x="10469575" y="29171"/>
                  <a:pt x="10612946" y="0"/>
                </a:cubicBezTo>
                <a:cubicBezTo>
                  <a:pt x="11252421" y="-23749"/>
                  <a:pt x="11777269" y="397885"/>
                  <a:pt x="11658600" y="1045654"/>
                </a:cubicBezTo>
                <a:cubicBezTo>
                  <a:pt x="11702607" y="1278311"/>
                  <a:pt x="11616726" y="1351512"/>
                  <a:pt x="11658600" y="1517678"/>
                </a:cubicBezTo>
                <a:cubicBezTo>
                  <a:pt x="11700474" y="1683844"/>
                  <a:pt x="11616381" y="1821327"/>
                  <a:pt x="11658600" y="2031527"/>
                </a:cubicBezTo>
                <a:cubicBezTo>
                  <a:pt x="11700819" y="2241727"/>
                  <a:pt x="11608905" y="2297159"/>
                  <a:pt x="11658600" y="2545376"/>
                </a:cubicBezTo>
                <a:cubicBezTo>
                  <a:pt x="11708295" y="2793593"/>
                  <a:pt x="11602458" y="2904203"/>
                  <a:pt x="11658600" y="3226525"/>
                </a:cubicBezTo>
                <a:cubicBezTo>
                  <a:pt x="11714742" y="3548847"/>
                  <a:pt x="11656369" y="3664823"/>
                  <a:pt x="11658600" y="3824024"/>
                </a:cubicBezTo>
                <a:cubicBezTo>
                  <a:pt x="11660831" y="3983225"/>
                  <a:pt x="11649057" y="4227892"/>
                  <a:pt x="11658600" y="4379698"/>
                </a:cubicBezTo>
                <a:cubicBezTo>
                  <a:pt x="11668143" y="4531504"/>
                  <a:pt x="11580636" y="4912044"/>
                  <a:pt x="11658600" y="5228146"/>
                </a:cubicBezTo>
                <a:cubicBezTo>
                  <a:pt x="11685167" y="5675156"/>
                  <a:pt x="11177487" y="6296824"/>
                  <a:pt x="10612946" y="6273800"/>
                </a:cubicBezTo>
                <a:cubicBezTo>
                  <a:pt x="10441595" y="6335214"/>
                  <a:pt x="10222818" y="6202512"/>
                  <a:pt x="10014990" y="6273800"/>
                </a:cubicBezTo>
                <a:cubicBezTo>
                  <a:pt x="9807162" y="6345088"/>
                  <a:pt x="9483220" y="6207758"/>
                  <a:pt x="9321362" y="6273800"/>
                </a:cubicBezTo>
                <a:cubicBezTo>
                  <a:pt x="9159504" y="6339842"/>
                  <a:pt x="9153846" y="6240619"/>
                  <a:pt x="9010425" y="6273800"/>
                </a:cubicBezTo>
                <a:cubicBezTo>
                  <a:pt x="8867004" y="6306981"/>
                  <a:pt x="8643481" y="6227513"/>
                  <a:pt x="8508142" y="6273800"/>
                </a:cubicBezTo>
                <a:cubicBezTo>
                  <a:pt x="8372803" y="6320087"/>
                  <a:pt x="8277994" y="6249356"/>
                  <a:pt x="8197205" y="6273800"/>
                </a:cubicBezTo>
                <a:cubicBezTo>
                  <a:pt x="8116416" y="6298244"/>
                  <a:pt x="8024655" y="6247018"/>
                  <a:pt x="7886268" y="6273800"/>
                </a:cubicBezTo>
                <a:cubicBezTo>
                  <a:pt x="7747881" y="6300582"/>
                  <a:pt x="7478242" y="6256152"/>
                  <a:pt x="7288312" y="6273800"/>
                </a:cubicBezTo>
                <a:cubicBezTo>
                  <a:pt x="7098382" y="6291448"/>
                  <a:pt x="6916211" y="6254125"/>
                  <a:pt x="6690356" y="6273800"/>
                </a:cubicBezTo>
                <a:cubicBezTo>
                  <a:pt x="6464501" y="6293475"/>
                  <a:pt x="6386687" y="6225103"/>
                  <a:pt x="6188073" y="6273800"/>
                </a:cubicBezTo>
                <a:cubicBezTo>
                  <a:pt x="5989459" y="6322497"/>
                  <a:pt x="5833809" y="6263186"/>
                  <a:pt x="5685791" y="6273800"/>
                </a:cubicBezTo>
                <a:cubicBezTo>
                  <a:pt x="5537773" y="6284414"/>
                  <a:pt x="5315050" y="6244069"/>
                  <a:pt x="5183508" y="6273800"/>
                </a:cubicBezTo>
                <a:cubicBezTo>
                  <a:pt x="5051966" y="6303531"/>
                  <a:pt x="4774833" y="6196965"/>
                  <a:pt x="4394206" y="6273800"/>
                </a:cubicBezTo>
                <a:cubicBezTo>
                  <a:pt x="4013579" y="6350635"/>
                  <a:pt x="4187273" y="6255937"/>
                  <a:pt x="4083269" y="6273800"/>
                </a:cubicBezTo>
                <a:cubicBezTo>
                  <a:pt x="3979265" y="6291663"/>
                  <a:pt x="3775001" y="6223197"/>
                  <a:pt x="3580986" y="6273800"/>
                </a:cubicBezTo>
                <a:cubicBezTo>
                  <a:pt x="3386971" y="6324403"/>
                  <a:pt x="3260810" y="6252879"/>
                  <a:pt x="3078704" y="6273800"/>
                </a:cubicBezTo>
                <a:cubicBezTo>
                  <a:pt x="2896598" y="6294721"/>
                  <a:pt x="2644369" y="6225418"/>
                  <a:pt x="2480748" y="6273800"/>
                </a:cubicBezTo>
                <a:cubicBezTo>
                  <a:pt x="2317127" y="6322182"/>
                  <a:pt x="2092065" y="6263611"/>
                  <a:pt x="1978465" y="6273800"/>
                </a:cubicBezTo>
                <a:cubicBezTo>
                  <a:pt x="1864865" y="6283989"/>
                  <a:pt x="1488610" y="6180069"/>
                  <a:pt x="1045654" y="6273800"/>
                </a:cubicBezTo>
                <a:cubicBezTo>
                  <a:pt x="519881" y="6333625"/>
                  <a:pt x="35605" y="5803520"/>
                  <a:pt x="0" y="5228146"/>
                </a:cubicBezTo>
                <a:cubicBezTo>
                  <a:pt x="-37870" y="5031636"/>
                  <a:pt x="36096" y="4936959"/>
                  <a:pt x="0" y="4672472"/>
                </a:cubicBezTo>
                <a:cubicBezTo>
                  <a:pt x="-36096" y="4407985"/>
                  <a:pt x="38437" y="4367341"/>
                  <a:pt x="0" y="4158623"/>
                </a:cubicBezTo>
                <a:cubicBezTo>
                  <a:pt x="-38437" y="3949905"/>
                  <a:pt x="51629" y="3743495"/>
                  <a:pt x="0" y="3519299"/>
                </a:cubicBezTo>
                <a:cubicBezTo>
                  <a:pt x="-51629" y="3295103"/>
                  <a:pt x="50473" y="3046561"/>
                  <a:pt x="0" y="2921800"/>
                </a:cubicBezTo>
                <a:cubicBezTo>
                  <a:pt x="-50473" y="2797039"/>
                  <a:pt x="39013" y="2595172"/>
                  <a:pt x="0" y="2324302"/>
                </a:cubicBezTo>
                <a:cubicBezTo>
                  <a:pt x="-39013" y="2053432"/>
                  <a:pt x="12083" y="1983213"/>
                  <a:pt x="0" y="1852277"/>
                </a:cubicBezTo>
                <a:cubicBezTo>
                  <a:pt x="-12083" y="1721341"/>
                  <a:pt x="50435" y="1438382"/>
                  <a:pt x="0" y="1045654"/>
                </a:cubicBezTo>
                <a:close/>
              </a:path>
            </a:pathLst>
          </a:custGeom>
          <a:ln w="28575">
            <a:solidFill>
              <a:srgbClr val="835135"/>
            </a:solidFill>
            <a:extLst>
              <a:ext uri="{C807C97D-BFC1-408E-A445-0C87EB9F89A2}">
                <ask:lineSketchStyleProps xmlns="" xmlns:ask="http://schemas.microsoft.com/office/drawing/2018/sketchyshapes" sd="1442313060">
                  <a:custGeom>
                    <a:avLst/>
                    <a:gdLst>
                      <a:gd name="connsiteX0" fmla="*/ 0 w 15163800"/>
                      <a:gd name="connsiteY0" fmla="*/ 889017 h 5334000"/>
                      <a:gd name="connsiteX1" fmla="*/ 1360033 w 15163800"/>
                      <a:gd name="connsiteY1" fmla="*/ 0 h 5334000"/>
                      <a:gd name="connsiteX2" fmla="*/ 1888892 w 15163800"/>
                      <a:gd name="connsiteY2" fmla="*/ 0 h 5334000"/>
                      <a:gd name="connsiteX3" fmla="*/ 2666626 w 15163800"/>
                      <a:gd name="connsiteY3" fmla="*/ 0 h 5334000"/>
                      <a:gd name="connsiteX4" fmla="*/ 3444358 w 15163800"/>
                      <a:gd name="connsiteY4" fmla="*/ 0 h 5334000"/>
                      <a:gd name="connsiteX5" fmla="*/ 3973217 w 15163800"/>
                      <a:gd name="connsiteY5" fmla="*/ 0 h 5334000"/>
                      <a:gd name="connsiteX6" fmla="*/ 4875388 w 15163800"/>
                      <a:gd name="connsiteY6" fmla="*/ 0 h 5334000"/>
                      <a:gd name="connsiteX7" fmla="*/ 5404246 w 15163800"/>
                      <a:gd name="connsiteY7" fmla="*/ 0 h 5334000"/>
                      <a:gd name="connsiteX8" fmla="*/ 6181980 w 15163800"/>
                      <a:gd name="connsiteY8" fmla="*/ 0 h 5334000"/>
                      <a:gd name="connsiteX9" fmla="*/ 6586401 w 15163800"/>
                      <a:gd name="connsiteY9" fmla="*/ 0 h 5334000"/>
                      <a:gd name="connsiteX10" fmla="*/ 7239696 w 15163800"/>
                      <a:gd name="connsiteY10" fmla="*/ 0 h 5334000"/>
                      <a:gd name="connsiteX11" fmla="*/ 8141867 w 15163800"/>
                      <a:gd name="connsiteY11" fmla="*/ 0 h 5334000"/>
                      <a:gd name="connsiteX12" fmla="*/ 8546289 w 15163800"/>
                      <a:gd name="connsiteY12" fmla="*/ 0 h 5334000"/>
                      <a:gd name="connsiteX13" fmla="*/ 9075147 w 15163800"/>
                      <a:gd name="connsiteY13" fmla="*/ 0 h 5334000"/>
                      <a:gd name="connsiteX14" fmla="*/ 10101756 w 15163800"/>
                      <a:gd name="connsiteY14" fmla="*/ 0 h 5334000"/>
                      <a:gd name="connsiteX15" fmla="*/ 10630615 w 15163800"/>
                      <a:gd name="connsiteY15" fmla="*/ 0 h 5334000"/>
                      <a:gd name="connsiteX16" fmla="*/ 11657222 w 15163800"/>
                      <a:gd name="connsiteY16" fmla="*/ 0 h 5334000"/>
                      <a:gd name="connsiteX17" fmla="*/ 12186081 w 15163800"/>
                      <a:gd name="connsiteY17" fmla="*/ 0 h 5334000"/>
                      <a:gd name="connsiteX18" fmla="*/ 12714939 w 15163800"/>
                      <a:gd name="connsiteY18" fmla="*/ 0 h 5334000"/>
                      <a:gd name="connsiteX19" fmla="*/ 13119361 w 15163800"/>
                      <a:gd name="connsiteY19" fmla="*/ 0 h 5334000"/>
                      <a:gd name="connsiteX20" fmla="*/ 13803766 w 15163800"/>
                      <a:gd name="connsiteY20" fmla="*/ 0 h 5334000"/>
                      <a:gd name="connsiteX21" fmla="*/ 15163800 w 15163800"/>
                      <a:gd name="connsiteY21" fmla="*/ 889017 h 5334000"/>
                      <a:gd name="connsiteX22" fmla="*/ 15163800 w 15163800"/>
                      <a:gd name="connsiteY22" fmla="*/ 1397012 h 5334000"/>
                      <a:gd name="connsiteX23" fmla="*/ 15163800 w 15163800"/>
                      <a:gd name="connsiteY23" fmla="*/ 1798328 h 5334000"/>
                      <a:gd name="connsiteX24" fmla="*/ 15163800 w 15163800"/>
                      <a:gd name="connsiteY24" fmla="*/ 2306323 h 5334000"/>
                      <a:gd name="connsiteX25" fmla="*/ 15163800 w 15163800"/>
                      <a:gd name="connsiteY25" fmla="*/ 2707639 h 5334000"/>
                      <a:gd name="connsiteX26" fmla="*/ 15163800 w 15163800"/>
                      <a:gd name="connsiteY26" fmla="*/ 3144515 h 5334000"/>
                      <a:gd name="connsiteX27" fmla="*/ 15163800 w 15163800"/>
                      <a:gd name="connsiteY27" fmla="*/ 3688070 h 5334000"/>
                      <a:gd name="connsiteX28" fmla="*/ 15163800 w 15163800"/>
                      <a:gd name="connsiteY28" fmla="*/ 4444982 h 5334000"/>
                      <a:gd name="connsiteX29" fmla="*/ 13803766 w 15163800"/>
                      <a:gd name="connsiteY29" fmla="*/ 5334000 h 5334000"/>
                      <a:gd name="connsiteX30" fmla="*/ 12901595 w 15163800"/>
                      <a:gd name="connsiteY30" fmla="*/ 5334000 h 5334000"/>
                      <a:gd name="connsiteX31" fmla="*/ 12248300 w 15163800"/>
                      <a:gd name="connsiteY31" fmla="*/ 5334000 h 5334000"/>
                      <a:gd name="connsiteX32" fmla="*/ 11595004 w 15163800"/>
                      <a:gd name="connsiteY32" fmla="*/ 5334000 h 5334000"/>
                      <a:gd name="connsiteX33" fmla="*/ 10817270 w 15163800"/>
                      <a:gd name="connsiteY33" fmla="*/ 5334000 h 5334000"/>
                      <a:gd name="connsiteX34" fmla="*/ 10288411 w 15163800"/>
                      <a:gd name="connsiteY34" fmla="*/ 5334000 h 5334000"/>
                      <a:gd name="connsiteX35" fmla="*/ 9759553 w 15163800"/>
                      <a:gd name="connsiteY35" fmla="*/ 5334000 h 5334000"/>
                      <a:gd name="connsiteX36" fmla="*/ 9230694 w 15163800"/>
                      <a:gd name="connsiteY36" fmla="*/ 5334000 h 5334000"/>
                      <a:gd name="connsiteX37" fmla="*/ 8328524 w 15163800"/>
                      <a:gd name="connsiteY37" fmla="*/ 5334000 h 5334000"/>
                      <a:gd name="connsiteX38" fmla="*/ 7675228 w 15163800"/>
                      <a:gd name="connsiteY38" fmla="*/ 5334000 h 5334000"/>
                      <a:gd name="connsiteX39" fmla="*/ 6648619 w 15163800"/>
                      <a:gd name="connsiteY39" fmla="*/ 5334000 h 5334000"/>
                      <a:gd name="connsiteX40" fmla="*/ 5995323 w 15163800"/>
                      <a:gd name="connsiteY40" fmla="*/ 5334000 h 5334000"/>
                      <a:gd name="connsiteX41" fmla="*/ 5342027 w 15163800"/>
                      <a:gd name="connsiteY41" fmla="*/ 5334000 h 5334000"/>
                      <a:gd name="connsiteX42" fmla="*/ 4688732 w 15163800"/>
                      <a:gd name="connsiteY42" fmla="*/ 5334000 h 5334000"/>
                      <a:gd name="connsiteX43" fmla="*/ 3910999 w 15163800"/>
                      <a:gd name="connsiteY43" fmla="*/ 5334000 h 5334000"/>
                      <a:gd name="connsiteX44" fmla="*/ 3257702 w 15163800"/>
                      <a:gd name="connsiteY44" fmla="*/ 5334000 h 5334000"/>
                      <a:gd name="connsiteX45" fmla="*/ 2231094 w 15163800"/>
                      <a:gd name="connsiteY45" fmla="*/ 5334000 h 5334000"/>
                      <a:gd name="connsiteX46" fmla="*/ 1360033 w 15163800"/>
                      <a:gd name="connsiteY46" fmla="*/ 5334000 h 5334000"/>
                      <a:gd name="connsiteX47" fmla="*/ 0 w 15163800"/>
                      <a:gd name="connsiteY47" fmla="*/ 4444982 h 5334000"/>
                      <a:gd name="connsiteX48" fmla="*/ 0 w 15163800"/>
                      <a:gd name="connsiteY48" fmla="*/ 4043666 h 5334000"/>
                      <a:gd name="connsiteX49" fmla="*/ 0 w 15163800"/>
                      <a:gd name="connsiteY49" fmla="*/ 3642350 h 5334000"/>
                      <a:gd name="connsiteX50" fmla="*/ 0 w 15163800"/>
                      <a:gd name="connsiteY50" fmla="*/ 3063235 h 5334000"/>
                      <a:gd name="connsiteX51" fmla="*/ 0 w 15163800"/>
                      <a:gd name="connsiteY51" fmla="*/ 2519681 h 5334000"/>
                      <a:gd name="connsiteX52" fmla="*/ 0 w 15163800"/>
                      <a:gd name="connsiteY52" fmla="*/ 2011686 h 5334000"/>
                      <a:gd name="connsiteX53" fmla="*/ 0 w 15163800"/>
                      <a:gd name="connsiteY53" fmla="*/ 1610370 h 5334000"/>
                      <a:gd name="connsiteX54" fmla="*/ 0 w 15163800"/>
                      <a:gd name="connsiteY54" fmla="*/ 889017 h 5334000"/>
                      <a:gd name="connsiteX0" fmla="*/ 0 w 15163800"/>
                      <a:gd name="connsiteY0" fmla="*/ 889017 h 5334000"/>
                      <a:gd name="connsiteX1" fmla="*/ 1360033 w 15163800"/>
                      <a:gd name="connsiteY1" fmla="*/ 0 h 5334000"/>
                      <a:gd name="connsiteX2" fmla="*/ 1764454 w 15163800"/>
                      <a:gd name="connsiteY2" fmla="*/ 0 h 5334000"/>
                      <a:gd name="connsiteX3" fmla="*/ 2293313 w 15163800"/>
                      <a:gd name="connsiteY3" fmla="*/ 0 h 5334000"/>
                      <a:gd name="connsiteX4" fmla="*/ 3071047 w 15163800"/>
                      <a:gd name="connsiteY4" fmla="*/ 0 h 5334000"/>
                      <a:gd name="connsiteX5" fmla="*/ 3475468 w 15163800"/>
                      <a:gd name="connsiteY5" fmla="*/ 0 h 5334000"/>
                      <a:gd name="connsiteX6" fmla="*/ 4377638 w 15163800"/>
                      <a:gd name="connsiteY6" fmla="*/ 0 h 5334000"/>
                      <a:gd name="connsiteX7" fmla="*/ 4906497 w 15163800"/>
                      <a:gd name="connsiteY7" fmla="*/ 0 h 5334000"/>
                      <a:gd name="connsiteX8" fmla="*/ 5684230 w 15163800"/>
                      <a:gd name="connsiteY8" fmla="*/ 0 h 5334000"/>
                      <a:gd name="connsiteX9" fmla="*/ 6710839 w 15163800"/>
                      <a:gd name="connsiteY9" fmla="*/ 0 h 5334000"/>
                      <a:gd name="connsiteX10" fmla="*/ 7737446 w 15163800"/>
                      <a:gd name="connsiteY10" fmla="*/ 0 h 5334000"/>
                      <a:gd name="connsiteX11" fmla="*/ 8515180 w 15163800"/>
                      <a:gd name="connsiteY11" fmla="*/ 0 h 5334000"/>
                      <a:gd name="connsiteX12" fmla="*/ 9292913 w 15163800"/>
                      <a:gd name="connsiteY12" fmla="*/ 0 h 5334000"/>
                      <a:gd name="connsiteX13" fmla="*/ 9697335 w 15163800"/>
                      <a:gd name="connsiteY13" fmla="*/ 0 h 5334000"/>
                      <a:gd name="connsiteX14" fmla="*/ 10226193 w 15163800"/>
                      <a:gd name="connsiteY14" fmla="*/ 0 h 5334000"/>
                      <a:gd name="connsiteX15" fmla="*/ 11003926 w 15163800"/>
                      <a:gd name="connsiteY15" fmla="*/ 0 h 5334000"/>
                      <a:gd name="connsiteX16" fmla="*/ 11408347 w 15163800"/>
                      <a:gd name="connsiteY16" fmla="*/ 0 h 5334000"/>
                      <a:gd name="connsiteX17" fmla="*/ 12186081 w 15163800"/>
                      <a:gd name="connsiteY17" fmla="*/ 0 h 5334000"/>
                      <a:gd name="connsiteX18" fmla="*/ 13088252 w 15163800"/>
                      <a:gd name="connsiteY18" fmla="*/ 0 h 5334000"/>
                      <a:gd name="connsiteX19" fmla="*/ 13803766 w 15163800"/>
                      <a:gd name="connsiteY19" fmla="*/ 0 h 5334000"/>
                      <a:gd name="connsiteX20" fmla="*/ 15163800 w 15163800"/>
                      <a:gd name="connsiteY20" fmla="*/ 889017 h 5334000"/>
                      <a:gd name="connsiteX21" fmla="*/ 15163800 w 15163800"/>
                      <a:gd name="connsiteY21" fmla="*/ 1290333 h 5334000"/>
                      <a:gd name="connsiteX22" fmla="*/ 15163800 w 15163800"/>
                      <a:gd name="connsiteY22" fmla="*/ 1727209 h 5334000"/>
                      <a:gd name="connsiteX23" fmla="*/ 15163800 w 15163800"/>
                      <a:gd name="connsiteY23" fmla="*/ 2164084 h 5334000"/>
                      <a:gd name="connsiteX24" fmla="*/ 15163800 w 15163800"/>
                      <a:gd name="connsiteY24" fmla="*/ 2743199 h 5334000"/>
                      <a:gd name="connsiteX25" fmla="*/ 15163800 w 15163800"/>
                      <a:gd name="connsiteY25" fmla="*/ 3251194 h 5334000"/>
                      <a:gd name="connsiteX26" fmla="*/ 15163800 w 15163800"/>
                      <a:gd name="connsiteY26" fmla="*/ 3723629 h 5334000"/>
                      <a:gd name="connsiteX27" fmla="*/ 15163800 w 15163800"/>
                      <a:gd name="connsiteY27" fmla="*/ 4444982 h 5334000"/>
                      <a:gd name="connsiteX28" fmla="*/ 13803766 w 15163800"/>
                      <a:gd name="connsiteY28" fmla="*/ 5334000 h 5334000"/>
                      <a:gd name="connsiteX29" fmla="*/ 13026032 w 15163800"/>
                      <a:gd name="connsiteY29" fmla="*/ 5334000 h 5334000"/>
                      <a:gd name="connsiteX30" fmla="*/ 12123862 w 15163800"/>
                      <a:gd name="connsiteY30" fmla="*/ 5334000 h 5334000"/>
                      <a:gd name="connsiteX31" fmla="*/ 11719441 w 15163800"/>
                      <a:gd name="connsiteY31" fmla="*/ 5334000 h 5334000"/>
                      <a:gd name="connsiteX32" fmla="*/ 11066145 w 15163800"/>
                      <a:gd name="connsiteY32" fmla="*/ 5334000 h 5334000"/>
                      <a:gd name="connsiteX33" fmla="*/ 10661724 w 15163800"/>
                      <a:gd name="connsiteY33" fmla="*/ 5334000 h 5334000"/>
                      <a:gd name="connsiteX34" fmla="*/ 10257302 w 15163800"/>
                      <a:gd name="connsiteY34" fmla="*/ 5334000 h 5334000"/>
                      <a:gd name="connsiteX35" fmla="*/ 9479569 w 15163800"/>
                      <a:gd name="connsiteY35" fmla="*/ 5334000 h 5334000"/>
                      <a:gd name="connsiteX36" fmla="*/ 8701835 w 15163800"/>
                      <a:gd name="connsiteY36" fmla="*/ 5334000 h 5334000"/>
                      <a:gd name="connsiteX37" fmla="*/ 8048539 w 15163800"/>
                      <a:gd name="connsiteY37" fmla="*/ 5334000 h 5334000"/>
                      <a:gd name="connsiteX38" fmla="*/ 7395244 w 15163800"/>
                      <a:gd name="connsiteY38" fmla="*/ 5334000 h 5334000"/>
                      <a:gd name="connsiteX39" fmla="*/ 6741948 w 15163800"/>
                      <a:gd name="connsiteY39" fmla="*/ 5334000 h 5334000"/>
                      <a:gd name="connsiteX40" fmla="*/ 5715339 w 15163800"/>
                      <a:gd name="connsiteY40" fmla="*/ 5334000 h 5334000"/>
                      <a:gd name="connsiteX41" fmla="*/ 5310918 w 15163800"/>
                      <a:gd name="connsiteY41" fmla="*/ 5334000 h 5334000"/>
                      <a:gd name="connsiteX42" fmla="*/ 4657622 w 15163800"/>
                      <a:gd name="connsiteY42" fmla="*/ 5334000 h 5334000"/>
                      <a:gd name="connsiteX43" fmla="*/ 4004327 w 15163800"/>
                      <a:gd name="connsiteY43" fmla="*/ 5334000 h 5334000"/>
                      <a:gd name="connsiteX44" fmla="*/ 3226593 w 15163800"/>
                      <a:gd name="connsiteY44" fmla="*/ 5334000 h 5334000"/>
                      <a:gd name="connsiteX45" fmla="*/ 2573297 w 15163800"/>
                      <a:gd name="connsiteY45" fmla="*/ 5334000 h 5334000"/>
                      <a:gd name="connsiteX46" fmla="*/ 1360033 w 15163800"/>
                      <a:gd name="connsiteY46" fmla="*/ 5334000 h 5334000"/>
                      <a:gd name="connsiteX47" fmla="*/ 0 w 15163800"/>
                      <a:gd name="connsiteY47" fmla="*/ 4444982 h 5334000"/>
                      <a:gd name="connsiteX48" fmla="*/ 0 w 15163800"/>
                      <a:gd name="connsiteY48" fmla="*/ 3972547 h 5334000"/>
                      <a:gd name="connsiteX49" fmla="*/ 0 w 15163800"/>
                      <a:gd name="connsiteY49" fmla="*/ 3535671 h 5334000"/>
                      <a:gd name="connsiteX50" fmla="*/ 0 w 15163800"/>
                      <a:gd name="connsiteY50" fmla="*/ 2992116 h 5334000"/>
                      <a:gd name="connsiteX51" fmla="*/ 0 w 15163800"/>
                      <a:gd name="connsiteY51" fmla="*/ 2484121 h 5334000"/>
                      <a:gd name="connsiteX52" fmla="*/ 0 w 15163800"/>
                      <a:gd name="connsiteY52" fmla="*/ 1976127 h 5334000"/>
                      <a:gd name="connsiteX53" fmla="*/ 0 w 15163800"/>
                      <a:gd name="connsiteY53" fmla="*/ 1574810 h 5334000"/>
                      <a:gd name="connsiteX54" fmla="*/ 0 w 15163800"/>
                      <a:gd name="connsiteY54" fmla="*/ 889017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63800" h="5334000" fill="none" extrusionOk="0">
                        <a:moveTo>
                          <a:pt x="0" y="889017"/>
                        </a:moveTo>
                        <a:cubicBezTo>
                          <a:pt x="102968" y="330335"/>
                          <a:pt x="656771" y="64860"/>
                          <a:pt x="1360033" y="0"/>
                        </a:cubicBezTo>
                        <a:cubicBezTo>
                          <a:pt x="1516532" y="-37092"/>
                          <a:pt x="1736925" y="16455"/>
                          <a:pt x="1888892" y="0"/>
                        </a:cubicBezTo>
                        <a:cubicBezTo>
                          <a:pt x="2010602" y="-17367"/>
                          <a:pt x="2417813" y="32980"/>
                          <a:pt x="2666626" y="0"/>
                        </a:cubicBezTo>
                        <a:cubicBezTo>
                          <a:pt x="2938614" y="-57833"/>
                          <a:pt x="3025671" y="54222"/>
                          <a:pt x="3444358" y="0"/>
                        </a:cubicBezTo>
                        <a:cubicBezTo>
                          <a:pt x="3824112" y="-46336"/>
                          <a:pt x="3845412" y="9335"/>
                          <a:pt x="3973217" y="0"/>
                        </a:cubicBezTo>
                        <a:cubicBezTo>
                          <a:pt x="4113746" y="-22796"/>
                          <a:pt x="4632516" y="21049"/>
                          <a:pt x="4875388" y="0"/>
                        </a:cubicBezTo>
                        <a:cubicBezTo>
                          <a:pt x="5101754" y="-10150"/>
                          <a:pt x="5139563" y="11877"/>
                          <a:pt x="5404246" y="0"/>
                        </a:cubicBezTo>
                        <a:cubicBezTo>
                          <a:pt x="5626828" y="-13371"/>
                          <a:pt x="5989633" y="39377"/>
                          <a:pt x="6181980" y="0"/>
                        </a:cubicBezTo>
                        <a:cubicBezTo>
                          <a:pt x="6351144" y="-43908"/>
                          <a:pt x="6425842" y="5175"/>
                          <a:pt x="6586401" y="0"/>
                        </a:cubicBezTo>
                        <a:cubicBezTo>
                          <a:pt x="6696042" y="28279"/>
                          <a:pt x="6964181" y="25333"/>
                          <a:pt x="7239696" y="0"/>
                        </a:cubicBezTo>
                        <a:cubicBezTo>
                          <a:pt x="7452066" y="-33384"/>
                          <a:pt x="7794866" y="87044"/>
                          <a:pt x="8141867" y="0"/>
                        </a:cubicBezTo>
                        <a:cubicBezTo>
                          <a:pt x="8462622" y="-17450"/>
                          <a:pt x="8411453" y="39814"/>
                          <a:pt x="8546289" y="0"/>
                        </a:cubicBezTo>
                        <a:cubicBezTo>
                          <a:pt x="8680002" y="-42028"/>
                          <a:pt x="8848061" y="5087"/>
                          <a:pt x="9075147" y="0"/>
                        </a:cubicBezTo>
                        <a:cubicBezTo>
                          <a:pt x="9305720" y="-95378"/>
                          <a:pt x="9638925" y="36203"/>
                          <a:pt x="10101756" y="0"/>
                        </a:cubicBezTo>
                        <a:cubicBezTo>
                          <a:pt x="10553552" y="-75335"/>
                          <a:pt x="10428138" y="20721"/>
                          <a:pt x="10630615" y="0"/>
                        </a:cubicBezTo>
                        <a:cubicBezTo>
                          <a:pt x="10821099" y="-22486"/>
                          <a:pt x="11300518" y="40027"/>
                          <a:pt x="11657222" y="0"/>
                        </a:cubicBezTo>
                        <a:cubicBezTo>
                          <a:pt x="12025334" y="-37704"/>
                          <a:pt x="12014780" y="23543"/>
                          <a:pt x="12186081" y="0"/>
                        </a:cubicBezTo>
                        <a:cubicBezTo>
                          <a:pt x="12369134" y="-13405"/>
                          <a:pt x="12596047" y="-12146"/>
                          <a:pt x="12714939" y="0"/>
                        </a:cubicBezTo>
                        <a:cubicBezTo>
                          <a:pt x="12862123" y="1760"/>
                          <a:pt x="12941253" y="-12485"/>
                          <a:pt x="13119361" y="0"/>
                        </a:cubicBezTo>
                        <a:cubicBezTo>
                          <a:pt x="13264460" y="17307"/>
                          <a:pt x="13544313" y="-21250"/>
                          <a:pt x="13803766" y="0"/>
                        </a:cubicBezTo>
                        <a:cubicBezTo>
                          <a:pt x="14470829" y="-60498"/>
                          <a:pt x="15202162" y="446310"/>
                          <a:pt x="15163800" y="889017"/>
                        </a:cubicBezTo>
                        <a:cubicBezTo>
                          <a:pt x="15204429" y="1089526"/>
                          <a:pt x="15071573" y="1223268"/>
                          <a:pt x="15163800" y="1397012"/>
                        </a:cubicBezTo>
                        <a:cubicBezTo>
                          <a:pt x="15271572" y="1533827"/>
                          <a:pt x="15114601" y="1672388"/>
                          <a:pt x="15163800" y="1798328"/>
                        </a:cubicBezTo>
                        <a:cubicBezTo>
                          <a:pt x="15202136" y="1911818"/>
                          <a:pt x="15133109" y="2183418"/>
                          <a:pt x="15163800" y="2306323"/>
                        </a:cubicBezTo>
                        <a:cubicBezTo>
                          <a:pt x="15178617" y="2443518"/>
                          <a:pt x="15134163" y="2590750"/>
                          <a:pt x="15163800" y="2707639"/>
                        </a:cubicBezTo>
                        <a:cubicBezTo>
                          <a:pt x="15185885" y="2833767"/>
                          <a:pt x="15111696" y="2977415"/>
                          <a:pt x="15163800" y="3144515"/>
                        </a:cubicBezTo>
                        <a:cubicBezTo>
                          <a:pt x="15188898" y="3315086"/>
                          <a:pt x="15197481" y="3524609"/>
                          <a:pt x="15163800" y="3688070"/>
                        </a:cubicBezTo>
                        <a:cubicBezTo>
                          <a:pt x="15198890" y="3784776"/>
                          <a:pt x="15201798" y="4070880"/>
                          <a:pt x="15163800" y="4444982"/>
                        </a:cubicBezTo>
                        <a:cubicBezTo>
                          <a:pt x="15169319" y="4843283"/>
                          <a:pt x="14409621" y="5260641"/>
                          <a:pt x="13803766" y="5334000"/>
                        </a:cubicBezTo>
                        <a:cubicBezTo>
                          <a:pt x="13462779" y="5352240"/>
                          <a:pt x="13142153" y="5313880"/>
                          <a:pt x="12901595" y="5334000"/>
                        </a:cubicBezTo>
                        <a:cubicBezTo>
                          <a:pt x="12646596" y="5369665"/>
                          <a:pt x="12489254" y="5295103"/>
                          <a:pt x="12248300" y="5334000"/>
                        </a:cubicBezTo>
                        <a:cubicBezTo>
                          <a:pt x="11974140" y="5373855"/>
                          <a:pt x="11858218" y="5336155"/>
                          <a:pt x="11595004" y="5334000"/>
                        </a:cubicBezTo>
                        <a:cubicBezTo>
                          <a:pt x="11298727" y="5338263"/>
                          <a:pt x="11006429" y="5299561"/>
                          <a:pt x="10817270" y="5334000"/>
                        </a:cubicBezTo>
                        <a:cubicBezTo>
                          <a:pt x="10657917" y="5346830"/>
                          <a:pt x="10399304" y="5315269"/>
                          <a:pt x="10288411" y="5334000"/>
                        </a:cubicBezTo>
                        <a:cubicBezTo>
                          <a:pt x="10164350" y="5347672"/>
                          <a:pt x="9928008" y="5309017"/>
                          <a:pt x="9759553" y="5334000"/>
                        </a:cubicBezTo>
                        <a:cubicBezTo>
                          <a:pt x="9628549" y="5374704"/>
                          <a:pt x="9446566" y="5301557"/>
                          <a:pt x="9230694" y="5334000"/>
                        </a:cubicBezTo>
                        <a:cubicBezTo>
                          <a:pt x="9034796" y="5370244"/>
                          <a:pt x="8838792" y="5368126"/>
                          <a:pt x="8328524" y="5334000"/>
                        </a:cubicBezTo>
                        <a:cubicBezTo>
                          <a:pt x="7887956" y="5331837"/>
                          <a:pt x="7931234" y="5298627"/>
                          <a:pt x="7675228" y="5334000"/>
                        </a:cubicBezTo>
                        <a:cubicBezTo>
                          <a:pt x="7413123" y="5321886"/>
                          <a:pt x="6921734" y="5337516"/>
                          <a:pt x="6648619" y="5334000"/>
                        </a:cubicBezTo>
                        <a:cubicBezTo>
                          <a:pt x="6376936" y="5378130"/>
                          <a:pt x="6144925" y="5349463"/>
                          <a:pt x="5995323" y="5334000"/>
                        </a:cubicBezTo>
                        <a:cubicBezTo>
                          <a:pt x="5858454" y="5372644"/>
                          <a:pt x="5644358" y="5346077"/>
                          <a:pt x="5342027" y="5334000"/>
                        </a:cubicBezTo>
                        <a:cubicBezTo>
                          <a:pt x="5029446" y="5370720"/>
                          <a:pt x="4926267" y="5315984"/>
                          <a:pt x="4688732" y="5334000"/>
                        </a:cubicBezTo>
                        <a:cubicBezTo>
                          <a:pt x="4487731" y="5350124"/>
                          <a:pt x="4234432" y="5295547"/>
                          <a:pt x="3910999" y="5334000"/>
                        </a:cubicBezTo>
                        <a:cubicBezTo>
                          <a:pt x="3559537" y="5402641"/>
                          <a:pt x="3588561" y="5340193"/>
                          <a:pt x="3257702" y="5334000"/>
                        </a:cubicBezTo>
                        <a:cubicBezTo>
                          <a:pt x="2942238" y="5336351"/>
                          <a:pt x="2700868" y="5283596"/>
                          <a:pt x="2231094" y="5334000"/>
                        </a:cubicBezTo>
                        <a:cubicBezTo>
                          <a:pt x="1719418" y="5384988"/>
                          <a:pt x="1649576" y="5280072"/>
                          <a:pt x="1360033" y="5334000"/>
                        </a:cubicBezTo>
                        <a:cubicBezTo>
                          <a:pt x="563970" y="5399164"/>
                          <a:pt x="-20500" y="4989779"/>
                          <a:pt x="0" y="4444982"/>
                        </a:cubicBezTo>
                        <a:cubicBezTo>
                          <a:pt x="-66278" y="4293134"/>
                          <a:pt x="-24258" y="4194796"/>
                          <a:pt x="0" y="4043666"/>
                        </a:cubicBezTo>
                        <a:cubicBezTo>
                          <a:pt x="-26165" y="3880710"/>
                          <a:pt x="20977" y="3793791"/>
                          <a:pt x="0" y="3642350"/>
                        </a:cubicBezTo>
                        <a:cubicBezTo>
                          <a:pt x="-44852" y="3484370"/>
                          <a:pt x="49358" y="3229868"/>
                          <a:pt x="0" y="3063235"/>
                        </a:cubicBezTo>
                        <a:cubicBezTo>
                          <a:pt x="-17837" y="2863087"/>
                          <a:pt x="43878" y="2636341"/>
                          <a:pt x="0" y="2519681"/>
                        </a:cubicBezTo>
                        <a:cubicBezTo>
                          <a:pt x="-39420" y="2400518"/>
                          <a:pt x="25298" y="2196506"/>
                          <a:pt x="0" y="2011686"/>
                        </a:cubicBezTo>
                        <a:cubicBezTo>
                          <a:pt x="-56470" y="1855630"/>
                          <a:pt x="1743" y="1775977"/>
                          <a:pt x="0" y="1610370"/>
                        </a:cubicBezTo>
                        <a:cubicBezTo>
                          <a:pt x="-7620" y="1444398"/>
                          <a:pt x="19575" y="1172855"/>
                          <a:pt x="0" y="889017"/>
                        </a:cubicBezTo>
                        <a:close/>
                      </a:path>
                      <a:path w="15163800" h="5334000" stroke="0" extrusionOk="0">
                        <a:moveTo>
                          <a:pt x="0" y="889017"/>
                        </a:moveTo>
                        <a:cubicBezTo>
                          <a:pt x="195236" y="496953"/>
                          <a:pt x="722583" y="8861"/>
                          <a:pt x="1360033" y="0"/>
                        </a:cubicBezTo>
                        <a:cubicBezTo>
                          <a:pt x="1531506" y="-10847"/>
                          <a:pt x="1615466" y="36695"/>
                          <a:pt x="1764454" y="0"/>
                        </a:cubicBezTo>
                        <a:cubicBezTo>
                          <a:pt x="1950248" y="-37017"/>
                          <a:pt x="2128889" y="11745"/>
                          <a:pt x="2293313" y="0"/>
                        </a:cubicBezTo>
                        <a:cubicBezTo>
                          <a:pt x="2469125" y="-6274"/>
                          <a:pt x="2829020" y="107975"/>
                          <a:pt x="3071047" y="0"/>
                        </a:cubicBezTo>
                        <a:cubicBezTo>
                          <a:pt x="3361919" y="-37167"/>
                          <a:pt x="3391901" y="24347"/>
                          <a:pt x="3475468" y="0"/>
                        </a:cubicBezTo>
                        <a:cubicBezTo>
                          <a:pt x="3547801" y="-94726"/>
                          <a:pt x="4015063" y="122859"/>
                          <a:pt x="4377638" y="0"/>
                        </a:cubicBezTo>
                        <a:cubicBezTo>
                          <a:pt x="4809803" y="-28540"/>
                          <a:pt x="4746510" y="27937"/>
                          <a:pt x="4906497" y="0"/>
                        </a:cubicBezTo>
                        <a:cubicBezTo>
                          <a:pt x="5062770" y="13229"/>
                          <a:pt x="5336057" y="38605"/>
                          <a:pt x="5684230" y="0"/>
                        </a:cubicBezTo>
                        <a:cubicBezTo>
                          <a:pt x="6021402" y="-2561"/>
                          <a:pt x="6462305" y="90619"/>
                          <a:pt x="6710839" y="0"/>
                        </a:cubicBezTo>
                        <a:cubicBezTo>
                          <a:pt x="6949357" y="-39275"/>
                          <a:pt x="7292827" y="7251"/>
                          <a:pt x="7737446" y="0"/>
                        </a:cubicBezTo>
                        <a:cubicBezTo>
                          <a:pt x="8166414" y="-19681"/>
                          <a:pt x="8256197" y="47003"/>
                          <a:pt x="8515180" y="0"/>
                        </a:cubicBezTo>
                        <a:cubicBezTo>
                          <a:pt x="8820630" y="-14044"/>
                          <a:pt x="8994841" y="-16875"/>
                          <a:pt x="9292913" y="0"/>
                        </a:cubicBezTo>
                        <a:cubicBezTo>
                          <a:pt x="9642615" y="-10841"/>
                          <a:pt x="9517773" y="11721"/>
                          <a:pt x="9697335" y="0"/>
                        </a:cubicBezTo>
                        <a:cubicBezTo>
                          <a:pt x="9884296" y="-13240"/>
                          <a:pt x="10078551" y="54481"/>
                          <a:pt x="10226193" y="0"/>
                        </a:cubicBezTo>
                        <a:cubicBezTo>
                          <a:pt x="10364359" y="-91834"/>
                          <a:pt x="10767347" y="13263"/>
                          <a:pt x="11003926" y="0"/>
                        </a:cubicBezTo>
                        <a:cubicBezTo>
                          <a:pt x="11222786" y="-15559"/>
                          <a:pt x="11307167" y="20753"/>
                          <a:pt x="11408347" y="0"/>
                        </a:cubicBezTo>
                        <a:cubicBezTo>
                          <a:pt x="11495435" y="-17764"/>
                          <a:pt x="11987313" y="46399"/>
                          <a:pt x="12186081" y="0"/>
                        </a:cubicBezTo>
                        <a:cubicBezTo>
                          <a:pt x="12378906" y="-42460"/>
                          <a:pt x="12775249" y="23971"/>
                          <a:pt x="13088252" y="0"/>
                        </a:cubicBezTo>
                        <a:cubicBezTo>
                          <a:pt x="13375256" y="1433"/>
                          <a:pt x="13653476" y="48101"/>
                          <a:pt x="13803766" y="0"/>
                        </a:cubicBezTo>
                        <a:cubicBezTo>
                          <a:pt x="14486612" y="-44866"/>
                          <a:pt x="15299693" y="364785"/>
                          <a:pt x="15163800" y="889017"/>
                        </a:cubicBezTo>
                        <a:cubicBezTo>
                          <a:pt x="15250839" y="1066772"/>
                          <a:pt x="15083808" y="1151368"/>
                          <a:pt x="15163800" y="1290333"/>
                        </a:cubicBezTo>
                        <a:cubicBezTo>
                          <a:pt x="15219968" y="1436414"/>
                          <a:pt x="15116326" y="1547567"/>
                          <a:pt x="15163800" y="1727209"/>
                        </a:cubicBezTo>
                        <a:cubicBezTo>
                          <a:pt x="15233651" y="1899442"/>
                          <a:pt x="15078855" y="1956809"/>
                          <a:pt x="15163800" y="2164084"/>
                        </a:cubicBezTo>
                        <a:cubicBezTo>
                          <a:pt x="15229917" y="2385623"/>
                          <a:pt x="15097377" y="2472259"/>
                          <a:pt x="15163800" y="2743199"/>
                        </a:cubicBezTo>
                        <a:cubicBezTo>
                          <a:pt x="15244221" y="3030995"/>
                          <a:pt x="15133086" y="3108643"/>
                          <a:pt x="15163800" y="3251194"/>
                        </a:cubicBezTo>
                        <a:cubicBezTo>
                          <a:pt x="15154000" y="3412482"/>
                          <a:pt x="15125844" y="3578788"/>
                          <a:pt x="15163800" y="3723629"/>
                        </a:cubicBezTo>
                        <a:cubicBezTo>
                          <a:pt x="15227920" y="3809956"/>
                          <a:pt x="15070052" y="4159742"/>
                          <a:pt x="15163800" y="4444982"/>
                        </a:cubicBezTo>
                        <a:cubicBezTo>
                          <a:pt x="15173512" y="4822801"/>
                          <a:pt x="14642648" y="5263871"/>
                          <a:pt x="13803766" y="5334000"/>
                        </a:cubicBezTo>
                        <a:cubicBezTo>
                          <a:pt x="13588939" y="5424249"/>
                          <a:pt x="13269460" y="5310595"/>
                          <a:pt x="13026032" y="5334000"/>
                        </a:cubicBezTo>
                        <a:cubicBezTo>
                          <a:pt x="12751034" y="5394876"/>
                          <a:pt x="12383348" y="5284647"/>
                          <a:pt x="12123862" y="5334000"/>
                        </a:cubicBezTo>
                        <a:cubicBezTo>
                          <a:pt x="11908747" y="5381360"/>
                          <a:pt x="11907079" y="5323344"/>
                          <a:pt x="11719441" y="5334000"/>
                        </a:cubicBezTo>
                        <a:cubicBezTo>
                          <a:pt x="11579201" y="5377866"/>
                          <a:pt x="11277211" y="5276259"/>
                          <a:pt x="11066145" y="5334000"/>
                        </a:cubicBezTo>
                        <a:cubicBezTo>
                          <a:pt x="10901737" y="5344510"/>
                          <a:pt x="10743842" y="5297532"/>
                          <a:pt x="10661724" y="5334000"/>
                        </a:cubicBezTo>
                        <a:cubicBezTo>
                          <a:pt x="10554091" y="5358135"/>
                          <a:pt x="10427805" y="5286004"/>
                          <a:pt x="10257302" y="5334000"/>
                        </a:cubicBezTo>
                        <a:cubicBezTo>
                          <a:pt x="10016498" y="5389081"/>
                          <a:pt x="9711807" y="5381808"/>
                          <a:pt x="9479569" y="5334000"/>
                        </a:cubicBezTo>
                        <a:cubicBezTo>
                          <a:pt x="9243469" y="5291969"/>
                          <a:pt x="8963983" y="5334936"/>
                          <a:pt x="8701835" y="5334000"/>
                        </a:cubicBezTo>
                        <a:cubicBezTo>
                          <a:pt x="8431708" y="5359213"/>
                          <a:pt x="8302989" y="5326920"/>
                          <a:pt x="8048539" y="5334000"/>
                        </a:cubicBezTo>
                        <a:cubicBezTo>
                          <a:pt x="7794584" y="5379005"/>
                          <a:pt x="7583219" y="5332981"/>
                          <a:pt x="7395244" y="5334000"/>
                        </a:cubicBezTo>
                        <a:cubicBezTo>
                          <a:pt x="7197741" y="5342951"/>
                          <a:pt x="6877194" y="5345772"/>
                          <a:pt x="6741948" y="5334000"/>
                        </a:cubicBezTo>
                        <a:cubicBezTo>
                          <a:pt x="6603573" y="5433095"/>
                          <a:pt x="6154741" y="5225161"/>
                          <a:pt x="5715339" y="5334000"/>
                        </a:cubicBezTo>
                        <a:cubicBezTo>
                          <a:pt x="5209214" y="5381198"/>
                          <a:pt x="5425082" y="5284757"/>
                          <a:pt x="5310918" y="5334000"/>
                        </a:cubicBezTo>
                        <a:cubicBezTo>
                          <a:pt x="5232477" y="5306214"/>
                          <a:pt x="4879752" y="5327106"/>
                          <a:pt x="4657622" y="5334000"/>
                        </a:cubicBezTo>
                        <a:cubicBezTo>
                          <a:pt x="4412714" y="5379217"/>
                          <a:pt x="4233134" y="5315230"/>
                          <a:pt x="4004327" y="5334000"/>
                        </a:cubicBezTo>
                        <a:cubicBezTo>
                          <a:pt x="3776160" y="5351235"/>
                          <a:pt x="3443638" y="5352856"/>
                          <a:pt x="3226593" y="5334000"/>
                        </a:cubicBezTo>
                        <a:cubicBezTo>
                          <a:pt x="3018595" y="5378002"/>
                          <a:pt x="2707037" y="5340765"/>
                          <a:pt x="2573297" y="5334000"/>
                        </a:cubicBezTo>
                        <a:cubicBezTo>
                          <a:pt x="2394631" y="5327822"/>
                          <a:pt x="1883211" y="5269242"/>
                          <a:pt x="1360033" y="5334000"/>
                        </a:cubicBezTo>
                        <a:cubicBezTo>
                          <a:pt x="664849" y="5449653"/>
                          <a:pt x="30915" y="4931057"/>
                          <a:pt x="0" y="4444982"/>
                        </a:cubicBezTo>
                        <a:cubicBezTo>
                          <a:pt x="-66704" y="4273161"/>
                          <a:pt x="60944" y="4199987"/>
                          <a:pt x="0" y="3972547"/>
                        </a:cubicBezTo>
                        <a:cubicBezTo>
                          <a:pt x="-51252" y="3756420"/>
                          <a:pt x="40114" y="3716067"/>
                          <a:pt x="0" y="3535671"/>
                        </a:cubicBezTo>
                        <a:cubicBezTo>
                          <a:pt x="-63766" y="3371916"/>
                          <a:pt x="50051" y="3164955"/>
                          <a:pt x="0" y="2992116"/>
                        </a:cubicBezTo>
                        <a:cubicBezTo>
                          <a:pt x="-79479" y="2829798"/>
                          <a:pt x="61630" y="2585075"/>
                          <a:pt x="0" y="2484121"/>
                        </a:cubicBezTo>
                        <a:cubicBezTo>
                          <a:pt x="-77238" y="2384127"/>
                          <a:pt x="46357" y="2165060"/>
                          <a:pt x="0" y="1976127"/>
                        </a:cubicBezTo>
                        <a:cubicBezTo>
                          <a:pt x="-46588" y="1751590"/>
                          <a:pt x="8726" y="1670610"/>
                          <a:pt x="0" y="1574810"/>
                        </a:cubicBezTo>
                        <a:cubicBezTo>
                          <a:pt x="-21241" y="1461327"/>
                          <a:pt x="60212" y="1237635"/>
                          <a:pt x="0" y="889017"/>
                        </a:cubicBezTo>
                        <a:close/>
                      </a:path>
                      <a:path w="15163800" h="5334000" fill="none" stroke="0" extrusionOk="0">
                        <a:moveTo>
                          <a:pt x="0" y="889017"/>
                        </a:moveTo>
                        <a:cubicBezTo>
                          <a:pt x="201837" y="364915"/>
                          <a:pt x="696813" y="124245"/>
                          <a:pt x="1360033" y="0"/>
                        </a:cubicBezTo>
                        <a:cubicBezTo>
                          <a:pt x="1540354" y="-47162"/>
                          <a:pt x="1770439" y="1026"/>
                          <a:pt x="1888892" y="0"/>
                        </a:cubicBezTo>
                        <a:cubicBezTo>
                          <a:pt x="2079410" y="45138"/>
                          <a:pt x="2449531" y="39684"/>
                          <a:pt x="2666626" y="0"/>
                        </a:cubicBezTo>
                        <a:cubicBezTo>
                          <a:pt x="2968836" y="-47176"/>
                          <a:pt x="3033691" y="58919"/>
                          <a:pt x="3444358" y="0"/>
                        </a:cubicBezTo>
                        <a:cubicBezTo>
                          <a:pt x="3832325" y="-63571"/>
                          <a:pt x="3829316" y="-1296"/>
                          <a:pt x="3973217" y="0"/>
                        </a:cubicBezTo>
                        <a:cubicBezTo>
                          <a:pt x="4075580" y="-22472"/>
                          <a:pt x="4623383" y="-51502"/>
                          <a:pt x="4875388" y="0"/>
                        </a:cubicBezTo>
                        <a:cubicBezTo>
                          <a:pt x="5107615" y="-14757"/>
                          <a:pt x="5150616" y="7380"/>
                          <a:pt x="5404246" y="0"/>
                        </a:cubicBezTo>
                        <a:cubicBezTo>
                          <a:pt x="5631437" y="17072"/>
                          <a:pt x="5981407" y="91664"/>
                          <a:pt x="6181980" y="0"/>
                        </a:cubicBezTo>
                        <a:cubicBezTo>
                          <a:pt x="6368209" y="-52575"/>
                          <a:pt x="6437427" y="13567"/>
                          <a:pt x="6586401" y="0"/>
                        </a:cubicBezTo>
                        <a:cubicBezTo>
                          <a:pt x="6780976" y="-13962"/>
                          <a:pt x="6995342" y="11874"/>
                          <a:pt x="7239696" y="0"/>
                        </a:cubicBezTo>
                        <a:cubicBezTo>
                          <a:pt x="7486886" y="-84529"/>
                          <a:pt x="7779802" y="36146"/>
                          <a:pt x="8141867" y="0"/>
                        </a:cubicBezTo>
                        <a:cubicBezTo>
                          <a:pt x="8488959" y="-9162"/>
                          <a:pt x="8394508" y="33797"/>
                          <a:pt x="8546289" y="0"/>
                        </a:cubicBezTo>
                        <a:cubicBezTo>
                          <a:pt x="8714012" y="-75455"/>
                          <a:pt x="8893746" y="20017"/>
                          <a:pt x="9075147" y="0"/>
                        </a:cubicBezTo>
                        <a:cubicBezTo>
                          <a:pt x="9229781" y="-85244"/>
                          <a:pt x="9539625" y="116733"/>
                          <a:pt x="10101756" y="0"/>
                        </a:cubicBezTo>
                        <a:cubicBezTo>
                          <a:pt x="10544611" y="-63820"/>
                          <a:pt x="10424679" y="28654"/>
                          <a:pt x="10630615" y="0"/>
                        </a:cubicBezTo>
                        <a:cubicBezTo>
                          <a:pt x="10842895" y="-20845"/>
                          <a:pt x="11303683" y="42164"/>
                          <a:pt x="11657222" y="0"/>
                        </a:cubicBezTo>
                        <a:cubicBezTo>
                          <a:pt x="12040072" y="-53398"/>
                          <a:pt x="12029671" y="17453"/>
                          <a:pt x="12186081" y="0"/>
                        </a:cubicBezTo>
                        <a:cubicBezTo>
                          <a:pt x="12387762" y="-26396"/>
                          <a:pt x="12590444" y="9088"/>
                          <a:pt x="12714939" y="0"/>
                        </a:cubicBezTo>
                        <a:cubicBezTo>
                          <a:pt x="12819878" y="-33465"/>
                          <a:pt x="12961147" y="15453"/>
                          <a:pt x="13119361" y="0"/>
                        </a:cubicBezTo>
                        <a:cubicBezTo>
                          <a:pt x="13257586" y="-29904"/>
                          <a:pt x="13549150" y="26709"/>
                          <a:pt x="13803766" y="0"/>
                        </a:cubicBezTo>
                        <a:cubicBezTo>
                          <a:pt x="14514469" y="-43339"/>
                          <a:pt x="15203679" y="389646"/>
                          <a:pt x="15163800" y="889017"/>
                        </a:cubicBezTo>
                        <a:cubicBezTo>
                          <a:pt x="15224415" y="1072156"/>
                          <a:pt x="15098780" y="1245453"/>
                          <a:pt x="15163800" y="1397012"/>
                        </a:cubicBezTo>
                        <a:cubicBezTo>
                          <a:pt x="15227889" y="1513933"/>
                          <a:pt x="15125981" y="1686151"/>
                          <a:pt x="15163800" y="1798328"/>
                        </a:cubicBezTo>
                        <a:cubicBezTo>
                          <a:pt x="15201795" y="1891088"/>
                          <a:pt x="15121270" y="2207707"/>
                          <a:pt x="15163800" y="2306323"/>
                        </a:cubicBezTo>
                        <a:cubicBezTo>
                          <a:pt x="15171866" y="2428754"/>
                          <a:pt x="15105743" y="2577606"/>
                          <a:pt x="15163800" y="2707639"/>
                        </a:cubicBezTo>
                        <a:cubicBezTo>
                          <a:pt x="15168324" y="2784139"/>
                          <a:pt x="15114190" y="2990433"/>
                          <a:pt x="15163800" y="3144515"/>
                        </a:cubicBezTo>
                        <a:cubicBezTo>
                          <a:pt x="15237515" y="3347426"/>
                          <a:pt x="15167571" y="3556849"/>
                          <a:pt x="15163800" y="3688070"/>
                        </a:cubicBezTo>
                        <a:cubicBezTo>
                          <a:pt x="15143757" y="3791308"/>
                          <a:pt x="15146147" y="4086577"/>
                          <a:pt x="15163800" y="4444982"/>
                        </a:cubicBezTo>
                        <a:cubicBezTo>
                          <a:pt x="15175316" y="4962960"/>
                          <a:pt x="14387322" y="5275820"/>
                          <a:pt x="13803766" y="5334000"/>
                        </a:cubicBezTo>
                        <a:cubicBezTo>
                          <a:pt x="13433885" y="5362354"/>
                          <a:pt x="13114913" y="5363593"/>
                          <a:pt x="12901595" y="5334000"/>
                        </a:cubicBezTo>
                        <a:cubicBezTo>
                          <a:pt x="12643152" y="5388023"/>
                          <a:pt x="12499347" y="5305184"/>
                          <a:pt x="12248300" y="5334000"/>
                        </a:cubicBezTo>
                        <a:cubicBezTo>
                          <a:pt x="11974806" y="5367952"/>
                          <a:pt x="11887179" y="5338842"/>
                          <a:pt x="11595004" y="5334000"/>
                        </a:cubicBezTo>
                        <a:cubicBezTo>
                          <a:pt x="11313946" y="5339086"/>
                          <a:pt x="11019147" y="5274144"/>
                          <a:pt x="10817270" y="5334000"/>
                        </a:cubicBezTo>
                        <a:cubicBezTo>
                          <a:pt x="10639096" y="5349448"/>
                          <a:pt x="10410006" y="5309042"/>
                          <a:pt x="10288411" y="5334000"/>
                        </a:cubicBezTo>
                        <a:cubicBezTo>
                          <a:pt x="10174423" y="5359071"/>
                          <a:pt x="9918158" y="5299362"/>
                          <a:pt x="9759553" y="5334000"/>
                        </a:cubicBezTo>
                        <a:cubicBezTo>
                          <a:pt x="9637291" y="5335867"/>
                          <a:pt x="9392007" y="5295928"/>
                          <a:pt x="9230694" y="5334000"/>
                        </a:cubicBezTo>
                        <a:cubicBezTo>
                          <a:pt x="8984168" y="5316634"/>
                          <a:pt x="8777075" y="5349873"/>
                          <a:pt x="8328524" y="5334000"/>
                        </a:cubicBezTo>
                        <a:cubicBezTo>
                          <a:pt x="7878850" y="5319123"/>
                          <a:pt x="7931401" y="5296116"/>
                          <a:pt x="7675228" y="5334000"/>
                        </a:cubicBezTo>
                        <a:cubicBezTo>
                          <a:pt x="7435174" y="5390490"/>
                          <a:pt x="6969216" y="5303193"/>
                          <a:pt x="6648619" y="5334000"/>
                        </a:cubicBezTo>
                        <a:cubicBezTo>
                          <a:pt x="6357855" y="5370923"/>
                          <a:pt x="6115051" y="5325965"/>
                          <a:pt x="5995323" y="5334000"/>
                        </a:cubicBezTo>
                        <a:cubicBezTo>
                          <a:pt x="5824023" y="5366304"/>
                          <a:pt x="5636802" y="5357029"/>
                          <a:pt x="5342027" y="5334000"/>
                        </a:cubicBezTo>
                        <a:cubicBezTo>
                          <a:pt x="5038988" y="5378005"/>
                          <a:pt x="4934643" y="5287806"/>
                          <a:pt x="4688732" y="5334000"/>
                        </a:cubicBezTo>
                        <a:cubicBezTo>
                          <a:pt x="4442878" y="5370546"/>
                          <a:pt x="4296815" y="5277937"/>
                          <a:pt x="3910999" y="5334000"/>
                        </a:cubicBezTo>
                        <a:cubicBezTo>
                          <a:pt x="3544331" y="5399338"/>
                          <a:pt x="3581917" y="5323284"/>
                          <a:pt x="3257702" y="5334000"/>
                        </a:cubicBezTo>
                        <a:cubicBezTo>
                          <a:pt x="2957345" y="5366578"/>
                          <a:pt x="2702074" y="5267645"/>
                          <a:pt x="2231094" y="5334000"/>
                        </a:cubicBezTo>
                        <a:cubicBezTo>
                          <a:pt x="1709723" y="5374219"/>
                          <a:pt x="1632687" y="5320309"/>
                          <a:pt x="1360033" y="5334000"/>
                        </a:cubicBezTo>
                        <a:cubicBezTo>
                          <a:pt x="630098" y="5347904"/>
                          <a:pt x="-107027" y="4914441"/>
                          <a:pt x="0" y="4444982"/>
                        </a:cubicBezTo>
                        <a:cubicBezTo>
                          <a:pt x="-66325" y="4293168"/>
                          <a:pt x="18799" y="4221051"/>
                          <a:pt x="0" y="4043666"/>
                        </a:cubicBezTo>
                        <a:cubicBezTo>
                          <a:pt x="-7661" y="3887802"/>
                          <a:pt x="21900" y="3794540"/>
                          <a:pt x="0" y="3642350"/>
                        </a:cubicBezTo>
                        <a:cubicBezTo>
                          <a:pt x="-1405" y="3467726"/>
                          <a:pt x="-12851" y="3279693"/>
                          <a:pt x="0" y="3063235"/>
                        </a:cubicBezTo>
                        <a:cubicBezTo>
                          <a:pt x="-31757" y="2841017"/>
                          <a:pt x="48159" y="2631133"/>
                          <a:pt x="0" y="2519681"/>
                        </a:cubicBezTo>
                        <a:cubicBezTo>
                          <a:pt x="-45931" y="2372124"/>
                          <a:pt x="51772" y="2141124"/>
                          <a:pt x="0" y="2011686"/>
                        </a:cubicBezTo>
                        <a:cubicBezTo>
                          <a:pt x="-62714" y="1825213"/>
                          <a:pt x="21082" y="1759313"/>
                          <a:pt x="0" y="1610370"/>
                        </a:cubicBezTo>
                        <a:cubicBezTo>
                          <a:pt x="-7375" y="1442996"/>
                          <a:pt x="22346" y="1261133"/>
                          <a:pt x="0" y="889017"/>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b="1">
              <a:solidFill>
                <a:srgbClr val="C00000"/>
              </a:solidFill>
              <a:latin typeface="UTM Androgyne" panose="02040603050506020204" pitchFamily="18" charset="0"/>
            </a:endParaRPr>
          </a:p>
        </p:txBody>
      </p:sp>
      <p:sp>
        <p:nvSpPr>
          <p:cNvPr id="5" name="Rectangle 4">
            <a:extLst>
              <a:ext uri="{FF2B5EF4-FFF2-40B4-BE49-F238E27FC236}">
                <a16:creationId xmlns:a16="http://schemas.microsoft.com/office/drawing/2014/main" id="{193F8A1C-5A0E-3E4D-8E75-CCFD91BE9DA4}"/>
              </a:ext>
            </a:extLst>
          </p:cNvPr>
          <p:cNvSpPr/>
          <p:nvPr/>
        </p:nvSpPr>
        <p:spPr>
          <a:xfrm>
            <a:off x="2180607" y="3730704"/>
            <a:ext cx="13850588" cy="2215991"/>
          </a:xfrm>
          <a:prstGeom prst="rect">
            <a:avLst/>
          </a:prstGeom>
        </p:spPr>
        <p:txBody>
          <a:bodyPr wrap="none">
            <a:spAutoFit/>
          </a:bodyPr>
          <a:lstStyle/>
          <a:p>
            <a:pPr algn="ctr"/>
            <a:r>
              <a:rPr lang="en-US" sz="13800" b="1" dirty="0">
                <a:solidFill>
                  <a:srgbClr val="C00000"/>
                </a:solidFill>
                <a:latin typeface="UTM Androgyne" panose="02040603050506020204" pitchFamily="18" charset="0"/>
              </a:rPr>
              <a:t>THỬ TÀI </a:t>
            </a:r>
            <a:r>
              <a:rPr lang="en-US" sz="13800" b="1" dirty="0" smtClean="0">
                <a:solidFill>
                  <a:srgbClr val="C00000"/>
                </a:solidFill>
                <a:latin typeface="UTM Androgyne" panose="02040603050506020204" pitchFamily="18" charset="0"/>
              </a:rPr>
              <a:t>GHI </a:t>
            </a:r>
            <a:r>
              <a:rPr lang="en-US" sz="13800" b="1" dirty="0">
                <a:solidFill>
                  <a:srgbClr val="C00000"/>
                </a:solidFill>
                <a:latin typeface="UTM Androgyne" panose="02040603050506020204" pitchFamily="18" charset="0"/>
              </a:rPr>
              <a:t>NHỚ</a:t>
            </a:r>
          </a:p>
        </p:txBody>
      </p:sp>
    </p:spTree>
    <p:extLst>
      <p:ext uri="{BB962C8B-B14F-4D97-AF65-F5344CB8AC3E}">
        <p14:creationId xmlns:p14="http://schemas.microsoft.com/office/powerpoint/2010/main" val="27239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0634"/>
          <a:stretch>
            <a:fillRect/>
          </a:stretch>
        </p:blipFill>
        <p:spPr>
          <a:xfrm>
            <a:off x="0" y="0"/>
            <a:ext cx="18288000" cy="10287000"/>
          </a:xfrm>
          <a:prstGeom prst="rect">
            <a:avLst/>
          </a:prstGeom>
        </p:spPr>
      </p:pic>
      <p:sp>
        <p:nvSpPr>
          <p:cNvPr id="3" name="Hình chữ nhật: Góc Tròn 2">
            <a:extLst>
              <a:ext uri="{FF2B5EF4-FFF2-40B4-BE49-F238E27FC236}">
                <a16:creationId xmlns:a16="http://schemas.microsoft.com/office/drawing/2014/main" id="{5E2B4668-D131-C74E-BE45-A5C79854B205}"/>
              </a:ext>
            </a:extLst>
          </p:cNvPr>
          <p:cNvSpPr/>
          <p:nvPr/>
        </p:nvSpPr>
        <p:spPr>
          <a:xfrm>
            <a:off x="152400" y="342900"/>
            <a:ext cx="17983200" cy="9601200"/>
          </a:xfrm>
          <a:custGeom>
            <a:avLst/>
            <a:gdLst>
              <a:gd name="connsiteX0" fmla="*/ 0 w 11658600"/>
              <a:gd name="connsiteY0" fmla="*/ 1045654 h 6273800"/>
              <a:gd name="connsiteX1" fmla="*/ 1045654 w 11658600"/>
              <a:gd name="connsiteY1" fmla="*/ 0 h 6273800"/>
              <a:gd name="connsiteX2" fmla="*/ 1452264 w 11658600"/>
              <a:gd name="connsiteY2" fmla="*/ 0 h 6273800"/>
              <a:gd name="connsiteX3" fmla="*/ 2050220 w 11658600"/>
              <a:gd name="connsiteY3" fmla="*/ 0 h 6273800"/>
              <a:gd name="connsiteX4" fmla="*/ 2648175 w 11658600"/>
              <a:gd name="connsiteY4" fmla="*/ 0 h 6273800"/>
              <a:gd name="connsiteX5" fmla="*/ 3054785 w 11658600"/>
              <a:gd name="connsiteY5" fmla="*/ 0 h 6273800"/>
              <a:gd name="connsiteX6" fmla="*/ 3748414 w 11658600"/>
              <a:gd name="connsiteY6" fmla="*/ 0 h 6273800"/>
              <a:gd name="connsiteX7" fmla="*/ 4155024 w 11658600"/>
              <a:gd name="connsiteY7" fmla="*/ 0 h 6273800"/>
              <a:gd name="connsiteX8" fmla="*/ 4752980 w 11658600"/>
              <a:gd name="connsiteY8" fmla="*/ 0 h 6273800"/>
              <a:gd name="connsiteX9" fmla="*/ 5063917 w 11658600"/>
              <a:gd name="connsiteY9" fmla="*/ 0 h 6273800"/>
              <a:gd name="connsiteX10" fmla="*/ 5566199 w 11658600"/>
              <a:gd name="connsiteY10" fmla="*/ 0 h 6273800"/>
              <a:gd name="connsiteX11" fmla="*/ 6259828 w 11658600"/>
              <a:gd name="connsiteY11" fmla="*/ 0 h 6273800"/>
              <a:gd name="connsiteX12" fmla="*/ 6570765 w 11658600"/>
              <a:gd name="connsiteY12" fmla="*/ 0 h 6273800"/>
              <a:gd name="connsiteX13" fmla="*/ 6977375 w 11658600"/>
              <a:gd name="connsiteY13" fmla="*/ 0 h 6273800"/>
              <a:gd name="connsiteX14" fmla="*/ 7766677 w 11658600"/>
              <a:gd name="connsiteY14" fmla="*/ 0 h 6273800"/>
              <a:gd name="connsiteX15" fmla="*/ 8173287 w 11658600"/>
              <a:gd name="connsiteY15" fmla="*/ 0 h 6273800"/>
              <a:gd name="connsiteX16" fmla="*/ 8962588 w 11658600"/>
              <a:gd name="connsiteY16" fmla="*/ 0 h 6273800"/>
              <a:gd name="connsiteX17" fmla="*/ 9369198 w 11658600"/>
              <a:gd name="connsiteY17" fmla="*/ 0 h 6273800"/>
              <a:gd name="connsiteX18" fmla="*/ 9775808 w 11658600"/>
              <a:gd name="connsiteY18" fmla="*/ 0 h 6273800"/>
              <a:gd name="connsiteX19" fmla="*/ 10086745 w 11658600"/>
              <a:gd name="connsiteY19" fmla="*/ 0 h 6273800"/>
              <a:gd name="connsiteX20" fmla="*/ 10612946 w 11658600"/>
              <a:gd name="connsiteY20" fmla="*/ 0 h 6273800"/>
              <a:gd name="connsiteX21" fmla="*/ 11658600 w 11658600"/>
              <a:gd name="connsiteY21" fmla="*/ 1045654 h 6273800"/>
              <a:gd name="connsiteX22" fmla="*/ 11658600 w 11658600"/>
              <a:gd name="connsiteY22" fmla="*/ 1643153 h 6273800"/>
              <a:gd name="connsiteX23" fmla="*/ 11658600 w 11658600"/>
              <a:gd name="connsiteY23" fmla="*/ 2115177 h 6273800"/>
              <a:gd name="connsiteX24" fmla="*/ 11658600 w 11658600"/>
              <a:gd name="connsiteY24" fmla="*/ 2712676 h 6273800"/>
              <a:gd name="connsiteX25" fmla="*/ 11658600 w 11658600"/>
              <a:gd name="connsiteY25" fmla="*/ 3184700 h 6273800"/>
              <a:gd name="connsiteX26" fmla="*/ 11658600 w 11658600"/>
              <a:gd name="connsiteY26" fmla="*/ 3698549 h 6273800"/>
              <a:gd name="connsiteX27" fmla="*/ 11658600 w 11658600"/>
              <a:gd name="connsiteY27" fmla="*/ 4337873 h 6273800"/>
              <a:gd name="connsiteX28" fmla="*/ 11658600 w 11658600"/>
              <a:gd name="connsiteY28" fmla="*/ 5228146 h 6273800"/>
              <a:gd name="connsiteX29" fmla="*/ 10612946 w 11658600"/>
              <a:gd name="connsiteY29" fmla="*/ 6273800 h 6273800"/>
              <a:gd name="connsiteX30" fmla="*/ 9919317 w 11658600"/>
              <a:gd name="connsiteY30" fmla="*/ 6273800 h 6273800"/>
              <a:gd name="connsiteX31" fmla="*/ 9417035 w 11658600"/>
              <a:gd name="connsiteY31" fmla="*/ 6273800 h 6273800"/>
              <a:gd name="connsiteX32" fmla="*/ 8914752 w 11658600"/>
              <a:gd name="connsiteY32" fmla="*/ 6273800 h 6273800"/>
              <a:gd name="connsiteX33" fmla="*/ 8316796 w 11658600"/>
              <a:gd name="connsiteY33" fmla="*/ 6273800 h 6273800"/>
              <a:gd name="connsiteX34" fmla="*/ 7910186 w 11658600"/>
              <a:gd name="connsiteY34" fmla="*/ 6273800 h 6273800"/>
              <a:gd name="connsiteX35" fmla="*/ 7503576 w 11658600"/>
              <a:gd name="connsiteY35" fmla="*/ 6273800 h 6273800"/>
              <a:gd name="connsiteX36" fmla="*/ 7096966 w 11658600"/>
              <a:gd name="connsiteY36" fmla="*/ 6273800 h 6273800"/>
              <a:gd name="connsiteX37" fmla="*/ 6403338 w 11658600"/>
              <a:gd name="connsiteY37" fmla="*/ 6273800 h 6273800"/>
              <a:gd name="connsiteX38" fmla="*/ 5901055 w 11658600"/>
              <a:gd name="connsiteY38" fmla="*/ 6273800 h 6273800"/>
              <a:gd name="connsiteX39" fmla="*/ 5111753 w 11658600"/>
              <a:gd name="connsiteY39" fmla="*/ 6273800 h 6273800"/>
              <a:gd name="connsiteX40" fmla="*/ 4609470 w 11658600"/>
              <a:gd name="connsiteY40" fmla="*/ 6273800 h 6273800"/>
              <a:gd name="connsiteX41" fmla="*/ 4107187 w 11658600"/>
              <a:gd name="connsiteY41" fmla="*/ 6273800 h 6273800"/>
              <a:gd name="connsiteX42" fmla="*/ 3604905 w 11658600"/>
              <a:gd name="connsiteY42" fmla="*/ 6273800 h 6273800"/>
              <a:gd name="connsiteX43" fmla="*/ 3006949 w 11658600"/>
              <a:gd name="connsiteY43" fmla="*/ 6273800 h 6273800"/>
              <a:gd name="connsiteX44" fmla="*/ 2504666 w 11658600"/>
              <a:gd name="connsiteY44" fmla="*/ 6273800 h 6273800"/>
              <a:gd name="connsiteX45" fmla="*/ 1715364 w 11658600"/>
              <a:gd name="connsiteY45" fmla="*/ 6273800 h 6273800"/>
              <a:gd name="connsiteX46" fmla="*/ 1045654 w 11658600"/>
              <a:gd name="connsiteY46" fmla="*/ 6273800 h 6273800"/>
              <a:gd name="connsiteX47" fmla="*/ 0 w 11658600"/>
              <a:gd name="connsiteY47" fmla="*/ 5228146 h 6273800"/>
              <a:gd name="connsiteX48" fmla="*/ 0 w 11658600"/>
              <a:gd name="connsiteY48" fmla="*/ 4756122 h 6273800"/>
              <a:gd name="connsiteX49" fmla="*/ 0 w 11658600"/>
              <a:gd name="connsiteY49" fmla="*/ 4284098 h 6273800"/>
              <a:gd name="connsiteX50" fmla="*/ 0 w 11658600"/>
              <a:gd name="connsiteY50" fmla="*/ 3602949 h 6273800"/>
              <a:gd name="connsiteX51" fmla="*/ 0 w 11658600"/>
              <a:gd name="connsiteY51" fmla="*/ 2963625 h 6273800"/>
              <a:gd name="connsiteX52" fmla="*/ 0 w 11658600"/>
              <a:gd name="connsiteY52" fmla="*/ 2366126 h 6273800"/>
              <a:gd name="connsiteX53" fmla="*/ 0 w 11658600"/>
              <a:gd name="connsiteY53" fmla="*/ 1894102 h 6273800"/>
              <a:gd name="connsiteX54" fmla="*/ 0 w 11658600"/>
              <a:gd name="connsiteY54" fmla="*/ 1045654 h 62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8600" h="6273800" fill="none" extrusionOk="0">
                <a:moveTo>
                  <a:pt x="0" y="1045654"/>
                </a:moveTo>
                <a:cubicBezTo>
                  <a:pt x="105071" y="441566"/>
                  <a:pt x="505312" y="43286"/>
                  <a:pt x="1045654" y="0"/>
                </a:cubicBezTo>
                <a:cubicBezTo>
                  <a:pt x="1167557" y="-46704"/>
                  <a:pt x="1353973" y="15414"/>
                  <a:pt x="1452264" y="0"/>
                </a:cubicBezTo>
                <a:cubicBezTo>
                  <a:pt x="1550555" y="-15414"/>
                  <a:pt x="1820020" y="53015"/>
                  <a:pt x="2050220" y="0"/>
                </a:cubicBezTo>
                <a:cubicBezTo>
                  <a:pt x="2280420" y="-53015"/>
                  <a:pt x="2349439" y="59600"/>
                  <a:pt x="2648175" y="0"/>
                </a:cubicBezTo>
                <a:cubicBezTo>
                  <a:pt x="2946912" y="-59600"/>
                  <a:pt x="2949610" y="6885"/>
                  <a:pt x="3054785" y="0"/>
                </a:cubicBezTo>
                <a:cubicBezTo>
                  <a:pt x="3159960" y="-6885"/>
                  <a:pt x="3570753" y="14641"/>
                  <a:pt x="3748414" y="0"/>
                </a:cubicBezTo>
                <a:cubicBezTo>
                  <a:pt x="3926075" y="-14641"/>
                  <a:pt x="3955489" y="13016"/>
                  <a:pt x="4155024" y="0"/>
                </a:cubicBezTo>
                <a:cubicBezTo>
                  <a:pt x="4354559" y="-13016"/>
                  <a:pt x="4620988" y="65467"/>
                  <a:pt x="4752980" y="0"/>
                </a:cubicBezTo>
                <a:cubicBezTo>
                  <a:pt x="4884972" y="-65467"/>
                  <a:pt x="4946019" y="4070"/>
                  <a:pt x="5063917" y="0"/>
                </a:cubicBezTo>
                <a:cubicBezTo>
                  <a:pt x="5181815" y="-4070"/>
                  <a:pt x="5372181" y="44700"/>
                  <a:pt x="5566199" y="0"/>
                </a:cubicBezTo>
                <a:cubicBezTo>
                  <a:pt x="5760217" y="-44700"/>
                  <a:pt x="6006170" y="15748"/>
                  <a:pt x="6259828" y="0"/>
                </a:cubicBezTo>
                <a:cubicBezTo>
                  <a:pt x="6513486" y="-15748"/>
                  <a:pt x="6456732" y="34726"/>
                  <a:pt x="6570765" y="0"/>
                </a:cubicBezTo>
                <a:cubicBezTo>
                  <a:pt x="6684798" y="-34726"/>
                  <a:pt x="6832993" y="27296"/>
                  <a:pt x="6977375" y="0"/>
                </a:cubicBezTo>
                <a:cubicBezTo>
                  <a:pt x="7121757" y="-27296"/>
                  <a:pt x="7412937" y="90212"/>
                  <a:pt x="7766677" y="0"/>
                </a:cubicBezTo>
                <a:cubicBezTo>
                  <a:pt x="8120417" y="-90212"/>
                  <a:pt x="8018804" y="19401"/>
                  <a:pt x="8173287" y="0"/>
                </a:cubicBezTo>
                <a:cubicBezTo>
                  <a:pt x="8327770" y="-19401"/>
                  <a:pt x="8680794" y="58633"/>
                  <a:pt x="8962588" y="0"/>
                </a:cubicBezTo>
                <a:cubicBezTo>
                  <a:pt x="9244382" y="-58633"/>
                  <a:pt x="9240612" y="21252"/>
                  <a:pt x="9369198" y="0"/>
                </a:cubicBezTo>
                <a:cubicBezTo>
                  <a:pt x="9497784" y="-21252"/>
                  <a:pt x="9673194" y="16382"/>
                  <a:pt x="9775808" y="0"/>
                </a:cubicBezTo>
                <a:cubicBezTo>
                  <a:pt x="9878422" y="-16382"/>
                  <a:pt x="9968590" y="4740"/>
                  <a:pt x="10086745" y="0"/>
                </a:cubicBezTo>
                <a:cubicBezTo>
                  <a:pt x="10204900" y="-4740"/>
                  <a:pt x="10412610" y="7408"/>
                  <a:pt x="10612946" y="0"/>
                </a:cubicBezTo>
                <a:cubicBezTo>
                  <a:pt x="11220586" y="-45107"/>
                  <a:pt x="11605095" y="455824"/>
                  <a:pt x="11658600" y="1045654"/>
                </a:cubicBezTo>
                <a:cubicBezTo>
                  <a:pt x="11688956" y="1292323"/>
                  <a:pt x="11596371" y="1490727"/>
                  <a:pt x="11658600" y="1643153"/>
                </a:cubicBezTo>
                <a:cubicBezTo>
                  <a:pt x="11720829" y="1795579"/>
                  <a:pt x="11621362" y="1972639"/>
                  <a:pt x="11658600" y="2115177"/>
                </a:cubicBezTo>
                <a:cubicBezTo>
                  <a:pt x="11695838" y="2257715"/>
                  <a:pt x="11629558" y="2564715"/>
                  <a:pt x="11658600" y="2712676"/>
                </a:cubicBezTo>
                <a:cubicBezTo>
                  <a:pt x="11687642" y="2860637"/>
                  <a:pt x="11639202" y="3043624"/>
                  <a:pt x="11658600" y="3184700"/>
                </a:cubicBezTo>
                <a:cubicBezTo>
                  <a:pt x="11677998" y="3325776"/>
                  <a:pt x="11614148" y="3501663"/>
                  <a:pt x="11658600" y="3698549"/>
                </a:cubicBezTo>
                <a:cubicBezTo>
                  <a:pt x="11703052" y="3895435"/>
                  <a:pt x="11655565" y="4152409"/>
                  <a:pt x="11658600" y="4337873"/>
                </a:cubicBezTo>
                <a:cubicBezTo>
                  <a:pt x="11661635" y="4523337"/>
                  <a:pt x="11635777" y="4812830"/>
                  <a:pt x="11658600" y="5228146"/>
                </a:cubicBezTo>
                <a:cubicBezTo>
                  <a:pt x="11574594" y="5733728"/>
                  <a:pt x="11097298" y="6230847"/>
                  <a:pt x="10612946" y="6273800"/>
                </a:cubicBezTo>
                <a:cubicBezTo>
                  <a:pt x="10327873" y="6318289"/>
                  <a:pt x="10098663" y="6247846"/>
                  <a:pt x="9919317" y="6273800"/>
                </a:cubicBezTo>
                <a:cubicBezTo>
                  <a:pt x="9739971" y="6299754"/>
                  <a:pt x="9625119" y="6227994"/>
                  <a:pt x="9417035" y="6273800"/>
                </a:cubicBezTo>
                <a:cubicBezTo>
                  <a:pt x="9208951" y="6319606"/>
                  <a:pt x="9128490" y="6264572"/>
                  <a:pt x="8914752" y="6273800"/>
                </a:cubicBezTo>
                <a:cubicBezTo>
                  <a:pt x="8701014" y="6283028"/>
                  <a:pt x="8452837" y="6250580"/>
                  <a:pt x="8316796" y="6273800"/>
                </a:cubicBezTo>
                <a:cubicBezTo>
                  <a:pt x="8180755" y="6297020"/>
                  <a:pt x="7998335" y="6251396"/>
                  <a:pt x="7910186" y="6273800"/>
                </a:cubicBezTo>
                <a:cubicBezTo>
                  <a:pt x="7822037" y="6296204"/>
                  <a:pt x="7619771" y="6260105"/>
                  <a:pt x="7503576" y="6273800"/>
                </a:cubicBezTo>
                <a:cubicBezTo>
                  <a:pt x="7387381" y="6287495"/>
                  <a:pt x="7253345" y="6238651"/>
                  <a:pt x="7096966" y="6273800"/>
                </a:cubicBezTo>
                <a:cubicBezTo>
                  <a:pt x="6940587" y="6308949"/>
                  <a:pt x="6742963" y="6273242"/>
                  <a:pt x="6403338" y="6273800"/>
                </a:cubicBezTo>
                <a:cubicBezTo>
                  <a:pt x="6063713" y="6274358"/>
                  <a:pt x="6099779" y="6231131"/>
                  <a:pt x="5901055" y="6273800"/>
                </a:cubicBezTo>
                <a:cubicBezTo>
                  <a:pt x="5702331" y="6316469"/>
                  <a:pt x="5327406" y="6196013"/>
                  <a:pt x="5111753" y="6273800"/>
                </a:cubicBezTo>
                <a:cubicBezTo>
                  <a:pt x="4896100" y="6351587"/>
                  <a:pt x="4725950" y="6254060"/>
                  <a:pt x="4609470" y="6273800"/>
                </a:cubicBezTo>
                <a:cubicBezTo>
                  <a:pt x="4492990" y="6293540"/>
                  <a:pt x="4354384" y="6252733"/>
                  <a:pt x="4107187" y="6273800"/>
                </a:cubicBezTo>
                <a:cubicBezTo>
                  <a:pt x="3859990" y="6294867"/>
                  <a:pt x="3782040" y="6245239"/>
                  <a:pt x="3604905" y="6273800"/>
                </a:cubicBezTo>
                <a:cubicBezTo>
                  <a:pt x="3427770" y="6302361"/>
                  <a:pt x="3282885" y="6203786"/>
                  <a:pt x="3006949" y="6273800"/>
                </a:cubicBezTo>
                <a:cubicBezTo>
                  <a:pt x="2731013" y="6343814"/>
                  <a:pt x="2750721" y="6262441"/>
                  <a:pt x="2504666" y="6273800"/>
                </a:cubicBezTo>
                <a:cubicBezTo>
                  <a:pt x="2258611" y="6285159"/>
                  <a:pt x="2088507" y="6211368"/>
                  <a:pt x="1715364" y="6273800"/>
                </a:cubicBezTo>
                <a:cubicBezTo>
                  <a:pt x="1342221" y="6336232"/>
                  <a:pt x="1259205" y="6222555"/>
                  <a:pt x="1045654" y="6273800"/>
                </a:cubicBezTo>
                <a:cubicBezTo>
                  <a:pt x="495584" y="6277723"/>
                  <a:pt x="-28308" y="5880077"/>
                  <a:pt x="0" y="5228146"/>
                </a:cubicBezTo>
                <a:cubicBezTo>
                  <a:pt x="-54604" y="5048503"/>
                  <a:pt x="2474" y="4934226"/>
                  <a:pt x="0" y="4756122"/>
                </a:cubicBezTo>
                <a:cubicBezTo>
                  <a:pt x="-2474" y="4578018"/>
                  <a:pt x="15717" y="4469210"/>
                  <a:pt x="0" y="4284098"/>
                </a:cubicBezTo>
                <a:cubicBezTo>
                  <a:pt x="-15717" y="4098986"/>
                  <a:pt x="8373" y="3844049"/>
                  <a:pt x="0" y="3602949"/>
                </a:cubicBezTo>
                <a:cubicBezTo>
                  <a:pt x="-8373" y="3361849"/>
                  <a:pt x="31927" y="3098822"/>
                  <a:pt x="0" y="2963625"/>
                </a:cubicBezTo>
                <a:cubicBezTo>
                  <a:pt x="-31927" y="2828428"/>
                  <a:pt x="45217" y="2581644"/>
                  <a:pt x="0" y="2366126"/>
                </a:cubicBezTo>
                <a:cubicBezTo>
                  <a:pt x="-45217" y="2150608"/>
                  <a:pt x="9903" y="2080999"/>
                  <a:pt x="0" y="1894102"/>
                </a:cubicBezTo>
                <a:cubicBezTo>
                  <a:pt x="-9903" y="1707205"/>
                  <a:pt x="5099" y="1399629"/>
                  <a:pt x="0" y="1045654"/>
                </a:cubicBezTo>
                <a:close/>
              </a:path>
              <a:path w="11658600" h="6273800" stroke="0" extrusionOk="0">
                <a:moveTo>
                  <a:pt x="0" y="1045654"/>
                </a:moveTo>
                <a:cubicBezTo>
                  <a:pt x="120978" y="448656"/>
                  <a:pt x="536310" y="150584"/>
                  <a:pt x="1045654" y="0"/>
                </a:cubicBezTo>
                <a:cubicBezTo>
                  <a:pt x="1162127" y="-3338"/>
                  <a:pt x="1247438" y="31425"/>
                  <a:pt x="1356591" y="0"/>
                </a:cubicBezTo>
                <a:cubicBezTo>
                  <a:pt x="1465744" y="-31425"/>
                  <a:pt x="1631399" y="39497"/>
                  <a:pt x="1763201" y="0"/>
                </a:cubicBezTo>
                <a:cubicBezTo>
                  <a:pt x="1895003" y="-39497"/>
                  <a:pt x="2147487" y="44391"/>
                  <a:pt x="2361157" y="0"/>
                </a:cubicBezTo>
                <a:cubicBezTo>
                  <a:pt x="2574827" y="-44391"/>
                  <a:pt x="2609059" y="22113"/>
                  <a:pt x="2672094" y="0"/>
                </a:cubicBezTo>
                <a:cubicBezTo>
                  <a:pt x="2735129" y="-22113"/>
                  <a:pt x="3028710" y="54037"/>
                  <a:pt x="3365722" y="0"/>
                </a:cubicBezTo>
                <a:cubicBezTo>
                  <a:pt x="3702734" y="-54037"/>
                  <a:pt x="3651288" y="30468"/>
                  <a:pt x="3772332" y="0"/>
                </a:cubicBezTo>
                <a:cubicBezTo>
                  <a:pt x="3893376" y="-30468"/>
                  <a:pt x="4141560" y="61267"/>
                  <a:pt x="4370288" y="0"/>
                </a:cubicBezTo>
                <a:cubicBezTo>
                  <a:pt x="4599016" y="-61267"/>
                  <a:pt x="4962153" y="80742"/>
                  <a:pt x="5159590" y="0"/>
                </a:cubicBezTo>
                <a:cubicBezTo>
                  <a:pt x="5357027" y="-80742"/>
                  <a:pt x="5605164" y="22601"/>
                  <a:pt x="5948891" y="0"/>
                </a:cubicBezTo>
                <a:cubicBezTo>
                  <a:pt x="6292618" y="-22601"/>
                  <a:pt x="6344624" y="58534"/>
                  <a:pt x="6546847" y="0"/>
                </a:cubicBezTo>
                <a:cubicBezTo>
                  <a:pt x="6749070" y="-58534"/>
                  <a:pt x="6891092" y="12036"/>
                  <a:pt x="7144803" y="0"/>
                </a:cubicBezTo>
                <a:cubicBezTo>
                  <a:pt x="7398514" y="-12036"/>
                  <a:pt x="7319506" y="17092"/>
                  <a:pt x="7455740" y="0"/>
                </a:cubicBezTo>
                <a:cubicBezTo>
                  <a:pt x="7591974" y="-17092"/>
                  <a:pt x="7756943" y="40202"/>
                  <a:pt x="7862350" y="0"/>
                </a:cubicBezTo>
                <a:cubicBezTo>
                  <a:pt x="7967757" y="-40202"/>
                  <a:pt x="8291346" y="11827"/>
                  <a:pt x="8460305" y="0"/>
                </a:cubicBezTo>
                <a:cubicBezTo>
                  <a:pt x="8629265" y="-11827"/>
                  <a:pt x="8699444" y="21275"/>
                  <a:pt x="8771242" y="0"/>
                </a:cubicBezTo>
                <a:cubicBezTo>
                  <a:pt x="8843040" y="-21275"/>
                  <a:pt x="9234731" y="41226"/>
                  <a:pt x="9369198" y="0"/>
                </a:cubicBezTo>
                <a:cubicBezTo>
                  <a:pt x="9503665" y="-41226"/>
                  <a:pt x="9850907" y="6860"/>
                  <a:pt x="10062827" y="0"/>
                </a:cubicBezTo>
                <a:cubicBezTo>
                  <a:pt x="10274747" y="-6860"/>
                  <a:pt x="10469575" y="29171"/>
                  <a:pt x="10612946" y="0"/>
                </a:cubicBezTo>
                <a:cubicBezTo>
                  <a:pt x="11252421" y="-23749"/>
                  <a:pt x="11777269" y="397885"/>
                  <a:pt x="11658600" y="1045654"/>
                </a:cubicBezTo>
                <a:cubicBezTo>
                  <a:pt x="11702607" y="1278311"/>
                  <a:pt x="11616726" y="1351512"/>
                  <a:pt x="11658600" y="1517678"/>
                </a:cubicBezTo>
                <a:cubicBezTo>
                  <a:pt x="11700474" y="1683844"/>
                  <a:pt x="11616381" y="1821327"/>
                  <a:pt x="11658600" y="2031527"/>
                </a:cubicBezTo>
                <a:cubicBezTo>
                  <a:pt x="11700819" y="2241727"/>
                  <a:pt x="11608905" y="2297159"/>
                  <a:pt x="11658600" y="2545376"/>
                </a:cubicBezTo>
                <a:cubicBezTo>
                  <a:pt x="11708295" y="2793593"/>
                  <a:pt x="11602458" y="2904203"/>
                  <a:pt x="11658600" y="3226525"/>
                </a:cubicBezTo>
                <a:cubicBezTo>
                  <a:pt x="11714742" y="3548847"/>
                  <a:pt x="11656369" y="3664823"/>
                  <a:pt x="11658600" y="3824024"/>
                </a:cubicBezTo>
                <a:cubicBezTo>
                  <a:pt x="11660831" y="3983225"/>
                  <a:pt x="11649057" y="4227892"/>
                  <a:pt x="11658600" y="4379698"/>
                </a:cubicBezTo>
                <a:cubicBezTo>
                  <a:pt x="11668143" y="4531504"/>
                  <a:pt x="11580636" y="4912044"/>
                  <a:pt x="11658600" y="5228146"/>
                </a:cubicBezTo>
                <a:cubicBezTo>
                  <a:pt x="11685167" y="5675156"/>
                  <a:pt x="11177487" y="6296824"/>
                  <a:pt x="10612946" y="6273800"/>
                </a:cubicBezTo>
                <a:cubicBezTo>
                  <a:pt x="10441595" y="6335214"/>
                  <a:pt x="10222818" y="6202512"/>
                  <a:pt x="10014990" y="6273800"/>
                </a:cubicBezTo>
                <a:cubicBezTo>
                  <a:pt x="9807162" y="6345088"/>
                  <a:pt x="9483220" y="6207758"/>
                  <a:pt x="9321362" y="6273800"/>
                </a:cubicBezTo>
                <a:cubicBezTo>
                  <a:pt x="9159504" y="6339842"/>
                  <a:pt x="9153846" y="6240619"/>
                  <a:pt x="9010425" y="6273800"/>
                </a:cubicBezTo>
                <a:cubicBezTo>
                  <a:pt x="8867004" y="6306981"/>
                  <a:pt x="8643481" y="6227513"/>
                  <a:pt x="8508142" y="6273800"/>
                </a:cubicBezTo>
                <a:cubicBezTo>
                  <a:pt x="8372803" y="6320087"/>
                  <a:pt x="8277994" y="6249356"/>
                  <a:pt x="8197205" y="6273800"/>
                </a:cubicBezTo>
                <a:cubicBezTo>
                  <a:pt x="8116416" y="6298244"/>
                  <a:pt x="8024655" y="6247018"/>
                  <a:pt x="7886268" y="6273800"/>
                </a:cubicBezTo>
                <a:cubicBezTo>
                  <a:pt x="7747881" y="6300582"/>
                  <a:pt x="7478242" y="6256152"/>
                  <a:pt x="7288312" y="6273800"/>
                </a:cubicBezTo>
                <a:cubicBezTo>
                  <a:pt x="7098382" y="6291448"/>
                  <a:pt x="6916211" y="6254125"/>
                  <a:pt x="6690356" y="6273800"/>
                </a:cubicBezTo>
                <a:cubicBezTo>
                  <a:pt x="6464501" y="6293475"/>
                  <a:pt x="6386687" y="6225103"/>
                  <a:pt x="6188073" y="6273800"/>
                </a:cubicBezTo>
                <a:cubicBezTo>
                  <a:pt x="5989459" y="6322497"/>
                  <a:pt x="5833809" y="6263186"/>
                  <a:pt x="5685791" y="6273800"/>
                </a:cubicBezTo>
                <a:cubicBezTo>
                  <a:pt x="5537773" y="6284414"/>
                  <a:pt x="5315050" y="6244069"/>
                  <a:pt x="5183508" y="6273800"/>
                </a:cubicBezTo>
                <a:cubicBezTo>
                  <a:pt x="5051966" y="6303531"/>
                  <a:pt x="4774833" y="6196965"/>
                  <a:pt x="4394206" y="6273800"/>
                </a:cubicBezTo>
                <a:cubicBezTo>
                  <a:pt x="4013579" y="6350635"/>
                  <a:pt x="4187273" y="6255937"/>
                  <a:pt x="4083269" y="6273800"/>
                </a:cubicBezTo>
                <a:cubicBezTo>
                  <a:pt x="3979265" y="6291663"/>
                  <a:pt x="3775001" y="6223197"/>
                  <a:pt x="3580986" y="6273800"/>
                </a:cubicBezTo>
                <a:cubicBezTo>
                  <a:pt x="3386971" y="6324403"/>
                  <a:pt x="3260810" y="6252879"/>
                  <a:pt x="3078704" y="6273800"/>
                </a:cubicBezTo>
                <a:cubicBezTo>
                  <a:pt x="2896598" y="6294721"/>
                  <a:pt x="2644369" y="6225418"/>
                  <a:pt x="2480748" y="6273800"/>
                </a:cubicBezTo>
                <a:cubicBezTo>
                  <a:pt x="2317127" y="6322182"/>
                  <a:pt x="2092065" y="6263611"/>
                  <a:pt x="1978465" y="6273800"/>
                </a:cubicBezTo>
                <a:cubicBezTo>
                  <a:pt x="1864865" y="6283989"/>
                  <a:pt x="1488610" y="6180069"/>
                  <a:pt x="1045654" y="6273800"/>
                </a:cubicBezTo>
                <a:cubicBezTo>
                  <a:pt x="519881" y="6333625"/>
                  <a:pt x="35605" y="5803520"/>
                  <a:pt x="0" y="5228146"/>
                </a:cubicBezTo>
                <a:cubicBezTo>
                  <a:pt x="-37870" y="5031636"/>
                  <a:pt x="36096" y="4936959"/>
                  <a:pt x="0" y="4672472"/>
                </a:cubicBezTo>
                <a:cubicBezTo>
                  <a:pt x="-36096" y="4407985"/>
                  <a:pt x="38437" y="4367341"/>
                  <a:pt x="0" y="4158623"/>
                </a:cubicBezTo>
                <a:cubicBezTo>
                  <a:pt x="-38437" y="3949905"/>
                  <a:pt x="51629" y="3743495"/>
                  <a:pt x="0" y="3519299"/>
                </a:cubicBezTo>
                <a:cubicBezTo>
                  <a:pt x="-51629" y="3295103"/>
                  <a:pt x="50473" y="3046561"/>
                  <a:pt x="0" y="2921800"/>
                </a:cubicBezTo>
                <a:cubicBezTo>
                  <a:pt x="-50473" y="2797039"/>
                  <a:pt x="39013" y="2595172"/>
                  <a:pt x="0" y="2324302"/>
                </a:cubicBezTo>
                <a:cubicBezTo>
                  <a:pt x="-39013" y="2053432"/>
                  <a:pt x="12083" y="1983213"/>
                  <a:pt x="0" y="1852277"/>
                </a:cubicBezTo>
                <a:cubicBezTo>
                  <a:pt x="-12083" y="1721341"/>
                  <a:pt x="50435" y="1438382"/>
                  <a:pt x="0" y="1045654"/>
                </a:cubicBezTo>
                <a:close/>
              </a:path>
            </a:pathLst>
          </a:custGeom>
          <a:ln w="28575">
            <a:solidFill>
              <a:srgbClr val="835135"/>
            </a:solidFill>
            <a:extLst>
              <a:ext uri="{C807C97D-BFC1-408E-A445-0C87EB9F89A2}">
                <ask:lineSketchStyleProps xmlns="" xmlns:ask="http://schemas.microsoft.com/office/drawing/2018/sketchyshapes" sd="1442313060">
                  <a:custGeom>
                    <a:avLst/>
                    <a:gdLst>
                      <a:gd name="connsiteX0" fmla="*/ 0 w 17602200"/>
                      <a:gd name="connsiteY0" fmla="*/ 1600231 h 9601200"/>
                      <a:gd name="connsiteX1" fmla="*/ 1578732 w 17602200"/>
                      <a:gd name="connsiteY1" fmla="*/ 0 h 9601200"/>
                      <a:gd name="connsiteX2" fmla="*/ 2192633 w 17602200"/>
                      <a:gd name="connsiteY2" fmla="*/ 0 h 9601200"/>
                      <a:gd name="connsiteX3" fmla="*/ 3095430 w 17602200"/>
                      <a:gd name="connsiteY3" fmla="*/ 0 h 9601200"/>
                      <a:gd name="connsiteX4" fmla="*/ 3998225 w 17602200"/>
                      <a:gd name="connsiteY4" fmla="*/ 0 h 9601200"/>
                      <a:gd name="connsiteX5" fmla="*/ 4612126 w 17602200"/>
                      <a:gd name="connsiteY5" fmla="*/ 0 h 9601200"/>
                      <a:gd name="connsiteX6" fmla="*/ 5659370 w 17602200"/>
                      <a:gd name="connsiteY6" fmla="*/ 0 h 9601200"/>
                      <a:gd name="connsiteX7" fmla="*/ 6273271 w 17602200"/>
                      <a:gd name="connsiteY7" fmla="*/ 0 h 9601200"/>
                      <a:gd name="connsiteX8" fmla="*/ 7176067 w 17602200"/>
                      <a:gd name="connsiteY8" fmla="*/ 0 h 9601200"/>
                      <a:gd name="connsiteX9" fmla="*/ 7645521 w 17602200"/>
                      <a:gd name="connsiteY9" fmla="*/ 0 h 9601200"/>
                      <a:gd name="connsiteX10" fmla="*/ 8403869 w 17602200"/>
                      <a:gd name="connsiteY10" fmla="*/ 0 h 9601200"/>
                      <a:gd name="connsiteX11" fmla="*/ 9451112 w 17602200"/>
                      <a:gd name="connsiteY11" fmla="*/ 0 h 9601200"/>
                      <a:gd name="connsiteX12" fmla="*/ 9920566 w 17602200"/>
                      <a:gd name="connsiteY12" fmla="*/ 0 h 9601200"/>
                      <a:gd name="connsiteX13" fmla="*/ 10534468 w 17602200"/>
                      <a:gd name="connsiteY13" fmla="*/ 0 h 9601200"/>
                      <a:gd name="connsiteX14" fmla="*/ 11726159 w 17602200"/>
                      <a:gd name="connsiteY14" fmla="*/ 0 h 9601200"/>
                      <a:gd name="connsiteX15" fmla="*/ 12340060 w 17602200"/>
                      <a:gd name="connsiteY15" fmla="*/ 0 h 9601200"/>
                      <a:gd name="connsiteX16" fmla="*/ 13531750 w 17602200"/>
                      <a:gd name="connsiteY16" fmla="*/ 0 h 9601200"/>
                      <a:gd name="connsiteX17" fmla="*/ 14145651 w 17602200"/>
                      <a:gd name="connsiteY17" fmla="*/ 0 h 9601200"/>
                      <a:gd name="connsiteX18" fmla="*/ 14759553 w 17602200"/>
                      <a:gd name="connsiteY18" fmla="*/ 0 h 9601200"/>
                      <a:gd name="connsiteX19" fmla="*/ 15229007 w 17602200"/>
                      <a:gd name="connsiteY19" fmla="*/ 0 h 9601200"/>
                      <a:gd name="connsiteX20" fmla="*/ 16023467 w 17602200"/>
                      <a:gd name="connsiteY20" fmla="*/ 0 h 9601200"/>
                      <a:gd name="connsiteX21" fmla="*/ 17602200 w 17602200"/>
                      <a:gd name="connsiteY21" fmla="*/ 1600231 h 9601200"/>
                      <a:gd name="connsiteX22" fmla="*/ 17602200 w 17602200"/>
                      <a:gd name="connsiteY22" fmla="*/ 2514622 h 9601200"/>
                      <a:gd name="connsiteX23" fmla="*/ 17602200 w 17602200"/>
                      <a:gd name="connsiteY23" fmla="*/ 3236991 h 9601200"/>
                      <a:gd name="connsiteX24" fmla="*/ 17602200 w 17602200"/>
                      <a:gd name="connsiteY24" fmla="*/ 4151382 h 9601200"/>
                      <a:gd name="connsiteX25" fmla="*/ 17602200 w 17602200"/>
                      <a:gd name="connsiteY25" fmla="*/ 4873751 h 9601200"/>
                      <a:gd name="connsiteX26" fmla="*/ 17602200 w 17602200"/>
                      <a:gd name="connsiteY26" fmla="*/ 5660127 h 9601200"/>
                      <a:gd name="connsiteX27" fmla="*/ 17602200 w 17602200"/>
                      <a:gd name="connsiteY27" fmla="*/ 6638526 h 9601200"/>
                      <a:gd name="connsiteX28" fmla="*/ 17602200 w 17602200"/>
                      <a:gd name="connsiteY28" fmla="*/ 8000968 h 9601200"/>
                      <a:gd name="connsiteX29" fmla="*/ 16023467 w 17602200"/>
                      <a:gd name="connsiteY29" fmla="*/ 9601200 h 9601200"/>
                      <a:gd name="connsiteX30" fmla="*/ 14976223 w 17602200"/>
                      <a:gd name="connsiteY30" fmla="*/ 9601200 h 9601200"/>
                      <a:gd name="connsiteX31" fmla="*/ 14217876 w 17602200"/>
                      <a:gd name="connsiteY31" fmla="*/ 9601200 h 9601200"/>
                      <a:gd name="connsiteX32" fmla="*/ 13459527 w 17602200"/>
                      <a:gd name="connsiteY32" fmla="*/ 9601200 h 9601200"/>
                      <a:gd name="connsiteX33" fmla="*/ 12556731 w 17602200"/>
                      <a:gd name="connsiteY33" fmla="*/ 9601200 h 9601200"/>
                      <a:gd name="connsiteX34" fmla="*/ 11942829 w 17602200"/>
                      <a:gd name="connsiteY34" fmla="*/ 9601200 h 9601200"/>
                      <a:gd name="connsiteX35" fmla="*/ 11328928 w 17602200"/>
                      <a:gd name="connsiteY35" fmla="*/ 9601200 h 9601200"/>
                      <a:gd name="connsiteX36" fmla="*/ 10715027 w 17602200"/>
                      <a:gd name="connsiteY36" fmla="*/ 9601200 h 9601200"/>
                      <a:gd name="connsiteX37" fmla="*/ 9667784 w 17602200"/>
                      <a:gd name="connsiteY37" fmla="*/ 9601200 h 9601200"/>
                      <a:gd name="connsiteX38" fmla="*/ 8909435 w 17602200"/>
                      <a:gd name="connsiteY38" fmla="*/ 9601200 h 9601200"/>
                      <a:gd name="connsiteX39" fmla="*/ 7717744 w 17602200"/>
                      <a:gd name="connsiteY39" fmla="*/ 9601200 h 9601200"/>
                      <a:gd name="connsiteX40" fmla="*/ 6959395 w 17602200"/>
                      <a:gd name="connsiteY40" fmla="*/ 9601200 h 9601200"/>
                      <a:gd name="connsiteX41" fmla="*/ 6201047 w 17602200"/>
                      <a:gd name="connsiteY41" fmla="*/ 9601200 h 9601200"/>
                      <a:gd name="connsiteX42" fmla="*/ 5442699 w 17602200"/>
                      <a:gd name="connsiteY42" fmla="*/ 9601200 h 9601200"/>
                      <a:gd name="connsiteX43" fmla="*/ 4539903 w 17602200"/>
                      <a:gd name="connsiteY43" fmla="*/ 9601200 h 9601200"/>
                      <a:gd name="connsiteX44" fmla="*/ 3781554 w 17602200"/>
                      <a:gd name="connsiteY44" fmla="*/ 9601200 h 9601200"/>
                      <a:gd name="connsiteX45" fmla="*/ 2589863 w 17602200"/>
                      <a:gd name="connsiteY45" fmla="*/ 9601200 h 9601200"/>
                      <a:gd name="connsiteX46" fmla="*/ 1578732 w 17602200"/>
                      <a:gd name="connsiteY46" fmla="*/ 9601200 h 9601200"/>
                      <a:gd name="connsiteX47" fmla="*/ 0 w 17602200"/>
                      <a:gd name="connsiteY47" fmla="*/ 8000968 h 9601200"/>
                      <a:gd name="connsiteX48" fmla="*/ 0 w 17602200"/>
                      <a:gd name="connsiteY48" fmla="*/ 7278599 h 9601200"/>
                      <a:gd name="connsiteX49" fmla="*/ 0 w 17602200"/>
                      <a:gd name="connsiteY49" fmla="*/ 6556230 h 9601200"/>
                      <a:gd name="connsiteX50" fmla="*/ 0 w 17602200"/>
                      <a:gd name="connsiteY50" fmla="*/ 5513824 h 9601200"/>
                      <a:gd name="connsiteX51" fmla="*/ 0 w 17602200"/>
                      <a:gd name="connsiteY51" fmla="*/ 4535426 h 9601200"/>
                      <a:gd name="connsiteX52" fmla="*/ 0 w 17602200"/>
                      <a:gd name="connsiteY52" fmla="*/ 3621034 h 9601200"/>
                      <a:gd name="connsiteX53" fmla="*/ 0 w 17602200"/>
                      <a:gd name="connsiteY53" fmla="*/ 2898666 h 9601200"/>
                      <a:gd name="connsiteX54" fmla="*/ 0 w 17602200"/>
                      <a:gd name="connsiteY54" fmla="*/ 1600231 h 9601200"/>
                      <a:gd name="connsiteX0" fmla="*/ 0 w 17602200"/>
                      <a:gd name="connsiteY0" fmla="*/ 1600231 h 9601200"/>
                      <a:gd name="connsiteX1" fmla="*/ 1578732 w 17602200"/>
                      <a:gd name="connsiteY1" fmla="*/ 0 h 9601200"/>
                      <a:gd name="connsiteX2" fmla="*/ 2048186 w 17602200"/>
                      <a:gd name="connsiteY2" fmla="*/ 0 h 9601200"/>
                      <a:gd name="connsiteX3" fmla="*/ 2662087 w 17602200"/>
                      <a:gd name="connsiteY3" fmla="*/ 0 h 9601200"/>
                      <a:gd name="connsiteX4" fmla="*/ 3564884 w 17602200"/>
                      <a:gd name="connsiteY4" fmla="*/ 0 h 9601200"/>
                      <a:gd name="connsiteX5" fmla="*/ 4034338 w 17602200"/>
                      <a:gd name="connsiteY5" fmla="*/ 0 h 9601200"/>
                      <a:gd name="connsiteX6" fmla="*/ 5081580 w 17602200"/>
                      <a:gd name="connsiteY6" fmla="*/ 0 h 9601200"/>
                      <a:gd name="connsiteX7" fmla="*/ 5695481 w 17602200"/>
                      <a:gd name="connsiteY7" fmla="*/ 0 h 9601200"/>
                      <a:gd name="connsiteX8" fmla="*/ 6598277 w 17602200"/>
                      <a:gd name="connsiteY8" fmla="*/ 0 h 9601200"/>
                      <a:gd name="connsiteX9" fmla="*/ 7789969 w 17602200"/>
                      <a:gd name="connsiteY9" fmla="*/ 0 h 9601200"/>
                      <a:gd name="connsiteX10" fmla="*/ 8981658 w 17602200"/>
                      <a:gd name="connsiteY10" fmla="*/ 0 h 9601200"/>
                      <a:gd name="connsiteX11" fmla="*/ 9884455 w 17602200"/>
                      <a:gd name="connsiteY11" fmla="*/ 0 h 9601200"/>
                      <a:gd name="connsiteX12" fmla="*/ 10787251 w 17602200"/>
                      <a:gd name="connsiteY12" fmla="*/ 0 h 9601200"/>
                      <a:gd name="connsiteX13" fmla="*/ 11256705 w 17602200"/>
                      <a:gd name="connsiteY13" fmla="*/ 0 h 9601200"/>
                      <a:gd name="connsiteX14" fmla="*/ 11870606 w 17602200"/>
                      <a:gd name="connsiteY14" fmla="*/ 0 h 9601200"/>
                      <a:gd name="connsiteX15" fmla="*/ 12773401 w 17602200"/>
                      <a:gd name="connsiteY15" fmla="*/ 0 h 9601200"/>
                      <a:gd name="connsiteX16" fmla="*/ 13242855 w 17602200"/>
                      <a:gd name="connsiteY16" fmla="*/ 0 h 9601200"/>
                      <a:gd name="connsiteX17" fmla="*/ 14145651 w 17602200"/>
                      <a:gd name="connsiteY17" fmla="*/ 0 h 9601200"/>
                      <a:gd name="connsiteX18" fmla="*/ 15192895 w 17602200"/>
                      <a:gd name="connsiteY18" fmla="*/ 0 h 9601200"/>
                      <a:gd name="connsiteX19" fmla="*/ 16023467 w 17602200"/>
                      <a:gd name="connsiteY19" fmla="*/ 0 h 9601200"/>
                      <a:gd name="connsiteX20" fmla="*/ 17602200 w 17602200"/>
                      <a:gd name="connsiteY20" fmla="*/ 1600231 h 9601200"/>
                      <a:gd name="connsiteX21" fmla="*/ 17602200 w 17602200"/>
                      <a:gd name="connsiteY21" fmla="*/ 2322600 h 9601200"/>
                      <a:gd name="connsiteX22" fmla="*/ 17602200 w 17602200"/>
                      <a:gd name="connsiteY22" fmla="*/ 3108976 h 9601200"/>
                      <a:gd name="connsiteX23" fmla="*/ 17602200 w 17602200"/>
                      <a:gd name="connsiteY23" fmla="*/ 3895352 h 9601200"/>
                      <a:gd name="connsiteX24" fmla="*/ 17602200 w 17602200"/>
                      <a:gd name="connsiteY24" fmla="*/ 4937758 h 9601200"/>
                      <a:gd name="connsiteX25" fmla="*/ 17602200 w 17602200"/>
                      <a:gd name="connsiteY25" fmla="*/ 5852150 h 9601200"/>
                      <a:gd name="connsiteX26" fmla="*/ 17602200 w 17602200"/>
                      <a:gd name="connsiteY26" fmla="*/ 6702533 h 9601200"/>
                      <a:gd name="connsiteX27" fmla="*/ 17602200 w 17602200"/>
                      <a:gd name="connsiteY27" fmla="*/ 8000968 h 9601200"/>
                      <a:gd name="connsiteX28" fmla="*/ 16023467 w 17602200"/>
                      <a:gd name="connsiteY28" fmla="*/ 9601200 h 9601200"/>
                      <a:gd name="connsiteX29" fmla="*/ 15120671 w 17602200"/>
                      <a:gd name="connsiteY29" fmla="*/ 9601200 h 9601200"/>
                      <a:gd name="connsiteX30" fmla="*/ 14073428 w 17602200"/>
                      <a:gd name="connsiteY30" fmla="*/ 9601200 h 9601200"/>
                      <a:gd name="connsiteX31" fmla="*/ 13603975 w 17602200"/>
                      <a:gd name="connsiteY31" fmla="*/ 9601200 h 9601200"/>
                      <a:gd name="connsiteX32" fmla="*/ 12845626 w 17602200"/>
                      <a:gd name="connsiteY32" fmla="*/ 9601200 h 9601200"/>
                      <a:gd name="connsiteX33" fmla="*/ 12376172 w 17602200"/>
                      <a:gd name="connsiteY33" fmla="*/ 9601200 h 9601200"/>
                      <a:gd name="connsiteX34" fmla="*/ 11906718 w 17602200"/>
                      <a:gd name="connsiteY34" fmla="*/ 9601200 h 9601200"/>
                      <a:gd name="connsiteX35" fmla="*/ 11003922 w 17602200"/>
                      <a:gd name="connsiteY35" fmla="*/ 9601200 h 9601200"/>
                      <a:gd name="connsiteX36" fmla="*/ 10101125 w 17602200"/>
                      <a:gd name="connsiteY36" fmla="*/ 9601200 h 9601200"/>
                      <a:gd name="connsiteX37" fmla="*/ 9342776 w 17602200"/>
                      <a:gd name="connsiteY37" fmla="*/ 9601200 h 9601200"/>
                      <a:gd name="connsiteX38" fmla="*/ 8584429 w 17602200"/>
                      <a:gd name="connsiteY38" fmla="*/ 9601200 h 9601200"/>
                      <a:gd name="connsiteX39" fmla="*/ 7826080 w 17602200"/>
                      <a:gd name="connsiteY39" fmla="*/ 9601200 h 9601200"/>
                      <a:gd name="connsiteX40" fmla="*/ 6634389 w 17602200"/>
                      <a:gd name="connsiteY40" fmla="*/ 9601200 h 9601200"/>
                      <a:gd name="connsiteX41" fmla="*/ 6164935 w 17602200"/>
                      <a:gd name="connsiteY41" fmla="*/ 9601200 h 9601200"/>
                      <a:gd name="connsiteX42" fmla="*/ 5406586 w 17602200"/>
                      <a:gd name="connsiteY42" fmla="*/ 9601200 h 9601200"/>
                      <a:gd name="connsiteX43" fmla="*/ 4648239 w 17602200"/>
                      <a:gd name="connsiteY43" fmla="*/ 9601200 h 9601200"/>
                      <a:gd name="connsiteX44" fmla="*/ 3745443 w 17602200"/>
                      <a:gd name="connsiteY44" fmla="*/ 9601200 h 9601200"/>
                      <a:gd name="connsiteX45" fmla="*/ 2987094 w 17602200"/>
                      <a:gd name="connsiteY45" fmla="*/ 9601200 h 9601200"/>
                      <a:gd name="connsiteX46" fmla="*/ 1578732 w 17602200"/>
                      <a:gd name="connsiteY46" fmla="*/ 9601200 h 9601200"/>
                      <a:gd name="connsiteX47" fmla="*/ 0 w 17602200"/>
                      <a:gd name="connsiteY47" fmla="*/ 8000968 h 9601200"/>
                      <a:gd name="connsiteX48" fmla="*/ 0 w 17602200"/>
                      <a:gd name="connsiteY48" fmla="*/ 7150584 h 9601200"/>
                      <a:gd name="connsiteX49" fmla="*/ 0 w 17602200"/>
                      <a:gd name="connsiteY49" fmla="*/ 6364208 h 9601200"/>
                      <a:gd name="connsiteX50" fmla="*/ 0 w 17602200"/>
                      <a:gd name="connsiteY50" fmla="*/ 5385809 h 9601200"/>
                      <a:gd name="connsiteX51" fmla="*/ 0 w 17602200"/>
                      <a:gd name="connsiteY51" fmla="*/ 4471418 h 9601200"/>
                      <a:gd name="connsiteX52" fmla="*/ 0 w 17602200"/>
                      <a:gd name="connsiteY52" fmla="*/ 3557028 h 9601200"/>
                      <a:gd name="connsiteX53" fmla="*/ 0 w 17602200"/>
                      <a:gd name="connsiteY53" fmla="*/ 2834658 h 9601200"/>
                      <a:gd name="connsiteX54" fmla="*/ 0 w 17602200"/>
                      <a:gd name="connsiteY54" fmla="*/ 1600231 h 9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602200" h="9601200" fill="none" extrusionOk="0">
                        <a:moveTo>
                          <a:pt x="0" y="1600231"/>
                        </a:moveTo>
                        <a:cubicBezTo>
                          <a:pt x="114356" y="616503"/>
                          <a:pt x="761257" y="166838"/>
                          <a:pt x="1578732" y="0"/>
                        </a:cubicBezTo>
                        <a:cubicBezTo>
                          <a:pt x="1739692" y="-42089"/>
                          <a:pt x="2009032" y="28477"/>
                          <a:pt x="2192633" y="0"/>
                        </a:cubicBezTo>
                        <a:cubicBezTo>
                          <a:pt x="2253586" y="-84357"/>
                          <a:pt x="2844516" y="58034"/>
                          <a:pt x="3095430" y="0"/>
                        </a:cubicBezTo>
                        <a:cubicBezTo>
                          <a:pt x="3395264" y="-103337"/>
                          <a:pt x="3492537" y="97648"/>
                          <a:pt x="3998225" y="0"/>
                        </a:cubicBezTo>
                        <a:cubicBezTo>
                          <a:pt x="4431065" y="-82242"/>
                          <a:pt x="4475560" y="19145"/>
                          <a:pt x="4612126" y="0"/>
                        </a:cubicBezTo>
                        <a:cubicBezTo>
                          <a:pt x="4783167" y="-66127"/>
                          <a:pt x="5377018" y="32700"/>
                          <a:pt x="5659370" y="0"/>
                        </a:cubicBezTo>
                        <a:cubicBezTo>
                          <a:pt x="5922719" y="-20023"/>
                          <a:pt x="5954431" y="22682"/>
                          <a:pt x="6273271" y="0"/>
                        </a:cubicBezTo>
                        <a:cubicBezTo>
                          <a:pt x="6544394" y="-21799"/>
                          <a:pt x="6970759" y="95441"/>
                          <a:pt x="7176067" y="0"/>
                        </a:cubicBezTo>
                        <a:cubicBezTo>
                          <a:pt x="7371663" y="-82944"/>
                          <a:pt x="7463566" y="7167"/>
                          <a:pt x="7645521" y="0"/>
                        </a:cubicBezTo>
                        <a:cubicBezTo>
                          <a:pt x="7789972" y="18138"/>
                          <a:pt x="8077177" y="49940"/>
                          <a:pt x="8403869" y="0"/>
                        </a:cubicBezTo>
                        <a:cubicBezTo>
                          <a:pt x="8650237" y="-63027"/>
                          <a:pt x="9062772" y="47245"/>
                          <a:pt x="9451112" y="0"/>
                        </a:cubicBezTo>
                        <a:cubicBezTo>
                          <a:pt x="9829486" y="-26139"/>
                          <a:pt x="9769536" y="69276"/>
                          <a:pt x="9920566" y="0"/>
                        </a:cubicBezTo>
                        <a:cubicBezTo>
                          <a:pt x="10055324" y="-85170"/>
                          <a:pt x="10284196" y="26885"/>
                          <a:pt x="10534468" y="0"/>
                        </a:cubicBezTo>
                        <a:cubicBezTo>
                          <a:pt x="10785556" y="-97610"/>
                          <a:pt x="11186298" y="52538"/>
                          <a:pt x="11726159" y="0"/>
                        </a:cubicBezTo>
                        <a:cubicBezTo>
                          <a:pt x="12198926" y="-127977"/>
                          <a:pt x="12097735" y="54492"/>
                          <a:pt x="12340060" y="0"/>
                        </a:cubicBezTo>
                        <a:cubicBezTo>
                          <a:pt x="12524772" y="-57528"/>
                          <a:pt x="13113792" y="82226"/>
                          <a:pt x="13531750" y="0"/>
                        </a:cubicBezTo>
                        <a:cubicBezTo>
                          <a:pt x="13957686" y="-86060"/>
                          <a:pt x="13941668" y="45814"/>
                          <a:pt x="14145651" y="0"/>
                        </a:cubicBezTo>
                        <a:cubicBezTo>
                          <a:pt x="14373144" y="-22683"/>
                          <a:pt x="14614873" y="6736"/>
                          <a:pt x="14759553" y="0"/>
                        </a:cubicBezTo>
                        <a:cubicBezTo>
                          <a:pt x="14940362" y="4528"/>
                          <a:pt x="15029755" y="-6849"/>
                          <a:pt x="15229007" y="0"/>
                        </a:cubicBezTo>
                        <a:cubicBezTo>
                          <a:pt x="15373830" y="76234"/>
                          <a:pt x="15724656" y="-79014"/>
                          <a:pt x="16023467" y="0"/>
                        </a:cubicBezTo>
                        <a:cubicBezTo>
                          <a:pt x="16714094" y="-109778"/>
                          <a:pt x="17616708" y="749451"/>
                          <a:pt x="17602200" y="1600231"/>
                        </a:cubicBezTo>
                        <a:cubicBezTo>
                          <a:pt x="17653431" y="1934363"/>
                          <a:pt x="17491330" y="2215188"/>
                          <a:pt x="17602200" y="2514622"/>
                        </a:cubicBezTo>
                        <a:cubicBezTo>
                          <a:pt x="17741145" y="2760000"/>
                          <a:pt x="17536279" y="2958594"/>
                          <a:pt x="17602200" y="3236991"/>
                        </a:cubicBezTo>
                        <a:cubicBezTo>
                          <a:pt x="17609693" y="3417985"/>
                          <a:pt x="17602023" y="3942781"/>
                          <a:pt x="17602200" y="4151382"/>
                        </a:cubicBezTo>
                        <a:cubicBezTo>
                          <a:pt x="17621954" y="4389778"/>
                          <a:pt x="17566058" y="4662604"/>
                          <a:pt x="17602200" y="4873751"/>
                        </a:cubicBezTo>
                        <a:cubicBezTo>
                          <a:pt x="17615225" y="5121630"/>
                          <a:pt x="17609340" y="5362632"/>
                          <a:pt x="17602200" y="5660127"/>
                        </a:cubicBezTo>
                        <a:cubicBezTo>
                          <a:pt x="17647486" y="5963554"/>
                          <a:pt x="17653991" y="6346040"/>
                          <a:pt x="17602200" y="6638526"/>
                        </a:cubicBezTo>
                        <a:cubicBezTo>
                          <a:pt x="17643573" y="6850320"/>
                          <a:pt x="17680082" y="7330529"/>
                          <a:pt x="17602200" y="8000968"/>
                        </a:cubicBezTo>
                        <a:cubicBezTo>
                          <a:pt x="17502790" y="8767156"/>
                          <a:pt x="16674455" y="9412830"/>
                          <a:pt x="16023467" y="9601200"/>
                        </a:cubicBezTo>
                        <a:cubicBezTo>
                          <a:pt x="15630133" y="9644918"/>
                          <a:pt x="15325784" y="9582514"/>
                          <a:pt x="14976223" y="9601200"/>
                        </a:cubicBezTo>
                        <a:cubicBezTo>
                          <a:pt x="14695880" y="9646905"/>
                          <a:pt x="14506582" y="9531141"/>
                          <a:pt x="14217876" y="9601200"/>
                        </a:cubicBezTo>
                        <a:cubicBezTo>
                          <a:pt x="13887434" y="9675517"/>
                          <a:pt x="13770944" y="9594711"/>
                          <a:pt x="13459527" y="9601200"/>
                        </a:cubicBezTo>
                        <a:cubicBezTo>
                          <a:pt x="13093071" y="9606748"/>
                          <a:pt x="12774699" y="9550539"/>
                          <a:pt x="12556731" y="9601200"/>
                        </a:cubicBezTo>
                        <a:cubicBezTo>
                          <a:pt x="12365082" y="9631333"/>
                          <a:pt x="12070354" y="9567382"/>
                          <a:pt x="11942829" y="9601200"/>
                        </a:cubicBezTo>
                        <a:cubicBezTo>
                          <a:pt x="11773944" y="9615038"/>
                          <a:pt x="11533109" y="9558107"/>
                          <a:pt x="11328928" y="9601200"/>
                        </a:cubicBezTo>
                        <a:cubicBezTo>
                          <a:pt x="11169883" y="9645820"/>
                          <a:pt x="10963782" y="9544814"/>
                          <a:pt x="10715027" y="9601200"/>
                        </a:cubicBezTo>
                        <a:cubicBezTo>
                          <a:pt x="10527412" y="9696130"/>
                          <a:pt x="10229117" y="9624866"/>
                          <a:pt x="9667784" y="9601200"/>
                        </a:cubicBezTo>
                        <a:cubicBezTo>
                          <a:pt x="9156421" y="9598876"/>
                          <a:pt x="9196482" y="9540670"/>
                          <a:pt x="8909435" y="9601200"/>
                        </a:cubicBezTo>
                        <a:cubicBezTo>
                          <a:pt x="8602595" y="9575870"/>
                          <a:pt x="8036497" y="9546760"/>
                          <a:pt x="7717744" y="9601200"/>
                        </a:cubicBezTo>
                        <a:cubicBezTo>
                          <a:pt x="7394161" y="9715218"/>
                          <a:pt x="7134666" y="9581032"/>
                          <a:pt x="6959395" y="9601200"/>
                        </a:cubicBezTo>
                        <a:cubicBezTo>
                          <a:pt x="6818837" y="9684162"/>
                          <a:pt x="6561784" y="9588468"/>
                          <a:pt x="6201047" y="9601200"/>
                        </a:cubicBezTo>
                        <a:cubicBezTo>
                          <a:pt x="5835761" y="9650136"/>
                          <a:pt x="5712544" y="9559602"/>
                          <a:pt x="5442699" y="9601200"/>
                        </a:cubicBezTo>
                        <a:cubicBezTo>
                          <a:pt x="5226216" y="9630764"/>
                          <a:pt x="4939676" y="9504057"/>
                          <a:pt x="4539903" y="9601200"/>
                        </a:cubicBezTo>
                        <a:cubicBezTo>
                          <a:pt x="4147106" y="9737538"/>
                          <a:pt x="4157238" y="9589949"/>
                          <a:pt x="3781554" y="9601200"/>
                        </a:cubicBezTo>
                        <a:cubicBezTo>
                          <a:pt x="3421550" y="9600206"/>
                          <a:pt x="3134067" y="9508954"/>
                          <a:pt x="2589863" y="9601200"/>
                        </a:cubicBezTo>
                        <a:cubicBezTo>
                          <a:pt x="2012767" y="9695654"/>
                          <a:pt x="1907701" y="9517020"/>
                          <a:pt x="1578732" y="9601200"/>
                        </a:cubicBezTo>
                        <a:cubicBezTo>
                          <a:pt x="628398" y="9699115"/>
                          <a:pt x="105666" y="8912480"/>
                          <a:pt x="0" y="8000968"/>
                        </a:cubicBezTo>
                        <a:cubicBezTo>
                          <a:pt x="-64572" y="7729385"/>
                          <a:pt x="-29862" y="7550803"/>
                          <a:pt x="0" y="7278599"/>
                        </a:cubicBezTo>
                        <a:cubicBezTo>
                          <a:pt x="-9425" y="7003176"/>
                          <a:pt x="25590" y="6818832"/>
                          <a:pt x="0" y="6556230"/>
                        </a:cubicBezTo>
                        <a:cubicBezTo>
                          <a:pt x="-66675" y="6271891"/>
                          <a:pt x="75324" y="5820303"/>
                          <a:pt x="0" y="5513824"/>
                        </a:cubicBezTo>
                        <a:cubicBezTo>
                          <a:pt x="-62469" y="5179535"/>
                          <a:pt x="61285" y="4751869"/>
                          <a:pt x="0" y="4535426"/>
                        </a:cubicBezTo>
                        <a:cubicBezTo>
                          <a:pt x="-41423" y="4314942"/>
                          <a:pt x="47599" y="3951834"/>
                          <a:pt x="0" y="3621034"/>
                        </a:cubicBezTo>
                        <a:cubicBezTo>
                          <a:pt x="-66879" y="3307336"/>
                          <a:pt x="-13176" y="3201625"/>
                          <a:pt x="0" y="2898666"/>
                        </a:cubicBezTo>
                        <a:cubicBezTo>
                          <a:pt x="9895" y="2579248"/>
                          <a:pt x="45720" y="2091676"/>
                          <a:pt x="0" y="1600231"/>
                        </a:cubicBezTo>
                        <a:close/>
                      </a:path>
                      <a:path w="17602200" h="9601200" stroke="0" extrusionOk="0">
                        <a:moveTo>
                          <a:pt x="0" y="1600231"/>
                        </a:moveTo>
                        <a:cubicBezTo>
                          <a:pt x="196615" y="729173"/>
                          <a:pt x="834856" y="110786"/>
                          <a:pt x="1578732" y="0"/>
                        </a:cubicBezTo>
                        <a:cubicBezTo>
                          <a:pt x="1759335" y="-7014"/>
                          <a:pt x="1879316" y="53878"/>
                          <a:pt x="2048186" y="0"/>
                        </a:cubicBezTo>
                        <a:cubicBezTo>
                          <a:pt x="2222965" y="-50437"/>
                          <a:pt x="2466479" y="49888"/>
                          <a:pt x="2662087" y="0"/>
                        </a:cubicBezTo>
                        <a:cubicBezTo>
                          <a:pt x="2871901" y="6956"/>
                          <a:pt x="3270085" y="122348"/>
                          <a:pt x="3564884" y="0"/>
                        </a:cubicBezTo>
                        <a:cubicBezTo>
                          <a:pt x="3893218" y="-67680"/>
                          <a:pt x="3932179" y="58377"/>
                          <a:pt x="4034338" y="0"/>
                        </a:cubicBezTo>
                        <a:cubicBezTo>
                          <a:pt x="4118549" y="-120026"/>
                          <a:pt x="4637794" y="148724"/>
                          <a:pt x="5081580" y="0"/>
                        </a:cubicBezTo>
                        <a:cubicBezTo>
                          <a:pt x="5589055" y="-78897"/>
                          <a:pt x="5477679" y="74579"/>
                          <a:pt x="5695481" y="0"/>
                        </a:cubicBezTo>
                        <a:cubicBezTo>
                          <a:pt x="5877027" y="-6015"/>
                          <a:pt x="6177320" y="73638"/>
                          <a:pt x="6598277" y="0"/>
                        </a:cubicBezTo>
                        <a:cubicBezTo>
                          <a:pt x="6980646" y="-47530"/>
                          <a:pt x="7520485" y="199635"/>
                          <a:pt x="7789969" y="0"/>
                        </a:cubicBezTo>
                        <a:cubicBezTo>
                          <a:pt x="8044057" y="-52855"/>
                          <a:pt x="8472010" y="-10858"/>
                          <a:pt x="8981658" y="0"/>
                        </a:cubicBezTo>
                        <a:cubicBezTo>
                          <a:pt x="9469568" y="-35386"/>
                          <a:pt x="9605982" y="71222"/>
                          <a:pt x="9884455" y="0"/>
                        </a:cubicBezTo>
                        <a:cubicBezTo>
                          <a:pt x="10242192" y="-45445"/>
                          <a:pt x="10423597" y="1943"/>
                          <a:pt x="10787251" y="0"/>
                        </a:cubicBezTo>
                        <a:cubicBezTo>
                          <a:pt x="11189137" y="-19000"/>
                          <a:pt x="11031988" y="3576"/>
                          <a:pt x="11256705" y="0"/>
                        </a:cubicBezTo>
                        <a:cubicBezTo>
                          <a:pt x="11473932" y="-24631"/>
                          <a:pt x="11706382" y="71304"/>
                          <a:pt x="11870606" y="0"/>
                        </a:cubicBezTo>
                        <a:cubicBezTo>
                          <a:pt x="12030359" y="-94393"/>
                          <a:pt x="12448152" y="31478"/>
                          <a:pt x="12773401" y="0"/>
                        </a:cubicBezTo>
                        <a:cubicBezTo>
                          <a:pt x="13026019" y="-33283"/>
                          <a:pt x="13121961" y="36829"/>
                          <a:pt x="13242855" y="0"/>
                        </a:cubicBezTo>
                        <a:cubicBezTo>
                          <a:pt x="13328271" y="-31372"/>
                          <a:pt x="13907140" y="79963"/>
                          <a:pt x="14145651" y="0"/>
                        </a:cubicBezTo>
                        <a:cubicBezTo>
                          <a:pt x="14413140" y="-89729"/>
                          <a:pt x="14828862" y="31893"/>
                          <a:pt x="15192895" y="0"/>
                        </a:cubicBezTo>
                        <a:cubicBezTo>
                          <a:pt x="15553107" y="15224"/>
                          <a:pt x="15813527" y="48841"/>
                          <a:pt x="16023467" y="0"/>
                        </a:cubicBezTo>
                        <a:cubicBezTo>
                          <a:pt x="16853515" y="-58789"/>
                          <a:pt x="17707889" y="714435"/>
                          <a:pt x="17602200" y="1600231"/>
                        </a:cubicBezTo>
                        <a:cubicBezTo>
                          <a:pt x="17690939" y="1941279"/>
                          <a:pt x="17526417" y="2069441"/>
                          <a:pt x="17602200" y="2322600"/>
                        </a:cubicBezTo>
                        <a:cubicBezTo>
                          <a:pt x="17670609" y="2591521"/>
                          <a:pt x="17565562" y="2783910"/>
                          <a:pt x="17602200" y="3108976"/>
                        </a:cubicBezTo>
                        <a:cubicBezTo>
                          <a:pt x="17701883" y="3415071"/>
                          <a:pt x="17520156" y="3516788"/>
                          <a:pt x="17602200" y="3895352"/>
                        </a:cubicBezTo>
                        <a:cubicBezTo>
                          <a:pt x="17682361" y="4311589"/>
                          <a:pt x="17556114" y="4462655"/>
                          <a:pt x="17602200" y="4937758"/>
                        </a:cubicBezTo>
                        <a:cubicBezTo>
                          <a:pt x="17706778" y="5467867"/>
                          <a:pt x="17568476" y="5600657"/>
                          <a:pt x="17602200" y="5852150"/>
                        </a:cubicBezTo>
                        <a:cubicBezTo>
                          <a:pt x="17599926" y="6107305"/>
                          <a:pt x="17571081" y="6459895"/>
                          <a:pt x="17602200" y="6702533"/>
                        </a:cubicBezTo>
                        <a:cubicBezTo>
                          <a:pt x="17658629" y="6900120"/>
                          <a:pt x="17526604" y="7426523"/>
                          <a:pt x="17602200" y="8000968"/>
                        </a:cubicBezTo>
                        <a:cubicBezTo>
                          <a:pt x="17575860" y="8679090"/>
                          <a:pt x="16908994" y="9607982"/>
                          <a:pt x="16023467" y="9601200"/>
                        </a:cubicBezTo>
                        <a:cubicBezTo>
                          <a:pt x="15768639" y="9713529"/>
                          <a:pt x="15400351" y="9539292"/>
                          <a:pt x="15120671" y="9601200"/>
                        </a:cubicBezTo>
                        <a:cubicBezTo>
                          <a:pt x="14797407" y="9710837"/>
                          <a:pt x="14379151" y="9508647"/>
                          <a:pt x="14073428" y="9601200"/>
                        </a:cubicBezTo>
                        <a:cubicBezTo>
                          <a:pt x="13819967" y="9684881"/>
                          <a:pt x="13823183" y="9593176"/>
                          <a:pt x="13603975" y="9601200"/>
                        </a:cubicBezTo>
                        <a:cubicBezTo>
                          <a:pt x="13404757" y="9657836"/>
                          <a:pt x="13086904" y="9510977"/>
                          <a:pt x="12845626" y="9601200"/>
                        </a:cubicBezTo>
                        <a:cubicBezTo>
                          <a:pt x="12649345" y="9652042"/>
                          <a:pt x="12480950" y="9552043"/>
                          <a:pt x="12376172" y="9601200"/>
                        </a:cubicBezTo>
                        <a:cubicBezTo>
                          <a:pt x="12229313" y="9671279"/>
                          <a:pt x="12102199" y="9524450"/>
                          <a:pt x="11906718" y="9601200"/>
                        </a:cubicBezTo>
                        <a:cubicBezTo>
                          <a:pt x="11679890" y="9651692"/>
                          <a:pt x="11273416" y="9647485"/>
                          <a:pt x="11003922" y="9601200"/>
                        </a:cubicBezTo>
                        <a:cubicBezTo>
                          <a:pt x="10732760" y="9546847"/>
                          <a:pt x="10381771" y="9604813"/>
                          <a:pt x="10101125" y="9601200"/>
                        </a:cubicBezTo>
                        <a:cubicBezTo>
                          <a:pt x="9798000" y="9644908"/>
                          <a:pt x="9638079" y="9567093"/>
                          <a:pt x="9342776" y="9601200"/>
                        </a:cubicBezTo>
                        <a:cubicBezTo>
                          <a:pt x="9087982" y="9712857"/>
                          <a:pt x="8783067" y="9628712"/>
                          <a:pt x="8584429" y="9601200"/>
                        </a:cubicBezTo>
                        <a:cubicBezTo>
                          <a:pt x="8319968" y="9616841"/>
                          <a:pt x="7996646" y="9584680"/>
                          <a:pt x="7826080" y="9601200"/>
                        </a:cubicBezTo>
                        <a:cubicBezTo>
                          <a:pt x="7671150" y="9745236"/>
                          <a:pt x="7182486" y="9462840"/>
                          <a:pt x="6634389" y="9601200"/>
                        </a:cubicBezTo>
                        <a:cubicBezTo>
                          <a:pt x="6052979" y="9707742"/>
                          <a:pt x="6304722" y="9546050"/>
                          <a:pt x="6164935" y="9601200"/>
                        </a:cubicBezTo>
                        <a:cubicBezTo>
                          <a:pt x="6015343" y="9622915"/>
                          <a:pt x="5655428" y="9576468"/>
                          <a:pt x="5406586" y="9601200"/>
                        </a:cubicBezTo>
                        <a:cubicBezTo>
                          <a:pt x="5161130" y="9692650"/>
                          <a:pt x="4879318" y="9563830"/>
                          <a:pt x="4648239" y="9601200"/>
                        </a:cubicBezTo>
                        <a:cubicBezTo>
                          <a:pt x="4438144" y="9629099"/>
                          <a:pt x="3997318" y="9595798"/>
                          <a:pt x="3745443" y="9601200"/>
                        </a:cubicBezTo>
                        <a:cubicBezTo>
                          <a:pt x="3508356" y="9681167"/>
                          <a:pt x="3148739" y="9596471"/>
                          <a:pt x="2987094" y="9601200"/>
                        </a:cubicBezTo>
                        <a:cubicBezTo>
                          <a:pt x="2704103" y="9563275"/>
                          <a:pt x="2206209" y="9469403"/>
                          <a:pt x="1578732" y="9601200"/>
                        </a:cubicBezTo>
                        <a:cubicBezTo>
                          <a:pt x="747544" y="9906371"/>
                          <a:pt x="-44555" y="8861642"/>
                          <a:pt x="0" y="8000968"/>
                        </a:cubicBezTo>
                        <a:cubicBezTo>
                          <a:pt x="-106564" y="7686796"/>
                          <a:pt x="59517" y="7556269"/>
                          <a:pt x="0" y="7150584"/>
                        </a:cubicBezTo>
                        <a:cubicBezTo>
                          <a:pt x="-66668" y="6770546"/>
                          <a:pt x="30904" y="6691707"/>
                          <a:pt x="0" y="6364208"/>
                        </a:cubicBezTo>
                        <a:cubicBezTo>
                          <a:pt x="-86553" y="6073161"/>
                          <a:pt x="11707" y="5660060"/>
                          <a:pt x="0" y="5385809"/>
                        </a:cubicBezTo>
                        <a:cubicBezTo>
                          <a:pt x="-100069" y="5093477"/>
                          <a:pt x="43130" y="4620210"/>
                          <a:pt x="0" y="4471418"/>
                        </a:cubicBezTo>
                        <a:cubicBezTo>
                          <a:pt x="-133845" y="4310717"/>
                          <a:pt x="56499" y="3948902"/>
                          <a:pt x="0" y="3557028"/>
                        </a:cubicBezTo>
                        <a:cubicBezTo>
                          <a:pt x="-42562" y="3165145"/>
                          <a:pt x="3463" y="3002214"/>
                          <a:pt x="0" y="2834658"/>
                        </a:cubicBezTo>
                        <a:cubicBezTo>
                          <a:pt x="-88555" y="2606784"/>
                          <a:pt x="65580" y="2230122"/>
                          <a:pt x="0" y="1600231"/>
                        </a:cubicBezTo>
                        <a:close/>
                      </a:path>
                      <a:path w="17602200" h="9601200" fill="none" stroke="0" extrusionOk="0">
                        <a:moveTo>
                          <a:pt x="0" y="1600231"/>
                        </a:moveTo>
                        <a:cubicBezTo>
                          <a:pt x="182578" y="671897"/>
                          <a:pt x="812964" y="176806"/>
                          <a:pt x="1578732" y="0"/>
                        </a:cubicBezTo>
                        <a:cubicBezTo>
                          <a:pt x="1786728" y="-79675"/>
                          <a:pt x="2070804" y="-10593"/>
                          <a:pt x="2192633" y="0"/>
                        </a:cubicBezTo>
                        <a:cubicBezTo>
                          <a:pt x="2393246" y="24930"/>
                          <a:pt x="2782603" y="78858"/>
                          <a:pt x="3095430" y="0"/>
                        </a:cubicBezTo>
                        <a:cubicBezTo>
                          <a:pt x="3457268" y="-91853"/>
                          <a:pt x="3495863" y="110351"/>
                          <a:pt x="3998225" y="0"/>
                        </a:cubicBezTo>
                        <a:cubicBezTo>
                          <a:pt x="4448751" y="-102398"/>
                          <a:pt x="4443846" y="990"/>
                          <a:pt x="4612126" y="0"/>
                        </a:cubicBezTo>
                        <a:cubicBezTo>
                          <a:pt x="4706915" y="-41427"/>
                          <a:pt x="5371161" y="-38629"/>
                          <a:pt x="5659370" y="0"/>
                        </a:cubicBezTo>
                        <a:cubicBezTo>
                          <a:pt x="5930432" y="-28080"/>
                          <a:pt x="5976933" y="16843"/>
                          <a:pt x="6273271" y="0"/>
                        </a:cubicBezTo>
                        <a:cubicBezTo>
                          <a:pt x="6552683" y="-907"/>
                          <a:pt x="6973530" y="104243"/>
                          <a:pt x="7176067" y="0"/>
                        </a:cubicBezTo>
                        <a:cubicBezTo>
                          <a:pt x="7403807" y="-94155"/>
                          <a:pt x="7470874" y="13990"/>
                          <a:pt x="7645521" y="0"/>
                        </a:cubicBezTo>
                        <a:cubicBezTo>
                          <a:pt x="7875575" y="-19486"/>
                          <a:pt x="8119978" y="38868"/>
                          <a:pt x="8403869" y="0"/>
                        </a:cubicBezTo>
                        <a:cubicBezTo>
                          <a:pt x="8687424" y="-152931"/>
                          <a:pt x="9043748" y="41369"/>
                          <a:pt x="9451112" y="0"/>
                        </a:cubicBezTo>
                        <a:cubicBezTo>
                          <a:pt x="9849732" y="-20250"/>
                          <a:pt x="9745739" y="56425"/>
                          <a:pt x="9920566" y="0"/>
                        </a:cubicBezTo>
                        <a:cubicBezTo>
                          <a:pt x="10101733" y="-74443"/>
                          <a:pt x="10337890" y="31082"/>
                          <a:pt x="10534468" y="0"/>
                        </a:cubicBezTo>
                        <a:cubicBezTo>
                          <a:pt x="10739194" y="-66585"/>
                          <a:pt x="11060316" y="189755"/>
                          <a:pt x="11726159" y="0"/>
                        </a:cubicBezTo>
                        <a:cubicBezTo>
                          <a:pt x="12211026" y="-101293"/>
                          <a:pt x="12087507" y="76596"/>
                          <a:pt x="12340060" y="0"/>
                        </a:cubicBezTo>
                        <a:cubicBezTo>
                          <a:pt x="12659681" y="-62792"/>
                          <a:pt x="13145455" y="66541"/>
                          <a:pt x="13531750" y="0"/>
                        </a:cubicBezTo>
                        <a:cubicBezTo>
                          <a:pt x="13960266" y="-90395"/>
                          <a:pt x="13964302" y="31797"/>
                          <a:pt x="14145651" y="0"/>
                        </a:cubicBezTo>
                        <a:cubicBezTo>
                          <a:pt x="14379502" y="-42126"/>
                          <a:pt x="14634491" y="8956"/>
                          <a:pt x="14759553" y="0"/>
                        </a:cubicBezTo>
                        <a:cubicBezTo>
                          <a:pt x="14905238" y="-31400"/>
                          <a:pt x="15041516" y="30179"/>
                          <a:pt x="15229007" y="0"/>
                        </a:cubicBezTo>
                        <a:cubicBezTo>
                          <a:pt x="15371369" y="-67578"/>
                          <a:pt x="15742051" y="83531"/>
                          <a:pt x="16023467" y="0"/>
                        </a:cubicBezTo>
                        <a:cubicBezTo>
                          <a:pt x="16852151" y="-74589"/>
                          <a:pt x="17608108" y="699242"/>
                          <a:pt x="17602200" y="1600231"/>
                        </a:cubicBezTo>
                        <a:cubicBezTo>
                          <a:pt x="17671368" y="1948374"/>
                          <a:pt x="17511784" y="2276472"/>
                          <a:pt x="17602200" y="2514622"/>
                        </a:cubicBezTo>
                        <a:cubicBezTo>
                          <a:pt x="17654568" y="2716614"/>
                          <a:pt x="17586337" y="3053112"/>
                          <a:pt x="17602200" y="3236991"/>
                        </a:cubicBezTo>
                        <a:cubicBezTo>
                          <a:pt x="17638181" y="3400002"/>
                          <a:pt x="17553142" y="3954722"/>
                          <a:pt x="17602200" y="4151382"/>
                        </a:cubicBezTo>
                        <a:cubicBezTo>
                          <a:pt x="17617770" y="4374612"/>
                          <a:pt x="17513613" y="4639626"/>
                          <a:pt x="17602200" y="4873751"/>
                        </a:cubicBezTo>
                        <a:cubicBezTo>
                          <a:pt x="17618162" y="5061692"/>
                          <a:pt x="17561599" y="5401822"/>
                          <a:pt x="17602200" y="5660127"/>
                        </a:cubicBezTo>
                        <a:cubicBezTo>
                          <a:pt x="17687714" y="6002540"/>
                          <a:pt x="17614623" y="6412997"/>
                          <a:pt x="17602200" y="6638526"/>
                        </a:cubicBezTo>
                        <a:cubicBezTo>
                          <a:pt x="17581766" y="6865580"/>
                          <a:pt x="17615352" y="7344404"/>
                          <a:pt x="17602200" y="8000968"/>
                        </a:cubicBezTo>
                        <a:cubicBezTo>
                          <a:pt x="17590486" y="8858694"/>
                          <a:pt x="16715375" y="9517094"/>
                          <a:pt x="16023467" y="9601200"/>
                        </a:cubicBezTo>
                        <a:cubicBezTo>
                          <a:pt x="15594761" y="9651412"/>
                          <a:pt x="15242389" y="9573425"/>
                          <a:pt x="14976223" y="9601200"/>
                        </a:cubicBezTo>
                        <a:cubicBezTo>
                          <a:pt x="14701239" y="9646260"/>
                          <a:pt x="14523141" y="9535700"/>
                          <a:pt x="14217876" y="9601200"/>
                        </a:cubicBezTo>
                        <a:cubicBezTo>
                          <a:pt x="13885159" y="9638789"/>
                          <a:pt x="13802953" y="9605625"/>
                          <a:pt x="13459527" y="9601200"/>
                        </a:cubicBezTo>
                        <a:cubicBezTo>
                          <a:pt x="13102792" y="9584623"/>
                          <a:pt x="12767997" y="9556219"/>
                          <a:pt x="12556731" y="9601200"/>
                        </a:cubicBezTo>
                        <a:cubicBezTo>
                          <a:pt x="12341470" y="9602370"/>
                          <a:pt x="12079511" y="9563854"/>
                          <a:pt x="11942829" y="9601200"/>
                        </a:cubicBezTo>
                        <a:cubicBezTo>
                          <a:pt x="11812091" y="9656827"/>
                          <a:pt x="11510451" y="9561506"/>
                          <a:pt x="11328928" y="9601200"/>
                        </a:cubicBezTo>
                        <a:cubicBezTo>
                          <a:pt x="11169149" y="9616858"/>
                          <a:pt x="10936939" y="9544648"/>
                          <a:pt x="10715027" y="9601200"/>
                        </a:cubicBezTo>
                        <a:cubicBezTo>
                          <a:pt x="10434034" y="9605813"/>
                          <a:pt x="10191714" y="9627120"/>
                          <a:pt x="9667784" y="9601200"/>
                        </a:cubicBezTo>
                        <a:cubicBezTo>
                          <a:pt x="9144943" y="9582577"/>
                          <a:pt x="9195223" y="9525943"/>
                          <a:pt x="8909435" y="9601200"/>
                        </a:cubicBezTo>
                        <a:cubicBezTo>
                          <a:pt x="8656168" y="9717826"/>
                          <a:pt x="8076350" y="9511235"/>
                          <a:pt x="7717744" y="9601200"/>
                        </a:cubicBezTo>
                        <a:cubicBezTo>
                          <a:pt x="7385444" y="9701177"/>
                          <a:pt x="7130591" y="9572275"/>
                          <a:pt x="6959395" y="9601200"/>
                        </a:cubicBezTo>
                        <a:cubicBezTo>
                          <a:pt x="6760771" y="9649253"/>
                          <a:pt x="6558705" y="9592781"/>
                          <a:pt x="6201047" y="9601200"/>
                        </a:cubicBezTo>
                        <a:cubicBezTo>
                          <a:pt x="5850700" y="9665738"/>
                          <a:pt x="5729853" y="9529656"/>
                          <a:pt x="5442699" y="9601200"/>
                        </a:cubicBezTo>
                        <a:cubicBezTo>
                          <a:pt x="5117015" y="9691105"/>
                          <a:pt x="4963790" y="9494989"/>
                          <a:pt x="4539903" y="9601200"/>
                        </a:cubicBezTo>
                        <a:cubicBezTo>
                          <a:pt x="4112475" y="9716440"/>
                          <a:pt x="4186706" y="9575299"/>
                          <a:pt x="3781554" y="9601200"/>
                        </a:cubicBezTo>
                        <a:cubicBezTo>
                          <a:pt x="3461600" y="9678626"/>
                          <a:pt x="3136227" y="9489922"/>
                          <a:pt x="2589863" y="9601200"/>
                        </a:cubicBezTo>
                        <a:cubicBezTo>
                          <a:pt x="1989489" y="9683541"/>
                          <a:pt x="1890590" y="9584632"/>
                          <a:pt x="1578732" y="9601200"/>
                        </a:cubicBezTo>
                        <a:cubicBezTo>
                          <a:pt x="558609" y="9745569"/>
                          <a:pt x="-77403" y="8956786"/>
                          <a:pt x="0" y="8000968"/>
                        </a:cubicBezTo>
                        <a:cubicBezTo>
                          <a:pt x="-62376" y="7729974"/>
                          <a:pt x="12325" y="7565474"/>
                          <a:pt x="0" y="7278599"/>
                        </a:cubicBezTo>
                        <a:cubicBezTo>
                          <a:pt x="-6836" y="7002937"/>
                          <a:pt x="27136" y="6827378"/>
                          <a:pt x="0" y="6556230"/>
                        </a:cubicBezTo>
                        <a:cubicBezTo>
                          <a:pt x="57500" y="6199382"/>
                          <a:pt x="641" y="5888595"/>
                          <a:pt x="0" y="5513824"/>
                        </a:cubicBezTo>
                        <a:cubicBezTo>
                          <a:pt x="-25211" y="5134471"/>
                          <a:pt x="93942" y="4718250"/>
                          <a:pt x="0" y="4535426"/>
                        </a:cubicBezTo>
                        <a:cubicBezTo>
                          <a:pt x="-53119" y="4292135"/>
                          <a:pt x="63457" y="3914088"/>
                          <a:pt x="0" y="3621034"/>
                        </a:cubicBezTo>
                        <a:cubicBezTo>
                          <a:pt x="-86646" y="3275959"/>
                          <a:pt x="24390" y="3173228"/>
                          <a:pt x="0" y="2898666"/>
                        </a:cubicBezTo>
                        <a:cubicBezTo>
                          <a:pt x="14659" y="2567078"/>
                          <a:pt x="17280" y="2185334"/>
                          <a:pt x="0" y="160023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b="1">
              <a:solidFill>
                <a:srgbClr val="C00000"/>
              </a:solidFill>
              <a:latin typeface="UTM Androgyne" panose="02040603050506020204" pitchFamily="18" charset="0"/>
            </a:endParaRPr>
          </a:p>
        </p:txBody>
      </p:sp>
      <p:sp>
        <p:nvSpPr>
          <p:cNvPr id="4" name="Rectangle 3">
            <a:extLst>
              <a:ext uri="{FF2B5EF4-FFF2-40B4-BE49-F238E27FC236}">
                <a16:creationId xmlns:a16="http://schemas.microsoft.com/office/drawing/2014/main" id="{9447736F-FE4B-B24D-A2D3-0D58E294327D}"/>
              </a:ext>
            </a:extLst>
          </p:cNvPr>
          <p:cNvSpPr/>
          <p:nvPr/>
        </p:nvSpPr>
        <p:spPr>
          <a:xfrm>
            <a:off x="653142" y="2247900"/>
            <a:ext cx="9144000" cy="6863417"/>
          </a:xfrm>
          <a:prstGeom prst="rect">
            <a:avLst/>
          </a:prstGeom>
        </p:spPr>
        <p:txBody>
          <a:bodyPr>
            <a:spAutoFit/>
          </a:bodyPr>
          <a:lstStyle/>
          <a:p>
            <a:pPr algn="just"/>
            <a:r>
              <a:rPr lang="vi-VN" sz="4000" b="1" dirty="0">
                <a:solidFill>
                  <a:srgbClr val="002060"/>
                </a:solidFill>
                <a:latin typeface="Calibri" panose="020F0502020204030204" pitchFamily="34" charset="0"/>
                <a:cs typeface="Calibri" panose="020F0502020204030204" pitchFamily="34" charset="0"/>
              </a:rPr>
              <a:t>Mùa thu nay khác rồi</a:t>
            </a:r>
          </a:p>
          <a:p>
            <a:pPr algn="just"/>
            <a:r>
              <a:rPr lang="vi-VN" sz="4000" b="1" dirty="0">
                <a:solidFill>
                  <a:srgbClr val="002060"/>
                </a:solidFill>
                <a:latin typeface="Calibri" panose="020F0502020204030204" pitchFamily="34" charset="0"/>
                <a:cs typeface="Calibri" panose="020F0502020204030204" pitchFamily="34" charset="0"/>
              </a:rPr>
              <a:t>Tôi đứng vui nghe giữa núi đồi</a:t>
            </a:r>
          </a:p>
          <a:p>
            <a:pPr algn="just"/>
            <a:r>
              <a:rPr lang="vi-VN" sz="4000" b="1" dirty="0">
                <a:solidFill>
                  <a:srgbClr val="002060"/>
                </a:solidFill>
                <a:latin typeface="Calibri" panose="020F0502020204030204" pitchFamily="34" charset="0"/>
                <a:cs typeface="Calibri" panose="020F0502020204030204" pitchFamily="34" charset="0"/>
              </a:rPr>
              <a:t>Gió thổi rừng tre phấp phới</a:t>
            </a:r>
          </a:p>
          <a:p>
            <a:pPr algn="just"/>
            <a:r>
              <a:rPr lang="vi-VN" sz="4000" b="1" dirty="0">
                <a:solidFill>
                  <a:srgbClr val="002060"/>
                </a:solidFill>
                <a:latin typeface="Calibri" panose="020F0502020204030204" pitchFamily="34" charset="0"/>
                <a:cs typeface="Calibri" panose="020F0502020204030204" pitchFamily="34" charset="0"/>
              </a:rPr>
              <a:t>Trời thu thay áo mới</a:t>
            </a:r>
          </a:p>
          <a:p>
            <a:pPr algn="just"/>
            <a:r>
              <a:rPr lang="vi-VN" sz="4000" b="1" dirty="0">
                <a:solidFill>
                  <a:srgbClr val="002060"/>
                </a:solidFill>
                <a:latin typeface="Calibri" panose="020F0502020204030204" pitchFamily="34" charset="0"/>
                <a:cs typeface="Calibri" panose="020F0502020204030204" pitchFamily="34" charset="0"/>
              </a:rPr>
              <a:t>Trong biếc nói cười thiết tha</a:t>
            </a:r>
            <a:r>
              <a:rPr lang="en-US" sz="4000" b="1" dirty="0">
                <a:solidFill>
                  <a:srgbClr val="002060"/>
                </a:solidFill>
                <a:latin typeface="Calibri" panose="020F0502020204030204" pitchFamily="34" charset="0"/>
                <a:cs typeface="Calibri" panose="020F0502020204030204" pitchFamily="34" charset="0"/>
              </a:rPr>
              <a:t>.</a:t>
            </a:r>
          </a:p>
          <a:p>
            <a:pPr algn="just"/>
            <a:endParaRPr lang="vi-VN" sz="4000" b="1" dirty="0">
              <a:solidFill>
                <a:srgbClr val="002060"/>
              </a:solidFill>
              <a:latin typeface="Calibri" panose="020F0502020204030204" pitchFamily="34" charset="0"/>
              <a:cs typeface="Calibri" panose="020F0502020204030204" pitchFamily="34" charset="0"/>
            </a:endParaRPr>
          </a:p>
          <a:p>
            <a:pPr algn="just"/>
            <a:r>
              <a:rPr lang="vi-VN" sz="4000" b="1" dirty="0">
                <a:solidFill>
                  <a:srgbClr val="002060"/>
                </a:solidFill>
                <a:latin typeface="Calibri" panose="020F0502020204030204" pitchFamily="34" charset="0"/>
                <a:cs typeface="Calibri" panose="020F0502020204030204" pitchFamily="34" charset="0"/>
              </a:rPr>
              <a:t>Trời xanh đây là của chúng ta</a:t>
            </a:r>
          </a:p>
          <a:p>
            <a:pPr algn="just"/>
            <a:r>
              <a:rPr lang="vi-VN" sz="4000" b="1" dirty="0">
                <a:solidFill>
                  <a:srgbClr val="002060"/>
                </a:solidFill>
                <a:latin typeface="Calibri" panose="020F0502020204030204" pitchFamily="34" charset="0"/>
                <a:cs typeface="Calibri" panose="020F0502020204030204" pitchFamily="34" charset="0"/>
              </a:rPr>
              <a:t>Núi rừng đây là của chúng ta</a:t>
            </a:r>
          </a:p>
          <a:p>
            <a:pPr algn="just"/>
            <a:r>
              <a:rPr lang="vi-VN" sz="4000" b="1" dirty="0">
                <a:solidFill>
                  <a:srgbClr val="002060"/>
                </a:solidFill>
                <a:latin typeface="Calibri" panose="020F0502020204030204" pitchFamily="34" charset="0"/>
                <a:cs typeface="Calibri" panose="020F0502020204030204" pitchFamily="34" charset="0"/>
              </a:rPr>
              <a:t>Những cánh đồng thơm mát</a:t>
            </a:r>
          </a:p>
          <a:p>
            <a:pPr algn="just"/>
            <a:r>
              <a:rPr lang="vi-VN" sz="4000" b="1" dirty="0">
                <a:solidFill>
                  <a:srgbClr val="002060"/>
                </a:solidFill>
                <a:latin typeface="Calibri" panose="020F0502020204030204" pitchFamily="34" charset="0"/>
                <a:cs typeface="Calibri" panose="020F0502020204030204" pitchFamily="34" charset="0"/>
              </a:rPr>
              <a:t>Những ngả đường bát ngát</a:t>
            </a:r>
          </a:p>
          <a:p>
            <a:pPr algn="just"/>
            <a:r>
              <a:rPr lang="vi-VN" sz="4000" b="1" dirty="0">
                <a:solidFill>
                  <a:srgbClr val="002060"/>
                </a:solidFill>
                <a:latin typeface="Calibri" panose="020F0502020204030204" pitchFamily="34" charset="0"/>
                <a:cs typeface="Calibri" panose="020F0502020204030204" pitchFamily="34" charset="0"/>
              </a:rPr>
              <a:t>Những dòng sông đỏ nặng phù sa</a:t>
            </a:r>
            <a:r>
              <a:rPr lang="en-US" sz="4000" b="1" dirty="0">
                <a:solidFill>
                  <a:srgbClr val="002060"/>
                </a:solidFill>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AD71ACA0-8DFF-BA4C-A101-918E96CB1EC2}"/>
              </a:ext>
            </a:extLst>
          </p:cNvPr>
          <p:cNvSpPr/>
          <p:nvPr/>
        </p:nvSpPr>
        <p:spPr>
          <a:xfrm>
            <a:off x="7848600" y="2247900"/>
            <a:ext cx="10058400" cy="3170099"/>
          </a:xfrm>
          <a:prstGeom prst="rect">
            <a:avLst/>
          </a:prstGeom>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Nước chúng ta</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algn="just"/>
            <a:r>
              <a:rPr lang="vi-VN" sz="4000" b="1" dirty="0">
                <a:solidFill>
                  <a:srgbClr val="002060"/>
                </a:solidFill>
                <a:latin typeface="Calibri" panose="020F0502020204030204" pitchFamily="34" charset="0"/>
                <a:cs typeface="Calibri" panose="020F0502020204030204" pitchFamily="34" charset="0"/>
              </a:rPr>
              <a:t>Nước những người chưa bao giờ khuất</a:t>
            </a:r>
          </a:p>
          <a:p>
            <a:pPr algn="just"/>
            <a:r>
              <a:rPr lang="vi-VN" sz="4000" b="1" dirty="0">
                <a:solidFill>
                  <a:srgbClr val="002060"/>
                </a:solidFill>
                <a:latin typeface="Calibri" panose="020F0502020204030204" pitchFamily="34" charset="0"/>
                <a:cs typeface="Calibri" panose="020F0502020204030204" pitchFamily="34" charset="0"/>
              </a:rPr>
              <a:t>Ðêm đêm rì rầm trong tiếng đất</a:t>
            </a:r>
          </a:p>
          <a:p>
            <a:pPr algn="just"/>
            <a:r>
              <a:rPr lang="vi-VN" sz="4000" b="1" dirty="0">
                <a:solidFill>
                  <a:srgbClr val="002060"/>
                </a:solidFill>
                <a:latin typeface="Calibri" panose="020F0502020204030204" pitchFamily="34" charset="0"/>
                <a:cs typeface="Calibri" panose="020F0502020204030204" pitchFamily="34" charset="0"/>
              </a:rPr>
              <a:t>Những buổi ngày xưa vọng nói về</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algn="r"/>
            <a:r>
              <a:rPr lang="vi-VN" sz="4000" b="1" i="1" dirty="0">
                <a:solidFill>
                  <a:srgbClr val="002060"/>
                </a:solidFill>
                <a:latin typeface="Calibri" panose="020F0502020204030204" pitchFamily="34" charset="0"/>
                <a:cs typeface="Calibri" panose="020F0502020204030204" pitchFamily="34" charset="0"/>
              </a:rPr>
              <a:t>Nguyễn Đình Thi</a:t>
            </a:r>
          </a:p>
        </p:txBody>
      </p:sp>
      <p:sp>
        <p:nvSpPr>
          <p:cNvPr id="7" name="TextBox 9">
            <a:extLst>
              <a:ext uri="{FF2B5EF4-FFF2-40B4-BE49-F238E27FC236}">
                <a16:creationId xmlns:a16="http://schemas.microsoft.com/office/drawing/2014/main" id="{2CFFC7F8-C5C7-A04D-840E-9595EAC68B67}"/>
              </a:ext>
            </a:extLst>
          </p:cNvPr>
          <p:cNvSpPr txBox="1"/>
          <p:nvPr/>
        </p:nvSpPr>
        <p:spPr>
          <a:xfrm>
            <a:off x="342900" y="385813"/>
            <a:ext cx="17602200" cy="1785104"/>
          </a:xfrm>
          <a:prstGeom prst="rect">
            <a:avLst/>
          </a:prstGeom>
        </p:spPr>
        <p:txBody>
          <a:bodyPr wrap="square" lIns="0" tIns="0" rIns="0" bIns="0" rtlCol="0" anchor="t">
            <a:spAutoFit/>
          </a:bodyPr>
          <a:lstStyle/>
          <a:p>
            <a:pPr algn="ctr"/>
            <a:r>
              <a:rPr lang="en-US" sz="7200" b="1" spc="153" dirty="0" err="1">
                <a:solidFill>
                  <a:schemeClr val="accent3">
                    <a:lumMod val="50000"/>
                  </a:schemeClr>
                </a:solidFill>
                <a:latin typeface="Sedgwick Ave Bold"/>
              </a:rPr>
              <a:t>Đất</a:t>
            </a:r>
            <a:r>
              <a:rPr lang="en-US" sz="7200" b="1" spc="153" dirty="0">
                <a:solidFill>
                  <a:schemeClr val="accent3">
                    <a:lumMod val="50000"/>
                  </a:schemeClr>
                </a:solidFill>
                <a:latin typeface="Sedgwick Ave Bold"/>
              </a:rPr>
              <a:t> </a:t>
            </a:r>
            <a:r>
              <a:rPr lang="en-US" sz="7200" b="1" spc="153" dirty="0" err="1">
                <a:solidFill>
                  <a:schemeClr val="accent3">
                    <a:lumMod val="50000"/>
                  </a:schemeClr>
                </a:solidFill>
                <a:latin typeface="Sedgwick Ave Bold"/>
              </a:rPr>
              <a:t>nước</a:t>
            </a:r>
            <a:r>
              <a:rPr lang="vi-VN" sz="8800" b="1" spc="153" dirty="0">
                <a:solidFill>
                  <a:srgbClr val="9D9B55"/>
                </a:solidFill>
                <a:latin typeface="Sedgwick Ave Bold"/>
              </a:rPr>
              <a:t/>
            </a:r>
            <a:br>
              <a:rPr lang="vi-VN" sz="8800" b="1" spc="153" dirty="0">
                <a:solidFill>
                  <a:srgbClr val="9D9B55"/>
                </a:solidFill>
                <a:latin typeface="Sedgwick Ave Bold"/>
              </a:rPr>
            </a:br>
            <a:r>
              <a:rPr lang="vi-VN" sz="4400" b="1" i="1" spc="153" dirty="0">
                <a:solidFill>
                  <a:srgbClr val="9D9B55"/>
                </a:solidFill>
                <a:latin typeface="Sedgwick Ave Bold"/>
              </a:rPr>
              <a:t>(</a:t>
            </a:r>
            <a:r>
              <a:rPr lang="vi-VN" sz="4400" b="1" i="1" spc="153" dirty="0" err="1">
                <a:solidFill>
                  <a:srgbClr val="9D9B55"/>
                </a:solidFill>
                <a:latin typeface="Sedgwick Ave Bold"/>
              </a:rPr>
              <a:t>Trích</a:t>
            </a:r>
            <a:r>
              <a:rPr lang="vi-VN" sz="4400" b="1" i="1" spc="153" dirty="0">
                <a:solidFill>
                  <a:srgbClr val="9D9B55"/>
                </a:solidFill>
                <a:latin typeface="Sedgwick Ave Bold"/>
              </a:rPr>
              <a:t>)</a:t>
            </a:r>
          </a:p>
        </p:txBody>
      </p:sp>
      <p:pic>
        <p:nvPicPr>
          <p:cNvPr id="8" name="Picture 7">
            <a:extLst>
              <a:ext uri="{FF2B5EF4-FFF2-40B4-BE49-F238E27FC236}">
                <a16:creationId xmlns:a16="http://schemas.microsoft.com/office/drawing/2014/main" id="{A3821B1B-E608-6C40-9C96-EF69D9511471}"/>
              </a:ext>
            </a:extLst>
          </p:cNvPr>
          <p:cNvPicPr>
            <a:picLocks noChangeAspect="1"/>
          </p:cNvPicPr>
          <p:nvPr/>
        </p:nvPicPr>
        <p:blipFill rotWithShape="1">
          <a:blip r:embed="rId4">
            <a:extLst>
              <a:ext uri="{28A0092B-C50C-407E-A947-70E740481C1C}">
                <a14:useLocalDpi xmlns:a14="http://schemas.microsoft.com/office/drawing/2010/main" val="0"/>
              </a:ext>
            </a:extLst>
          </a:blip>
          <a:srcRect l="3537" t="5671" r="2733" b="5778"/>
          <a:stretch/>
        </p:blipFill>
        <p:spPr>
          <a:xfrm>
            <a:off x="9797142" y="5346284"/>
            <a:ext cx="8077201" cy="4499517"/>
          </a:xfrm>
          <a:prstGeom prst="rect">
            <a:avLst/>
          </a:prstGeom>
        </p:spPr>
      </p:pic>
    </p:spTree>
    <p:extLst>
      <p:ext uri="{BB962C8B-B14F-4D97-AF65-F5344CB8AC3E}">
        <p14:creationId xmlns:p14="http://schemas.microsoft.com/office/powerpoint/2010/main" val="549652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740" b="12099"/>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id="{C97CF2AF-B38A-1B4A-8663-4653817FD407}"/>
              </a:ext>
            </a:extLst>
          </p:cNvPr>
          <p:cNvGrpSpPr/>
          <p:nvPr/>
        </p:nvGrpSpPr>
        <p:grpSpPr>
          <a:xfrm>
            <a:off x="762000" y="3200892"/>
            <a:ext cx="16764000" cy="6925587"/>
            <a:chOff x="1634114" y="1190919"/>
            <a:chExt cx="10232304" cy="1053520"/>
          </a:xfrm>
        </p:grpSpPr>
        <p:sp>
          <p:nvSpPr>
            <p:cNvPr id="4" name="矩形 39">
              <a:extLst>
                <a:ext uri="{FF2B5EF4-FFF2-40B4-BE49-F238E27FC236}">
                  <a16:creationId xmlns:a16="http://schemas.microsoft.com/office/drawing/2014/main" id="{EED8E26F-5B53-CD4F-95BB-62A6988DC2A7}"/>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5" name="圆角矩形 7">
              <a:extLst>
                <a:ext uri="{FF2B5EF4-FFF2-40B4-BE49-F238E27FC236}">
                  <a16:creationId xmlns:a16="http://schemas.microsoft.com/office/drawing/2014/main" id="{A2E13D50-3D19-D249-9BBB-DC89196F12BD}"/>
                </a:ext>
              </a:extLst>
            </p:cNvPr>
            <p:cNvSpPr/>
            <p:nvPr/>
          </p:nvSpPr>
          <p:spPr>
            <a:xfrm>
              <a:off x="1634114" y="1190919"/>
              <a:ext cx="10232304" cy="739754"/>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6" name="Google Shape;1614;p40">
            <a:extLst>
              <a:ext uri="{FF2B5EF4-FFF2-40B4-BE49-F238E27FC236}">
                <a16:creationId xmlns:a16="http://schemas.microsoft.com/office/drawing/2014/main" id="{C0A055B0-19B8-AB45-A3D5-C2FC6AB21E57}"/>
              </a:ext>
            </a:extLst>
          </p:cNvPr>
          <p:cNvSpPr txBox="1">
            <a:spLocks/>
          </p:cNvSpPr>
          <p:nvPr/>
        </p:nvSpPr>
        <p:spPr>
          <a:xfrm>
            <a:off x="3009694" y="751600"/>
            <a:ext cx="12256791" cy="962709"/>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600" b="1" dirty="0" err="1">
                <a:latin typeface="SVN-SAF" panose="02040603050506020204" pitchFamily="18" charset="0"/>
              </a:rPr>
              <a:t>Em</a:t>
            </a:r>
            <a:r>
              <a:rPr lang="en-US" sz="6600" b="1" dirty="0">
                <a:latin typeface="SVN-SAF" panose="02040603050506020204" pitchFamily="18" charset="0"/>
              </a:rPr>
              <a:t> </a:t>
            </a:r>
            <a:r>
              <a:rPr lang="en-US" sz="6600" b="1" dirty="0" err="1">
                <a:latin typeface="SVN-SAF" panose="02040603050506020204" pitchFamily="18" charset="0"/>
              </a:rPr>
              <a:t>hãy</a:t>
            </a:r>
            <a:r>
              <a:rPr lang="en-US" sz="6600" b="1" dirty="0">
                <a:latin typeface="SVN-SAF" panose="02040603050506020204" pitchFamily="18" charset="0"/>
              </a:rPr>
              <a:t> </a:t>
            </a:r>
            <a:r>
              <a:rPr lang="en-US" sz="6600" b="1" dirty="0" err="1">
                <a:latin typeface="SVN-SAF" panose="02040603050506020204" pitchFamily="18" charset="0"/>
              </a:rPr>
              <a:t>nêu</a:t>
            </a:r>
            <a:r>
              <a:rPr lang="en-US" sz="6600" b="1" dirty="0">
                <a:latin typeface="SVN-SAF" panose="02040603050506020204" pitchFamily="18" charset="0"/>
              </a:rPr>
              <a:t> </a:t>
            </a:r>
            <a:r>
              <a:rPr lang="en-US" sz="6600" b="1" dirty="0" err="1">
                <a:latin typeface="SVN-SAF" panose="02040603050506020204" pitchFamily="18" charset="0"/>
              </a:rPr>
              <a:t>nội</a:t>
            </a:r>
            <a:r>
              <a:rPr lang="en-US" sz="6600" b="1" dirty="0">
                <a:latin typeface="SVN-SAF" panose="02040603050506020204" pitchFamily="18" charset="0"/>
              </a:rPr>
              <a:t> dung </a:t>
            </a:r>
            <a:r>
              <a:rPr lang="en-US" sz="6600" b="1" dirty="0" err="1">
                <a:latin typeface="SVN-SAF" panose="02040603050506020204" pitchFamily="18" charset="0"/>
              </a:rPr>
              <a:t>của</a:t>
            </a:r>
            <a:r>
              <a:rPr lang="en-US" sz="6600" b="1" dirty="0">
                <a:latin typeface="SVN-SAF" panose="02040603050506020204" pitchFamily="18" charset="0"/>
              </a:rPr>
              <a:t> </a:t>
            </a:r>
            <a:r>
              <a:rPr lang="en-US" sz="6600" b="1" dirty="0" err="1">
                <a:latin typeface="SVN-SAF" panose="02040603050506020204" pitchFamily="18" charset="0"/>
              </a:rPr>
              <a:t>bài</a:t>
            </a:r>
            <a:r>
              <a:rPr lang="en-US" sz="6600" b="1" dirty="0">
                <a:latin typeface="SVN-SAF" panose="02040603050506020204" pitchFamily="18" charset="0"/>
              </a:rPr>
              <a:t> </a:t>
            </a:r>
            <a:r>
              <a:rPr lang="en-US" sz="6600" b="1" dirty="0" err="1">
                <a:latin typeface="SVN-SAF" panose="02040603050506020204" pitchFamily="18" charset="0"/>
              </a:rPr>
              <a:t>thơ</a:t>
            </a:r>
            <a:r>
              <a:rPr lang="en-US" sz="6600" b="1" dirty="0">
                <a:latin typeface="SVN-SAF" panose="02040603050506020204" pitchFamily="18" charset="0"/>
              </a:rPr>
              <a:t>?</a:t>
            </a:r>
          </a:p>
        </p:txBody>
      </p:sp>
      <p:sp>
        <p:nvSpPr>
          <p:cNvPr id="20" name="TextBox 15">
            <a:extLst>
              <a:ext uri="{FF2B5EF4-FFF2-40B4-BE49-F238E27FC236}">
                <a16:creationId xmlns:a16="http://schemas.microsoft.com/office/drawing/2014/main" id="{D030C319-C251-AF4D-848B-75D382DC3640}"/>
              </a:ext>
            </a:extLst>
          </p:cNvPr>
          <p:cNvSpPr txBox="1"/>
          <p:nvPr/>
        </p:nvSpPr>
        <p:spPr>
          <a:xfrm>
            <a:off x="1705170" y="3637588"/>
            <a:ext cx="15211230" cy="3763466"/>
          </a:xfrm>
          <a:prstGeom prst="rect">
            <a:avLst/>
          </a:prstGeom>
        </p:spPr>
        <p:txBody>
          <a:bodyPr wrap="square" lIns="0" tIns="0" rIns="0" bIns="0" rtlCol="0" anchor="t">
            <a:spAutoFit/>
          </a:bodyPr>
          <a:lstStyle/>
          <a:p>
            <a:pPr algn="just">
              <a:lnSpc>
                <a:spcPct val="130000"/>
              </a:lnSpc>
            </a:pPr>
            <a:r>
              <a:rPr lang="en-US" sz="4800" b="1" spc="600" dirty="0">
                <a:solidFill>
                  <a:schemeClr val="accent6">
                    <a:lumMod val="75000"/>
                  </a:schemeClr>
                </a:solidFill>
                <a:latin typeface="Baloo"/>
              </a:rPr>
              <a:t>   </a:t>
            </a:r>
            <a:r>
              <a:rPr lang="en-US" sz="4800" b="1" dirty="0" err="1">
                <a:solidFill>
                  <a:schemeClr val="accent6">
                    <a:lumMod val="75000"/>
                  </a:schemeClr>
                </a:solidFill>
                <a:latin typeface="Baloo"/>
              </a:rPr>
              <a:t>Bài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thơ</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đã</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thể</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hiện</a:t>
            </a:r>
            <a:r>
              <a:rPr lang="en-US" sz="4800" b="1" dirty="0">
                <a:solidFill>
                  <a:schemeClr val="accent6">
                    <a:lumMod val="75000"/>
                  </a:schemeClr>
                </a:solidFill>
                <a:latin typeface="Baloo"/>
              </a:rPr>
              <a:t>: </a:t>
            </a:r>
          </a:p>
          <a:p>
            <a:pPr marL="685800" indent="-685800" algn="just">
              <a:lnSpc>
                <a:spcPct val="130000"/>
              </a:lnSpc>
              <a:buFontTx/>
              <a:buChar char="-"/>
            </a:pPr>
            <a:r>
              <a:rPr lang="en-US" sz="4800" b="1" dirty="0" err="1">
                <a:solidFill>
                  <a:schemeClr val="accent6">
                    <a:lumMod val="75000"/>
                  </a:schemeClr>
                </a:solidFill>
                <a:latin typeface="Baloo"/>
              </a:rPr>
              <a:t>Niềm</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vui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niềm</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tự</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hào</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về</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nước</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tự</a:t>
            </a:r>
            <a:r>
              <a:rPr lang="en-US" sz="4800" b="1" dirty="0">
                <a:solidFill>
                  <a:schemeClr val="accent6">
                    <a:lumMod val="75000"/>
                  </a:schemeClr>
                </a:solidFill>
                <a:latin typeface="Baloo"/>
              </a:rPr>
              <a:t> do.</a:t>
            </a:r>
          </a:p>
          <a:p>
            <a:pPr marL="685800" indent="-685800" algn="just">
              <a:lnSpc>
                <a:spcPct val="130000"/>
              </a:lnSpc>
              <a:buFontTx/>
              <a:buChar char="-"/>
            </a:pPr>
            <a:r>
              <a:rPr lang="en-US" sz="4800" b="1" dirty="0" err="1">
                <a:solidFill>
                  <a:schemeClr val="accent6">
                    <a:lumMod val="75000"/>
                  </a:schemeClr>
                </a:solidFill>
                <a:latin typeface="Baloo"/>
              </a:rPr>
              <a:t>Tình</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yêu</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tha</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thiết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của</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tác</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giả</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đối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với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nước</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với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truyền</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thống</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bất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khuất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của</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dân</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tộc</a:t>
            </a:r>
            <a:r>
              <a:rPr lang="en-US" sz="4800" b="1" dirty="0">
                <a:solidFill>
                  <a:schemeClr val="accent6">
                    <a:lumMod val="75000"/>
                  </a:schemeClr>
                </a:solidFill>
                <a:latin typeface="Baloo"/>
              </a:rPr>
              <a:t>.</a:t>
            </a:r>
          </a:p>
        </p:txBody>
      </p:sp>
      <p:pic>
        <p:nvPicPr>
          <p:cNvPr id="21" name="Picture 4">
            <a:extLst>
              <a:ext uri="{FF2B5EF4-FFF2-40B4-BE49-F238E27FC236}">
                <a16:creationId xmlns:a16="http://schemas.microsoft.com/office/drawing/2014/main" id="{011BED3D-9A64-9A45-A129-47F9E0F75F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42699" y="68384"/>
            <a:ext cx="2346068" cy="2731957"/>
          </a:xfrm>
          <a:prstGeom prst="rect">
            <a:avLst/>
          </a:prstGeom>
        </p:spPr>
      </p:pic>
    </p:spTree>
    <p:extLst>
      <p:ext uri="{BB962C8B-B14F-4D97-AF65-F5344CB8AC3E}">
        <p14:creationId xmlns:p14="http://schemas.microsoft.com/office/powerpoint/2010/main" val="112469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613" b="2975"/>
          <a:stretch>
            <a:fillRect/>
          </a:stretch>
        </p:blipFill>
        <p:spPr>
          <a:xfrm>
            <a:off x="0" y="0"/>
            <a:ext cx="18288000" cy="10287000"/>
          </a:xfrm>
          <a:prstGeom prst="rect">
            <a:avLst/>
          </a:prstGeom>
        </p:spPr>
      </p:pic>
      <p:sp>
        <p:nvSpPr>
          <p:cNvPr id="19" name="Google Shape;2749;p38">
            <a:extLst>
              <a:ext uri="{FF2B5EF4-FFF2-40B4-BE49-F238E27FC236}">
                <a16:creationId xmlns:a16="http://schemas.microsoft.com/office/drawing/2014/main"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0" name="圆角矩形 7">
            <a:extLst>
              <a:ext uri="{FF2B5EF4-FFF2-40B4-BE49-F238E27FC236}">
                <a16:creationId xmlns:a16="http://schemas.microsoft.com/office/drawing/2014/main" id="{29525D88-68B1-F74D-8B8C-81478CE53154}"/>
              </a:ext>
            </a:extLst>
          </p:cNvPr>
          <p:cNvSpPr/>
          <p:nvPr/>
        </p:nvSpPr>
        <p:spPr>
          <a:xfrm>
            <a:off x="4332654" y="409603"/>
            <a:ext cx="9622692" cy="1184291"/>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Luyện</a:t>
            </a:r>
            <a:r>
              <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viết</a:t>
            </a:r>
            <a:r>
              <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từ</a:t>
            </a:r>
            <a:r>
              <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khó</a:t>
            </a:r>
            <a:endPar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endParaRPr>
          </a:p>
        </p:txBody>
      </p:sp>
      <p:sp>
        <p:nvSpPr>
          <p:cNvPr id="23" name="Google Shape;2749;p38">
            <a:extLst>
              <a:ext uri="{FF2B5EF4-FFF2-40B4-BE49-F238E27FC236}">
                <a16:creationId xmlns:a16="http://schemas.microsoft.com/office/drawing/2014/main"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id="{B4571B40-001A-C24D-8C58-FC1090958FC4}"/>
              </a:ext>
            </a:extLst>
          </p:cNvPr>
          <p:cNvSpPr/>
          <p:nvPr/>
        </p:nvSpPr>
        <p:spPr>
          <a:xfrm>
            <a:off x="1932354" y="2537982"/>
            <a:ext cx="4800600" cy="1219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bg1"/>
                </a:solidFill>
                <a:latin typeface="+mj-lt"/>
                <a:ea typeface="黑体" panose="02010609060101010101" pitchFamily="49" charset="-122"/>
                <a:cs typeface="Calibri" panose="020F0502020204030204" pitchFamily="34" charset="0"/>
              </a:rPr>
              <a:t>phấp</a:t>
            </a:r>
            <a:r>
              <a:rPr lang="en-US" altLang="zh-CN" sz="6000" b="1" dirty="0">
                <a:solidFill>
                  <a:schemeClr val="bg1"/>
                </a:solidFill>
                <a:latin typeface="+mj-lt"/>
                <a:ea typeface="黑体" panose="02010609060101010101" pitchFamily="49" charset="-122"/>
                <a:cs typeface="Calibri" panose="020F0502020204030204" pitchFamily="34" charset="0"/>
              </a:rPr>
              <a:t> </a:t>
            </a:r>
            <a:r>
              <a:rPr lang="en-US" altLang="zh-CN" sz="6000" b="1" dirty="0" err="1">
                <a:solidFill>
                  <a:schemeClr val="bg1"/>
                </a:solidFill>
                <a:latin typeface="+mj-lt"/>
                <a:ea typeface="黑体" panose="02010609060101010101" pitchFamily="49" charset="-122"/>
                <a:cs typeface="Calibri" panose="020F0502020204030204" pitchFamily="34" charset="0"/>
              </a:rPr>
              <a:t>phới</a:t>
            </a:r>
            <a:endParaRPr lang="zh-CN" altLang="en-US" sz="6000" b="1" dirty="0">
              <a:solidFill>
                <a:schemeClr val="bg1"/>
              </a:solidFill>
              <a:latin typeface="+mj-lt"/>
              <a:ea typeface="黑体" panose="02010609060101010101" pitchFamily="49" charset="-122"/>
              <a:cs typeface="Calibri" panose="020F0502020204030204" pitchFamily="34" charset="0"/>
            </a:endParaRPr>
          </a:p>
        </p:txBody>
      </p:sp>
      <p:sp>
        <p:nvSpPr>
          <p:cNvPr id="26" name="Rounded Rectangle 25">
            <a:extLst>
              <a:ext uri="{FF2B5EF4-FFF2-40B4-BE49-F238E27FC236}">
                <a16:creationId xmlns:a16="http://schemas.microsoft.com/office/drawing/2014/main" id="{BA2AF8DB-DCAF-3941-9417-AE6618A88779}"/>
              </a:ext>
            </a:extLst>
          </p:cNvPr>
          <p:cNvSpPr/>
          <p:nvPr/>
        </p:nvSpPr>
        <p:spPr>
          <a:xfrm>
            <a:off x="4343400" y="5310619"/>
            <a:ext cx="4800600" cy="1219200"/>
          </a:xfrm>
          <a:prstGeom prst="roundRect">
            <a:avLst/>
          </a:prstGeom>
          <a:solidFill>
            <a:schemeClr val="accent3">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err="1">
                <a:solidFill>
                  <a:schemeClr val="accent4">
                    <a:lumMod val="50000"/>
                  </a:schemeClr>
                </a:solidFill>
                <a:latin typeface="+mj-lt"/>
              </a:rPr>
              <a:t>bát</a:t>
            </a:r>
            <a:r>
              <a:rPr lang="en-US" sz="6000" b="1" dirty="0">
                <a:solidFill>
                  <a:schemeClr val="accent4">
                    <a:lumMod val="50000"/>
                  </a:schemeClr>
                </a:solidFill>
                <a:latin typeface="+mj-lt"/>
              </a:rPr>
              <a:t> </a:t>
            </a:r>
            <a:r>
              <a:rPr lang="en-US" sz="6000" b="1" dirty="0" err="1">
                <a:solidFill>
                  <a:schemeClr val="accent4">
                    <a:lumMod val="50000"/>
                  </a:schemeClr>
                </a:solidFill>
                <a:latin typeface="+mj-lt"/>
              </a:rPr>
              <a:t>ngát</a:t>
            </a:r>
            <a:endParaRPr lang="en-US" sz="6000" b="1" dirty="0">
              <a:solidFill>
                <a:schemeClr val="accent4">
                  <a:lumMod val="50000"/>
                </a:schemeClr>
              </a:solidFill>
              <a:latin typeface="+mj-lt"/>
            </a:endParaRPr>
          </a:p>
        </p:txBody>
      </p:sp>
      <p:sp>
        <p:nvSpPr>
          <p:cNvPr id="27" name="Rounded Rectangle 26">
            <a:extLst>
              <a:ext uri="{FF2B5EF4-FFF2-40B4-BE49-F238E27FC236}">
                <a16:creationId xmlns:a16="http://schemas.microsoft.com/office/drawing/2014/main" id="{5C8BC7BE-7FA3-8343-8D8B-A01B850F0FDA}"/>
              </a:ext>
            </a:extLst>
          </p:cNvPr>
          <p:cNvSpPr/>
          <p:nvPr/>
        </p:nvSpPr>
        <p:spPr>
          <a:xfrm>
            <a:off x="9599266" y="2537982"/>
            <a:ext cx="4800600" cy="1219200"/>
          </a:xfrm>
          <a:prstGeom prst="round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err="1">
                <a:solidFill>
                  <a:schemeClr val="accent4">
                    <a:lumMod val="50000"/>
                  </a:schemeClr>
                </a:solidFill>
                <a:latin typeface="+mj-lt"/>
              </a:rPr>
              <a:t>phù</a:t>
            </a:r>
            <a:r>
              <a:rPr lang="en-US" sz="6000" b="1" dirty="0">
                <a:solidFill>
                  <a:schemeClr val="accent4">
                    <a:lumMod val="50000"/>
                  </a:schemeClr>
                </a:solidFill>
                <a:latin typeface="+mj-lt"/>
              </a:rPr>
              <a:t> </a:t>
            </a:r>
            <a:r>
              <a:rPr lang="en-US" sz="6000" b="1" dirty="0" err="1">
                <a:solidFill>
                  <a:schemeClr val="accent4">
                    <a:lumMod val="50000"/>
                  </a:schemeClr>
                </a:solidFill>
                <a:latin typeface="+mj-lt"/>
              </a:rPr>
              <a:t>sa</a:t>
            </a:r>
            <a:endParaRPr lang="en-US" sz="6000" b="1" dirty="0">
              <a:solidFill>
                <a:schemeClr val="accent4">
                  <a:lumMod val="50000"/>
                </a:schemeClr>
              </a:solidFill>
              <a:latin typeface="+mj-lt"/>
            </a:endParaRPr>
          </a:p>
        </p:txBody>
      </p:sp>
      <p:sp>
        <p:nvSpPr>
          <p:cNvPr id="28" name="Rounded Rectangle 27">
            <a:extLst>
              <a:ext uri="{FF2B5EF4-FFF2-40B4-BE49-F238E27FC236}">
                <a16:creationId xmlns:a16="http://schemas.microsoft.com/office/drawing/2014/main" id="{F5A69035-C4C8-BA4D-9C7C-0088240D8511}"/>
              </a:ext>
            </a:extLst>
          </p:cNvPr>
          <p:cNvSpPr/>
          <p:nvPr/>
        </p:nvSpPr>
        <p:spPr>
          <a:xfrm>
            <a:off x="11804590" y="5310619"/>
            <a:ext cx="4800600" cy="1219200"/>
          </a:xfrm>
          <a:prstGeom prst="roundRect">
            <a:avLst/>
          </a:prstGeom>
          <a:solidFill>
            <a:schemeClr val="accent4">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err="1">
                <a:solidFill>
                  <a:schemeClr val="accent4">
                    <a:lumMod val="50000"/>
                  </a:schemeClr>
                </a:solidFill>
                <a:latin typeface="+mj-lt"/>
              </a:rPr>
              <a:t>rì</a:t>
            </a:r>
            <a:r>
              <a:rPr lang="en-US" sz="6000" b="1" dirty="0">
                <a:solidFill>
                  <a:schemeClr val="accent4">
                    <a:lumMod val="50000"/>
                  </a:schemeClr>
                </a:solidFill>
                <a:latin typeface="+mj-lt"/>
              </a:rPr>
              <a:t> </a:t>
            </a:r>
            <a:r>
              <a:rPr lang="en-US" sz="6000" b="1" dirty="0" err="1">
                <a:solidFill>
                  <a:schemeClr val="accent4">
                    <a:lumMod val="50000"/>
                  </a:schemeClr>
                </a:solidFill>
                <a:latin typeface="+mj-lt"/>
              </a:rPr>
              <a:t>rầm</a:t>
            </a:r>
            <a:endParaRPr lang="en-US" sz="6000" b="1" dirty="0">
              <a:solidFill>
                <a:schemeClr val="accent4">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12485" b="2928"/>
          <a:stretch/>
        </p:blipFill>
        <p:spPr>
          <a:xfrm>
            <a:off x="0" y="0"/>
            <a:ext cx="18288000" cy="10287000"/>
          </a:xfrm>
          <a:prstGeom prst="rect">
            <a:avLst/>
          </a:prstGeom>
        </p:spPr>
      </p:pic>
      <p:grpSp>
        <p:nvGrpSpPr>
          <p:cNvPr id="4" name="Group 3">
            <a:extLst>
              <a:ext uri="{FF2B5EF4-FFF2-40B4-BE49-F238E27FC236}">
                <a16:creationId xmlns:a16="http://schemas.microsoft.com/office/drawing/2014/main" id="{F1B552A9-22FE-A44C-9E18-1F013423FC56}"/>
              </a:ext>
            </a:extLst>
          </p:cNvPr>
          <p:cNvGrpSpPr/>
          <p:nvPr/>
        </p:nvGrpSpPr>
        <p:grpSpPr>
          <a:xfrm>
            <a:off x="836842" y="1735428"/>
            <a:ext cx="17832157" cy="7903872"/>
            <a:chOff x="2070566" y="935359"/>
            <a:chExt cx="9795852" cy="1072527"/>
          </a:xfrm>
        </p:grpSpPr>
        <p:sp>
          <p:nvSpPr>
            <p:cNvPr id="6" name="矩形 39">
              <a:extLst>
                <a:ext uri="{FF2B5EF4-FFF2-40B4-BE49-F238E27FC236}">
                  <a16:creationId xmlns:a16="http://schemas.microsoft.com/office/drawing/2014/main" id="{FD6E96E2-FA70-D846-86BA-4DF6568A8D30}"/>
                </a:ext>
              </a:extLst>
            </p:cNvPr>
            <p:cNvSpPr>
              <a:spLocks noChangeArrowheads="1"/>
            </p:cNvSpPr>
            <p:nvPr/>
          </p:nvSpPr>
          <p:spPr bwMode="auto">
            <a:xfrm>
              <a:off x="2209800" y="1504685"/>
              <a:ext cx="9656618" cy="1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66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7" name="圆角矩形 7">
              <a:extLst>
                <a:ext uri="{FF2B5EF4-FFF2-40B4-BE49-F238E27FC236}">
                  <a16:creationId xmlns:a16="http://schemas.microsoft.com/office/drawing/2014/main" id="{7F348996-3247-DB45-A74F-4BB3683D6C36}"/>
                </a:ext>
              </a:extLst>
            </p:cNvPr>
            <p:cNvSpPr/>
            <p:nvPr/>
          </p:nvSpPr>
          <p:spPr>
            <a:xfrm>
              <a:off x="2070566" y="935359"/>
              <a:ext cx="9307871" cy="1072527"/>
            </a:xfrm>
            <a:prstGeom prst="roundRect">
              <a:avLst>
                <a:gd name="adj" fmla="val 22936"/>
              </a:avLst>
            </a:prstGeom>
            <a:solidFill>
              <a:srgbClr val="F7F2DD">
                <a:alpha val="86000"/>
              </a:srgbClr>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i="0" u="none" strike="noStrike" kern="1200" cap="none" spc="0" normalizeH="0" baseline="0" noProof="0" dirty="0">
                <a:ln>
                  <a:noFill/>
                </a:ln>
                <a:solidFill>
                  <a:schemeClr val="accent3">
                    <a:lumMod val="50000"/>
                  </a:schemeClr>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8" name="文本框 31">
            <a:extLst>
              <a:ext uri="{FF2B5EF4-FFF2-40B4-BE49-F238E27FC236}">
                <a16:creationId xmlns:a16="http://schemas.microsoft.com/office/drawing/2014/main" id="{0ED62B31-E305-8449-AFC7-63F2489039E4}"/>
              </a:ext>
            </a:extLst>
          </p:cNvPr>
          <p:cNvSpPr txBox="1"/>
          <p:nvPr/>
        </p:nvSpPr>
        <p:spPr>
          <a:xfrm>
            <a:off x="4056450" y="841813"/>
            <a:ext cx="1074243" cy="565604"/>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2800" dirty="0">
              <a:solidFill>
                <a:schemeClr val="accent3">
                  <a:lumMod val="50000"/>
                </a:schemeClr>
              </a:solidFill>
            </a:endParaRPr>
          </a:p>
        </p:txBody>
      </p:sp>
      <p:sp>
        <p:nvSpPr>
          <p:cNvPr id="9" name="Google Shape;2714;p36">
            <a:extLst>
              <a:ext uri="{FF2B5EF4-FFF2-40B4-BE49-F238E27FC236}">
                <a16:creationId xmlns:a16="http://schemas.microsoft.com/office/drawing/2014/main" id="{3317B744-7F52-974C-92AD-CBA5FEEDE1D5}"/>
              </a:ext>
            </a:extLst>
          </p:cNvPr>
          <p:cNvSpPr/>
          <p:nvPr/>
        </p:nvSpPr>
        <p:spPr>
          <a:xfrm>
            <a:off x="7492375" y="307472"/>
            <a:ext cx="3303249" cy="120388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6">
              <a:lumMod val="75000"/>
            </a:schemeClr>
          </a:solidFill>
          <a:ln>
            <a:noFill/>
          </a:ln>
        </p:spPr>
        <p:txBody>
          <a:bodyPr spcFirstLastPara="1" wrap="square" lIns="91425" tIns="91425" rIns="91425" bIns="91425" anchor="ctr" anchorCtr="0">
            <a:noAutofit/>
          </a:bodyPr>
          <a:lstStyle/>
          <a:p>
            <a:pPr lvl="0" algn="ctr">
              <a:buClrTx/>
              <a:defRPr/>
            </a:pPr>
            <a:r>
              <a:rPr lang="vi-VN" altLang="zh-CN" sz="6600" b="1" dirty="0">
                <a:solidFill>
                  <a:schemeClr val="bg1"/>
                </a:solidFill>
                <a:latin typeface="SVN-Whimsy" panose="02040603050506020204" pitchFamily="18" charset="0"/>
                <a:ea typeface="黑体" panose="02010609060101010101" pitchFamily="49" charset="-122"/>
                <a:cs typeface="Pattaya" panose="00000500000000000000" pitchFamily="2" charset="-34"/>
              </a:rPr>
              <a:t>Lưu ý</a:t>
            </a:r>
            <a:endParaRPr lang="en-US" altLang="zh-CN" sz="6600" b="1" dirty="0">
              <a:solidFill>
                <a:schemeClr val="bg1"/>
              </a:solidFill>
              <a:latin typeface="SVN-Whimsy" panose="02040603050506020204" pitchFamily="18" charset="0"/>
              <a:ea typeface="黑体" panose="02010609060101010101" pitchFamily="49" charset="-122"/>
              <a:cs typeface="Pattaya" panose="00000500000000000000" pitchFamily="2" charset="-34"/>
            </a:endParaRPr>
          </a:p>
        </p:txBody>
      </p:sp>
      <p:sp>
        <p:nvSpPr>
          <p:cNvPr id="14" name="Rounded Rectangle 96">
            <a:extLst>
              <a:ext uri="{FF2B5EF4-FFF2-40B4-BE49-F238E27FC236}">
                <a16:creationId xmlns:a16="http://schemas.microsoft.com/office/drawing/2014/main" id="{CEC72E8C-0ACA-E94F-8EAD-EEEA32CB1866}"/>
              </a:ext>
            </a:extLst>
          </p:cNvPr>
          <p:cNvSpPr/>
          <p:nvPr/>
        </p:nvSpPr>
        <p:spPr>
          <a:xfrm>
            <a:off x="3056113" y="2391051"/>
            <a:ext cx="13784087" cy="1706432"/>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Ngồi viết đúng tư thế, trình bày đúng hình thức bài thơ.</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34793E-2DB6-4341-BD81-6A9A0CD3C3BF}"/>
              </a:ext>
            </a:extLst>
          </p:cNvPr>
          <p:cNvPicPr>
            <a:picLocks noChangeAspect="1"/>
          </p:cNvPicPr>
          <p:nvPr/>
        </p:nvPicPr>
        <p:blipFill rotWithShape="1">
          <a:blip r:embed="rId5"/>
          <a:srcRect t="42388" r="72750"/>
          <a:stretch/>
        </p:blipFill>
        <p:spPr>
          <a:xfrm>
            <a:off x="1524000" y="2690498"/>
            <a:ext cx="1282035" cy="1524690"/>
          </a:xfrm>
          <a:prstGeom prst="rect">
            <a:avLst/>
          </a:prstGeom>
        </p:spPr>
      </p:pic>
      <p:sp>
        <p:nvSpPr>
          <p:cNvPr id="17" name="Rounded Rectangle 104">
            <a:extLst>
              <a:ext uri="{FF2B5EF4-FFF2-40B4-BE49-F238E27FC236}">
                <a16:creationId xmlns:a16="http://schemas.microsoft.com/office/drawing/2014/main" id="{538E78DF-56CF-6E47-8A61-09D90A5E76B3}"/>
              </a:ext>
            </a:extLst>
          </p:cNvPr>
          <p:cNvSpPr/>
          <p:nvPr/>
        </p:nvSpPr>
        <p:spPr>
          <a:xfrm>
            <a:off x="3066999" y="4539172"/>
            <a:ext cx="13805858" cy="1227837"/>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Viết hoa chữ cái đầu mỗi câu thơ.</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sp>
        <p:nvSpPr>
          <p:cNvPr id="20" name="Rounded Rectangle 107">
            <a:extLst>
              <a:ext uri="{FF2B5EF4-FFF2-40B4-BE49-F238E27FC236}">
                <a16:creationId xmlns:a16="http://schemas.microsoft.com/office/drawing/2014/main" id="{0542A592-4075-2041-9678-B32A9F594519}"/>
              </a:ext>
            </a:extLst>
          </p:cNvPr>
          <p:cNvSpPr/>
          <p:nvPr/>
        </p:nvSpPr>
        <p:spPr>
          <a:xfrm>
            <a:off x="3015625" y="6267104"/>
            <a:ext cx="13857232" cy="1158155"/>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Ghi dấu thanh đúng vị trí.</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sp>
        <p:nvSpPr>
          <p:cNvPr id="23" name="Rounded Rectangle 110">
            <a:extLst>
              <a:ext uri="{FF2B5EF4-FFF2-40B4-BE49-F238E27FC236}">
                <a16:creationId xmlns:a16="http://schemas.microsoft.com/office/drawing/2014/main" id="{3ABF10D8-E513-F149-8015-130586AB622A}"/>
              </a:ext>
            </a:extLst>
          </p:cNvPr>
          <p:cNvSpPr/>
          <p:nvPr/>
        </p:nvSpPr>
        <p:spPr>
          <a:xfrm>
            <a:off x="3038171" y="7867692"/>
            <a:ext cx="13834686" cy="1158155"/>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Đọc lại bài, kiểm tra lỗi chính tả.</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035AD53B-597A-E84C-BBB2-BC79AE8278BF}"/>
              </a:ext>
            </a:extLst>
          </p:cNvPr>
          <p:cNvPicPr>
            <a:picLocks noChangeAspect="1"/>
          </p:cNvPicPr>
          <p:nvPr/>
        </p:nvPicPr>
        <p:blipFill rotWithShape="1">
          <a:blip r:embed="rId5"/>
          <a:srcRect t="42388" r="72750"/>
          <a:stretch/>
        </p:blipFill>
        <p:spPr>
          <a:xfrm>
            <a:off x="1556656" y="4611636"/>
            <a:ext cx="1282035" cy="1524690"/>
          </a:xfrm>
          <a:prstGeom prst="rect">
            <a:avLst/>
          </a:prstGeom>
        </p:spPr>
      </p:pic>
      <p:pic>
        <p:nvPicPr>
          <p:cNvPr id="27" name="Picture 26">
            <a:extLst>
              <a:ext uri="{FF2B5EF4-FFF2-40B4-BE49-F238E27FC236}">
                <a16:creationId xmlns:a16="http://schemas.microsoft.com/office/drawing/2014/main" id="{1B1FDD27-AF69-A642-8A39-4589B873F490}"/>
              </a:ext>
            </a:extLst>
          </p:cNvPr>
          <p:cNvPicPr>
            <a:picLocks noChangeAspect="1"/>
          </p:cNvPicPr>
          <p:nvPr/>
        </p:nvPicPr>
        <p:blipFill rotWithShape="1">
          <a:blip r:embed="rId5"/>
          <a:srcRect t="42388" r="72750"/>
          <a:stretch/>
        </p:blipFill>
        <p:spPr>
          <a:xfrm>
            <a:off x="1606860" y="6343002"/>
            <a:ext cx="1282035" cy="1524690"/>
          </a:xfrm>
          <a:prstGeom prst="rect">
            <a:avLst/>
          </a:prstGeom>
        </p:spPr>
      </p:pic>
      <p:pic>
        <p:nvPicPr>
          <p:cNvPr id="28" name="Picture 27">
            <a:extLst>
              <a:ext uri="{FF2B5EF4-FFF2-40B4-BE49-F238E27FC236}">
                <a16:creationId xmlns:a16="http://schemas.microsoft.com/office/drawing/2014/main" id="{1DCB2809-5E49-D348-81A8-472CE3EE9912}"/>
              </a:ext>
            </a:extLst>
          </p:cNvPr>
          <p:cNvPicPr>
            <a:picLocks noChangeAspect="1"/>
          </p:cNvPicPr>
          <p:nvPr/>
        </p:nvPicPr>
        <p:blipFill rotWithShape="1">
          <a:blip r:embed="rId5"/>
          <a:srcRect t="42388" r="72750"/>
          <a:stretch/>
        </p:blipFill>
        <p:spPr>
          <a:xfrm>
            <a:off x="1606860" y="7915618"/>
            <a:ext cx="1282035" cy="1524690"/>
          </a:xfrm>
          <a:prstGeom prst="rect">
            <a:avLst/>
          </a:prstGeom>
        </p:spPr>
      </p:pic>
      <p:pic>
        <p:nvPicPr>
          <p:cNvPr id="29" name="图片 25" descr="卡通人物&#10;&#10;中度可信度描述已自动生成">
            <a:extLst>
              <a:ext uri="{FF2B5EF4-FFF2-40B4-BE49-F238E27FC236}">
                <a16:creationId xmlns:a16="http://schemas.microsoft.com/office/drawing/2014/main" id="{7DF785A6-9B1C-C048-8F7F-BC614A1193F6}"/>
              </a:ext>
            </a:extLst>
          </p:cNvPr>
          <p:cNvPicPr>
            <a:picLocks noChangeAspect="1"/>
          </p:cNvPicPr>
          <p:nvPr>
            <p:custDataLst>
              <p:tags r:id="rId1"/>
            </p:custDataLst>
          </p:nvPr>
        </p:nvPicPr>
        <p:blipFill>
          <a:blip r:embed="rId6" cstate="email"/>
          <a:stretch>
            <a:fillRect/>
          </a:stretch>
        </p:blipFill>
        <p:spPr>
          <a:xfrm rot="1666602">
            <a:off x="9835068" y="43368"/>
            <a:ext cx="2005219" cy="2005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9"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par>
                                <p:cTn id="32" presetID="9"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dissolv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7" grpId="0" animBg="1"/>
      <p:bldP spid="20"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A47F"/>
        </a:solidFill>
        <a:effectLst/>
      </p:bgPr>
    </p:bg>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E35C7905-F24B-804C-881D-AC2D217DFA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34296" y="2552700"/>
            <a:ext cx="12583588" cy="2399419"/>
          </a:xfrm>
          <a:prstGeom prst="rect">
            <a:avLst/>
          </a:prstGeom>
        </p:spPr>
      </p:pic>
      <p:pic>
        <p:nvPicPr>
          <p:cNvPr id="5" name="Picture 4">
            <a:extLst>
              <a:ext uri="{FF2B5EF4-FFF2-40B4-BE49-F238E27FC236}">
                <a16:creationId xmlns:a16="http://schemas.microsoft.com/office/drawing/2014/main" id="{50190FEF-9162-7142-9F4D-DE4B8A756A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56" b="94000" l="9845" r="92228">
                        <a14:foregroundMark x1="39637" y1="84667" x2="39637" y2="93111"/>
                        <a14:foregroundMark x1="55440" y1="82889" x2="60363" y2="85556"/>
                        <a14:foregroundMark x1="39637" y1="86222" x2="44560" y2="85556"/>
                        <a14:foregroundMark x1="40155" y1="87556" x2="45596" y2="91333"/>
                        <a14:foregroundMark x1="47668" y1="87778" x2="47409" y2="93111"/>
                        <a14:foregroundMark x1="49314" y1="88667" x2="50518" y2="86000"/>
                        <a14:foregroundMark x1="47409" y1="92889" x2="48913" y2="89556"/>
                        <a14:foregroundMark x1="40155" y1="85111" x2="40155" y2="85111"/>
                        <a14:foregroundMark x1="61140" y1="83333" x2="61140" y2="94222"/>
                        <a14:foregroundMark x1="57243" y1="88692" x2="58549" y2="93333"/>
                        <a14:foregroundMark x1="56736" y1="86889" x2="56801" y2="87119"/>
                        <a14:foregroundMark x1="65026" y1="89778" x2="66580" y2="94000"/>
                        <a14:foregroundMark x1="66580" y1="93778" x2="65285" y2="85778"/>
                        <a14:foregroundMark x1="67358" y1="85556" x2="68135" y2="91778"/>
                        <a14:foregroundMark x1="56631" y1="89556" x2="58031" y2="94000"/>
                        <a14:foregroundMark x1="56421" y1="88889" x2="56631" y2="89556"/>
                        <a14:foregroundMark x1="55440" y1="85778" x2="55928" y2="87327"/>
                        <a14:foregroundMark x1="49275" y1="90889" x2="48705" y2="93333"/>
                        <a14:foregroundMark x1="50518" y1="85556" x2="49793" y2="88667"/>
                        <a14:foregroundMark x1="88860" y1="44667" x2="88860" y2="48000"/>
                        <a14:foregroundMark x1="92487" y1="45333" x2="92487" y2="45333"/>
                        <a14:foregroundMark x1="47927" y1="9556" x2="47927" y2="9556"/>
                        <a14:foregroundMark x1="50000" y1="88889" x2="50000" y2="88889"/>
                        <a14:foregroundMark x1="50777" y1="87333" x2="50777" y2="87333"/>
                        <a14:foregroundMark x1="50777" y1="88000" x2="50777" y2="88000"/>
                        <a14:foregroundMark x1="37565" y1="90667" x2="37565" y2="90667"/>
                        <a14:backgroundMark x1="52591" y1="89556" x2="52591" y2="89556"/>
                        <a14:backgroundMark x1="52591" y1="89556" x2="52591" y2="89556"/>
                        <a14:backgroundMark x1="52591" y1="88889" x2="52591" y2="90889"/>
                        <a14:backgroundMark x1="52591" y1="88667" x2="52591" y2="88889"/>
                        <a14:backgroundMark x1="53405" y1="88889" x2="53627" y2="89556"/>
                        <a14:backgroundMark x1="53109" y1="88000" x2="53405" y2="88889"/>
                      </a14:backgroundRemoval>
                    </a14:imgEffect>
                  </a14:imgLayer>
                </a14:imgProps>
              </a:ext>
              <a:ext uri="{28A0092B-C50C-407E-A947-70E740481C1C}">
                <a14:useLocalDpi xmlns:a14="http://schemas.microsoft.com/office/drawing/2010/main" val="0"/>
              </a:ext>
            </a:extLst>
          </a:blip>
          <a:stretch>
            <a:fillRect/>
          </a:stretch>
        </p:blipFill>
        <p:spPr>
          <a:xfrm>
            <a:off x="-457200" y="2843432"/>
            <a:ext cx="6408487" cy="7471035"/>
          </a:xfrm>
          <a:prstGeom prst="rect">
            <a:avLst/>
          </a:prstGeom>
        </p:spPr>
      </p:pic>
      <p:pic>
        <p:nvPicPr>
          <p:cNvPr id="8" name="Picture 12">
            <a:extLst>
              <a:ext uri="{FF2B5EF4-FFF2-40B4-BE49-F238E27FC236}">
                <a16:creationId xmlns:a16="http://schemas.microsoft.com/office/drawing/2014/main" id="{A853C825-7F52-6949-8697-0C8CA2581DC7}"/>
              </a:ext>
            </a:extLst>
          </p:cNvPr>
          <p:cNvPicPr>
            <a:picLocks noChangeAspect="1"/>
          </p:cNvPicPr>
          <p:nvPr/>
        </p:nvPicPr>
        <p:blipFill>
          <a:blip r:embed="rId6">
            <a:alphaModFix amt="90000"/>
          </a:blip>
          <a:srcRect l="32768"/>
          <a:stretch>
            <a:fillRect/>
          </a:stretch>
        </p:blipFill>
        <p:spPr>
          <a:xfrm rot="20804938">
            <a:off x="-462906" y="-446384"/>
            <a:ext cx="7516746" cy="2156216"/>
          </a:xfrm>
          <a:prstGeom prst="rect">
            <a:avLst/>
          </a:prstGeom>
        </p:spPr>
      </p:pic>
      <p:sp>
        <p:nvSpPr>
          <p:cNvPr id="10" name="TextBox 16">
            <a:extLst>
              <a:ext uri="{FF2B5EF4-FFF2-40B4-BE49-F238E27FC236}">
                <a16:creationId xmlns:a16="http://schemas.microsoft.com/office/drawing/2014/main" id="{E6CA1D15-6945-2B45-9D1D-4A7A2FAE3B46}"/>
              </a:ext>
            </a:extLst>
          </p:cNvPr>
          <p:cNvSpPr txBox="1"/>
          <p:nvPr/>
        </p:nvSpPr>
        <p:spPr>
          <a:xfrm>
            <a:off x="5434990" y="3752409"/>
            <a:ext cx="9982200" cy="1292983"/>
          </a:xfrm>
          <a:prstGeom prst="rect">
            <a:avLst/>
          </a:prstGeom>
        </p:spPr>
        <p:txBody>
          <a:bodyPr wrap="square" lIns="0" tIns="0" rIns="0" bIns="0" rtlCol="0" anchor="t">
            <a:spAutoFit/>
          </a:bodyPr>
          <a:lstStyle/>
          <a:p>
            <a:pPr algn="ctr">
              <a:lnSpc>
                <a:spcPts val="7559"/>
              </a:lnSpc>
            </a:pPr>
            <a:r>
              <a:rPr lang="en-US" sz="13800" b="1" spc="216" dirty="0">
                <a:solidFill>
                  <a:srgbClr val="FEEEB3"/>
                </a:solidFill>
                <a:latin typeface="Baloo"/>
              </a:rPr>
              <a:t>LUYỆN TẬP</a:t>
            </a:r>
          </a:p>
        </p:txBody>
      </p:sp>
      <p:pic>
        <p:nvPicPr>
          <p:cNvPr id="4" name="Picture 3">
            <a:extLst>
              <a:ext uri="{FF2B5EF4-FFF2-40B4-BE49-F238E27FC236}">
                <a16:creationId xmlns:a16="http://schemas.microsoft.com/office/drawing/2014/main" id="{C9603F24-77B7-8646-B231-49838FBE3AF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009" b="91126" l="8361" r="90328">
                        <a14:foregroundMark x1="8361" y1="82035" x2="8361" y2="82035"/>
                        <a14:foregroundMark x1="15410" y1="91126" x2="15410" y2="91126"/>
                        <a14:foregroundMark x1="90328" y1="77706" x2="90328" y2="77706"/>
                        <a14:foregroundMark x1="50164" y1="8009" x2="50164" y2="8009"/>
                      </a14:backgroundRemoval>
                    </a14:imgEffect>
                  </a14:imgLayer>
                </a14:imgProps>
              </a:ext>
              <a:ext uri="{28A0092B-C50C-407E-A947-70E740481C1C}">
                <a14:useLocalDpi xmlns:a14="http://schemas.microsoft.com/office/drawing/2010/main" val="0"/>
              </a:ext>
            </a:extLst>
          </a:blip>
          <a:stretch>
            <a:fillRect/>
          </a:stretch>
        </p:blipFill>
        <p:spPr>
          <a:xfrm flipH="1">
            <a:off x="8577204" y="4495800"/>
            <a:ext cx="10396596" cy="6362700"/>
          </a:xfrm>
          <a:prstGeom prst="rect">
            <a:avLst/>
          </a:prstGeom>
        </p:spPr>
      </p:pic>
    </p:spTree>
    <p:extLst>
      <p:ext uri="{BB962C8B-B14F-4D97-AF65-F5344CB8AC3E}">
        <p14:creationId xmlns:p14="http://schemas.microsoft.com/office/powerpoint/2010/main" val="12393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1040</Words>
  <Application>Microsoft Office PowerPoint</Application>
  <PresentationFormat>Custom</PresentationFormat>
  <Paragraphs>101</Paragraphs>
  <Slides>19</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Calibri</vt:lpstr>
      <vt:lpstr>UTM Androgyne</vt:lpstr>
      <vt:lpstr>SVN-Ready</vt:lpstr>
      <vt:lpstr>汉仪夏日体W</vt:lpstr>
      <vt:lpstr>SVN-Whimsy</vt:lpstr>
      <vt:lpstr>Hammersmith One</vt:lpstr>
      <vt:lpstr>Baloo</vt:lpstr>
      <vt:lpstr>UTM Thanh Nhac TL</vt:lpstr>
      <vt:lpstr>黑体</vt:lpstr>
      <vt:lpstr>宋体</vt:lpstr>
      <vt:lpstr>隶书</vt:lpstr>
      <vt:lpstr>Arial</vt:lpstr>
      <vt:lpstr>SVN-SAF</vt:lpstr>
      <vt:lpstr>Londrina Solid</vt:lpstr>
      <vt:lpstr>Sedgwick Ave Bold</vt:lpstr>
      <vt:lpstr>Pattaya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2006-08-16T00:00:00Z</dcterms:created>
  <dcterms:modified xsi:type="dcterms:W3CDTF">2024-04-01T04:52:33Z</dcterms:modified>
  <dc:identifier>DAE66wkBFXU</dc:identifier>
</cp:coreProperties>
</file>