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83" r:id="rId3"/>
    <p:sldId id="284" r:id="rId4"/>
    <p:sldId id="265" r:id="rId5"/>
    <p:sldId id="286" r:id="rId6"/>
    <p:sldId id="270" r:id="rId7"/>
    <p:sldId id="262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057"/>
    <a:srgbClr val="EB5E5D"/>
    <a:srgbClr val="F7EA5D"/>
    <a:srgbClr val="00A2A6"/>
    <a:srgbClr val="86C4EC"/>
    <a:srgbClr val="60A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4" autoAdjust="0"/>
    <p:restoredTop sz="94660"/>
  </p:normalViewPr>
  <p:slideViewPr>
    <p:cSldViewPr snapToGrid="0" showGuides="1">
      <p:cViewPr>
        <p:scale>
          <a:sx n="65" d="100"/>
          <a:sy n="65" d="100"/>
        </p:scale>
        <p:origin x="-13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DE2D-E8BD-421F-894B-B974D2A15BEF}" type="datetimeFigureOut">
              <a:rPr lang="zh-CN" altLang="en-US" smtClean="0"/>
              <a:t>2024/2/18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D249-0DB2-4F81-88A3-9D46629C54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8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D249-0DB2-4F81-88A3-9D46629C54C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58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9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1C0057-A28F-4E9A-A4AA-7AB7745A1594}" type="slidenum">
              <a:rPr lang="zh-CN" altLang="en-US" smtClean="0">
                <a:latin typeface="Calibri" panose="020F0502020204030204" pitchFamily="34" charset="0"/>
              </a:rPr>
              <a:pPr/>
              <a:t>5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3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D5777-02BA-4B96-9D12-8336F935D34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69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B257082F-141E-4C19-A82F-2F943EE81E8C}" type="slidenum">
              <a:rPr lang="zh-CN" altLang="en-US" smtClean="0">
                <a:latin typeface="Calibri" panose="020F0502020204030204" pitchFamily="34" charset="0"/>
              </a:rPr>
              <a:pPr/>
              <a:t>7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7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5468"/>
      </p:ext>
    </p:extLst>
  </p:cSld>
  <p:clrMapOvr>
    <a:masterClrMapping/>
  </p:clrMapOvr>
  <p:transition spd="slow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279294"/>
      </p:ext>
    </p:extLst>
  </p:cSld>
  <p:clrMapOvr>
    <a:masterClrMapping/>
  </p:clrMapOvr>
  <p:transition spd="slow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115802"/>
      </p:ext>
    </p:extLst>
  </p:cSld>
  <p:clrMapOvr>
    <a:masterClrMapping/>
  </p:clrMapOvr>
  <p:transition spd="slow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016533" y="3232356"/>
            <a:ext cx="1227818" cy="1187245"/>
          </a:xfrm>
          <a:custGeom>
            <a:avLst/>
            <a:gdLst>
              <a:gd name="connsiteX0" fmla="*/ 197878 w 1227818"/>
              <a:gd name="connsiteY0" fmla="*/ 0 h 1187245"/>
              <a:gd name="connsiteX1" fmla="*/ 1029940 w 1227818"/>
              <a:gd name="connsiteY1" fmla="*/ 0 h 1187245"/>
              <a:gd name="connsiteX2" fmla="*/ 1227818 w 1227818"/>
              <a:gd name="connsiteY2" fmla="*/ 197878 h 1187245"/>
              <a:gd name="connsiteX3" fmla="*/ 1227818 w 1227818"/>
              <a:gd name="connsiteY3" fmla="*/ 989367 h 1187245"/>
              <a:gd name="connsiteX4" fmla="*/ 1029940 w 1227818"/>
              <a:gd name="connsiteY4" fmla="*/ 1187245 h 1187245"/>
              <a:gd name="connsiteX5" fmla="*/ 197878 w 1227818"/>
              <a:gd name="connsiteY5" fmla="*/ 1187245 h 1187245"/>
              <a:gd name="connsiteX6" fmla="*/ 0 w 1227818"/>
              <a:gd name="connsiteY6" fmla="*/ 989367 h 1187245"/>
              <a:gd name="connsiteX7" fmla="*/ 0 w 1227818"/>
              <a:gd name="connsiteY7" fmla="*/ 197878 h 1187245"/>
              <a:gd name="connsiteX8" fmla="*/ 197878 w 1227818"/>
              <a:gd name="connsiteY8" fmla="*/ 0 h 118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818" h="1187245">
                <a:moveTo>
                  <a:pt x="197878" y="0"/>
                </a:moveTo>
                <a:lnTo>
                  <a:pt x="1029940" y="0"/>
                </a:lnTo>
                <a:cubicBezTo>
                  <a:pt x="1139225" y="0"/>
                  <a:pt x="1227818" y="88593"/>
                  <a:pt x="1227818" y="197878"/>
                </a:cubicBezTo>
                <a:lnTo>
                  <a:pt x="1227818" y="989367"/>
                </a:lnTo>
                <a:cubicBezTo>
                  <a:pt x="1227818" y="1098652"/>
                  <a:pt x="1139225" y="1187245"/>
                  <a:pt x="1029940" y="1187245"/>
                </a:cubicBezTo>
                <a:lnTo>
                  <a:pt x="197878" y="1187245"/>
                </a:lnTo>
                <a:cubicBezTo>
                  <a:pt x="88593" y="1187245"/>
                  <a:pt x="0" y="1098652"/>
                  <a:pt x="0" y="989367"/>
                </a:cubicBezTo>
                <a:lnTo>
                  <a:pt x="0" y="197878"/>
                </a:lnTo>
                <a:cubicBezTo>
                  <a:pt x="0" y="88593"/>
                  <a:pt x="88593" y="0"/>
                  <a:pt x="1978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29172" y="4437606"/>
            <a:ext cx="1368571" cy="1456335"/>
          </a:xfrm>
          <a:custGeom>
            <a:avLst/>
            <a:gdLst>
              <a:gd name="connsiteX0" fmla="*/ 228100 w 1368571"/>
              <a:gd name="connsiteY0" fmla="*/ 0 h 1456335"/>
              <a:gd name="connsiteX1" fmla="*/ 1140471 w 1368571"/>
              <a:gd name="connsiteY1" fmla="*/ 0 h 1456335"/>
              <a:gd name="connsiteX2" fmla="*/ 1368571 w 1368571"/>
              <a:gd name="connsiteY2" fmla="*/ 228100 h 1456335"/>
              <a:gd name="connsiteX3" fmla="*/ 1368571 w 1368571"/>
              <a:gd name="connsiteY3" fmla="*/ 1228235 h 1456335"/>
              <a:gd name="connsiteX4" fmla="*/ 1140471 w 1368571"/>
              <a:gd name="connsiteY4" fmla="*/ 1456335 h 1456335"/>
              <a:gd name="connsiteX5" fmla="*/ 228100 w 1368571"/>
              <a:gd name="connsiteY5" fmla="*/ 1456335 h 1456335"/>
              <a:gd name="connsiteX6" fmla="*/ 0 w 1368571"/>
              <a:gd name="connsiteY6" fmla="*/ 1228235 h 1456335"/>
              <a:gd name="connsiteX7" fmla="*/ 0 w 1368571"/>
              <a:gd name="connsiteY7" fmla="*/ 228100 h 1456335"/>
              <a:gd name="connsiteX8" fmla="*/ 228100 w 1368571"/>
              <a:gd name="connsiteY8" fmla="*/ 0 h 145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571" h="1456335">
                <a:moveTo>
                  <a:pt x="228100" y="0"/>
                </a:moveTo>
                <a:lnTo>
                  <a:pt x="1140471" y="0"/>
                </a:lnTo>
                <a:cubicBezTo>
                  <a:pt x="1266447" y="0"/>
                  <a:pt x="1368571" y="102124"/>
                  <a:pt x="1368571" y="228100"/>
                </a:cubicBezTo>
                <a:lnTo>
                  <a:pt x="1368571" y="1228235"/>
                </a:lnTo>
                <a:cubicBezTo>
                  <a:pt x="1368571" y="1354211"/>
                  <a:pt x="1266447" y="1456335"/>
                  <a:pt x="1140471" y="1456335"/>
                </a:cubicBezTo>
                <a:lnTo>
                  <a:pt x="228100" y="1456335"/>
                </a:lnTo>
                <a:cubicBezTo>
                  <a:pt x="102124" y="1456335"/>
                  <a:pt x="0" y="1354211"/>
                  <a:pt x="0" y="1228235"/>
                </a:cubicBezTo>
                <a:lnTo>
                  <a:pt x="0" y="228100"/>
                </a:lnTo>
                <a:cubicBezTo>
                  <a:pt x="0" y="102124"/>
                  <a:pt x="102124" y="0"/>
                  <a:pt x="228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779937" y="4097250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92499" y="2953851"/>
            <a:ext cx="1270644" cy="1208781"/>
          </a:xfrm>
          <a:custGeom>
            <a:avLst/>
            <a:gdLst>
              <a:gd name="connsiteX0" fmla="*/ 201468 w 1270644"/>
              <a:gd name="connsiteY0" fmla="*/ 0 h 1208781"/>
              <a:gd name="connsiteX1" fmla="*/ 1069176 w 1270644"/>
              <a:gd name="connsiteY1" fmla="*/ 0 h 1208781"/>
              <a:gd name="connsiteX2" fmla="*/ 1270644 w 1270644"/>
              <a:gd name="connsiteY2" fmla="*/ 201468 h 1208781"/>
              <a:gd name="connsiteX3" fmla="*/ 1270644 w 1270644"/>
              <a:gd name="connsiteY3" fmla="*/ 1007313 h 1208781"/>
              <a:gd name="connsiteX4" fmla="*/ 1069176 w 1270644"/>
              <a:gd name="connsiteY4" fmla="*/ 1208781 h 1208781"/>
              <a:gd name="connsiteX5" fmla="*/ 201468 w 1270644"/>
              <a:gd name="connsiteY5" fmla="*/ 1208781 h 1208781"/>
              <a:gd name="connsiteX6" fmla="*/ 0 w 1270644"/>
              <a:gd name="connsiteY6" fmla="*/ 1007313 h 1208781"/>
              <a:gd name="connsiteX7" fmla="*/ 0 w 1270644"/>
              <a:gd name="connsiteY7" fmla="*/ 201468 h 1208781"/>
              <a:gd name="connsiteX8" fmla="*/ 201468 w 1270644"/>
              <a:gd name="connsiteY8" fmla="*/ 0 h 120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0644" h="1208781">
                <a:moveTo>
                  <a:pt x="201468" y="0"/>
                </a:moveTo>
                <a:lnTo>
                  <a:pt x="1069176" y="0"/>
                </a:lnTo>
                <a:cubicBezTo>
                  <a:pt x="1180444" y="0"/>
                  <a:pt x="1270644" y="90200"/>
                  <a:pt x="1270644" y="201468"/>
                </a:cubicBezTo>
                <a:lnTo>
                  <a:pt x="1270644" y="1007313"/>
                </a:lnTo>
                <a:cubicBezTo>
                  <a:pt x="1270644" y="1118581"/>
                  <a:pt x="1180444" y="1208781"/>
                  <a:pt x="1069176" y="1208781"/>
                </a:cubicBezTo>
                <a:lnTo>
                  <a:pt x="201468" y="1208781"/>
                </a:lnTo>
                <a:cubicBezTo>
                  <a:pt x="90200" y="1208781"/>
                  <a:pt x="0" y="1118581"/>
                  <a:pt x="0" y="1007313"/>
                </a:cubicBezTo>
                <a:lnTo>
                  <a:pt x="0" y="201468"/>
                </a:lnTo>
                <a:cubicBezTo>
                  <a:pt x="0" y="90200"/>
                  <a:pt x="90200" y="0"/>
                  <a:pt x="2014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00036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3956381" y="2020139"/>
            <a:ext cx="1292130" cy="1294272"/>
          </a:xfrm>
          <a:custGeom>
            <a:avLst/>
            <a:gdLst>
              <a:gd name="connsiteX0" fmla="*/ 646065 w 1292130"/>
              <a:gd name="connsiteY0" fmla="*/ 0 h 1294272"/>
              <a:gd name="connsiteX1" fmla="*/ 1292130 w 1292130"/>
              <a:gd name="connsiteY1" fmla="*/ 647136 h 1294272"/>
              <a:gd name="connsiteX2" fmla="*/ 646065 w 1292130"/>
              <a:gd name="connsiteY2" fmla="*/ 1294272 h 1294272"/>
              <a:gd name="connsiteX3" fmla="*/ 0 w 1292130"/>
              <a:gd name="connsiteY3" fmla="*/ 647136 h 1294272"/>
              <a:gd name="connsiteX4" fmla="*/ 646065 w 1292130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30" h="1294272">
                <a:moveTo>
                  <a:pt x="646065" y="0"/>
                </a:moveTo>
                <a:cubicBezTo>
                  <a:pt x="1002877" y="0"/>
                  <a:pt x="1292130" y="289733"/>
                  <a:pt x="1292130" y="647136"/>
                </a:cubicBezTo>
                <a:cubicBezTo>
                  <a:pt x="1292130" y="1004539"/>
                  <a:pt x="1002877" y="1294272"/>
                  <a:pt x="646065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932775" y="2020139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8419902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445649" y="4315113"/>
            <a:ext cx="1292128" cy="1294272"/>
          </a:xfrm>
          <a:custGeom>
            <a:avLst/>
            <a:gdLst>
              <a:gd name="connsiteX0" fmla="*/ 646064 w 1292128"/>
              <a:gd name="connsiteY0" fmla="*/ 0 h 1294272"/>
              <a:gd name="connsiteX1" fmla="*/ 1292128 w 1292128"/>
              <a:gd name="connsiteY1" fmla="*/ 647136 h 1294272"/>
              <a:gd name="connsiteX2" fmla="*/ 646064 w 1292128"/>
              <a:gd name="connsiteY2" fmla="*/ 1294272 h 1294272"/>
              <a:gd name="connsiteX3" fmla="*/ 0 w 1292128"/>
              <a:gd name="connsiteY3" fmla="*/ 647136 h 1294272"/>
              <a:gd name="connsiteX4" fmla="*/ 646064 w 1292128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2128" h="1294272">
                <a:moveTo>
                  <a:pt x="646064" y="0"/>
                </a:moveTo>
                <a:cubicBezTo>
                  <a:pt x="1002875" y="0"/>
                  <a:pt x="1292128" y="289733"/>
                  <a:pt x="1292128" y="647136"/>
                </a:cubicBezTo>
                <a:cubicBezTo>
                  <a:pt x="1292128" y="1004539"/>
                  <a:pt x="1002875" y="1294272"/>
                  <a:pt x="646064" y="1294272"/>
                </a:cubicBezTo>
                <a:cubicBezTo>
                  <a:pt x="289253" y="1294272"/>
                  <a:pt x="0" y="1004539"/>
                  <a:pt x="0" y="647136"/>
                </a:cubicBezTo>
                <a:cubicBezTo>
                  <a:pt x="0" y="289733"/>
                  <a:pt x="289253" y="0"/>
                  <a:pt x="6460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2477824" y="4315113"/>
            <a:ext cx="1294272" cy="1294272"/>
          </a:xfrm>
          <a:custGeom>
            <a:avLst/>
            <a:gdLst>
              <a:gd name="connsiteX0" fmla="*/ 647136 w 1294272"/>
              <a:gd name="connsiteY0" fmla="*/ 0 h 1294272"/>
              <a:gd name="connsiteX1" fmla="*/ 1294272 w 1294272"/>
              <a:gd name="connsiteY1" fmla="*/ 647136 h 1294272"/>
              <a:gd name="connsiteX2" fmla="*/ 647136 w 1294272"/>
              <a:gd name="connsiteY2" fmla="*/ 1294272 h 1294272"/>
              <a:gd name="connsiteX3" fmla="*/ 0 w 1294272"/>
              <a:gd name="connsiteY3" fmla="*/ 647136 h 1294272"/>
              <a:gd name="connsiteX4" fmla="*/ 647136 w 1294272"/>
              <a:gd name="connsiteY4" fmla="*/ 0 h 129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272" h="1294272">
                <a:moveTo>
                  <a:pt x="647136" y="0"/>
                </a:moveTo>
                <a:cubicBezTo>
                  <a:pt x="1004539" y="0"/>
                  <a:pt x="1294272" y="289733"/>
                  <a:pt x="1294272" y="647136"/>
                </a:cubicBezTo>
                <a:cubicBezTo>
                  <a:pt x="1294272" y="1004539"/>
                  <a:pt x="1004539" y="1294272"/>
                  <a:pt x="647136" y="1294272"/>
                </a:cubicBezTo>
                <a:cubicBezTo>
                  <a:pt x="289733" y="1294272"/>
                  <a:pt x="0" y="1004539"/>
                  <a:pt x="0" y="647136"/>
                </a:cubicBezTo>
                <a:cubicBezTo>
                  <a:pt x="0" y="289733"/>
                  <a:pt x="289733" y="0"/>
                  <a:pt x="6471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80207"/>
      </p:ext>
    </p:extLst>
  </p:cSld>
  <p:clrMapOvr>
    <a:masterClrMapping/>
  </p:clrMapOvr>
  <p:transition spd="slow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369282" y="2700483"/>
            <a:ext cx="2137680" cy="2182088"/>
          </a:xfrm>
          <a:custGeom>
            <a:avLst/>
            <a:gdLst>
              <a:gd name="connsiteX0" fmla="*/ 1068840 w 2137680"/>
              <a:gd name="connsiteY0" fmla="*/ 0 h 2182088"/>
              <a:gd name="connsiteX1" fmla="*/ 2137680 w 2137680"/>
              <a:gd name="connsiteY1" fmla="*/ 1091044 h 2182088"/>
              <a:gd name="connsiteX2" fmla="*/ 1068840 w 2137680"/>
              <a:gd name="connsiteY2" fmla="*/ 2182088 h 2182088"/>
              <a:gd name="connsiteX3" fmla="*/ 0 w 2137680"/>
              <a:gd name="connsiteY3" fmla="*/ 1091044 h 2182088"/>
              <a:gd name="connsiteX4" fmla="*/ 1068840 w 2137680"/>
              <a:gd name="connsiteY4" fmla="*/ 0 h 21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680" h="2182088">
                <a:moveTo>
                  <a:pt x="1068840" y="0"/>
                </a:moveTo>
                <a:cubicBezTo>
                  <a:pt x="1659144" y="0"/>
                  <a:pt x="2137680" y="488477"/>
                  <a:pt x="2137680" y="1091044"/>
                </a:cubicBezTo>
                <a:cubicBezTo>
                  <a:pt x="2137680" y="1693611"/>
                  <a:pt x="1659144" y="2182088"/>
                  <a:pt x="1068840" y="2182088"/>
                </a:cubicBezTo>
                <a:cubicBezTo>
                  <a:pt x="478536" y="2182088"/>
                  <a:pt x="0" y="1693611"/>
                  <a:pt x="0" y="1091044"/>
                </a:cubicBezTo>
                <a:cubicBezTo>
                  <a:pt x="0" y="488477"/>
                  <a:pt x="478536" y="0"/>
                  <a:pt x="1068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973952"/>
      </p:ext>
    </p:extLst>
  </p:cSld>
  <p:clrMapOvr>
    <a:masterClrMapping/>
  </p:clrMapOvr>
  <p:transition spd="slow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443119" y="2259999"/>
            <a:ext cx="1129386" cy="1129386"/>
          </a:xfrm>
          <a:custGeom>
            <a:avLst/>
            <a:gdLst>
              <a:gd name="connsiteX0" fmla="*/ 564693 w 1129386"/>
              <a:gd name="connsiteY0" fmla="*/ 0 h 1129386"/>
              <a:gd name="connsiteX1" fmla="*/ 1129386 w 1129386"/>
              <a:gd name="connsiteY1" fmla="*/ 564693 h 1129386"/>
              <a:gd name="connsiteX2" fmla="*/ 564693 w 1129386"/>
              <a:gd name="connsiteY2" fmla="*/ 1129386 h 1129386"/>
              <a:gd name="connsiteX3" fmla="*/ 0 w 1129386"/>
              <a:gd name="connsiteY3" fmla="*/ 564693 h 1129386"/>
              <a:gd name="connsiteX4" fmla="*/ 564693 w 1129386"/>
              <a:gd name="connsiteY4" fmla="*/ 0 h 112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386" h="1129386">
                <a:moveTo>
                  <a:pt x="564693" y="0"/>
                </a:moveTo>
                <a:cubicBezTo>
                  <a:pt x="876564" y="0"/>
                  <a:pt x="1129386" y="252822"/>
                  <a:pt x="1129386" y="564693"/>
                </a:cubicBezTo>
                <a:cubicBezTo>
                  <a:pt x="1129386" y="876564"/>
                  <a:pt x="876564" y="1129386"/>
                  <a:pt x="564693" y="1129386"/>
                </a:cubicBezTo>
                <a:cubicBezTo>
                  <a:pt x="252822" y="1129386"/>
                  <a:pt x="0" y="876564"/>
                  <a:pt x="0" y="564693"/>
                </a:cubicBezTo>
                <a:cubicBezTo>
                  <a:pt x="0" y="252822"/>
                  <a:pt x="252822" y="0"/>
                  <a:pt x="5646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143815" y="2260816"/>
            <a:ext cx="1663484" cy="1663484"/>
          </a:xfrm>
          <a:custGeom>
            <a:avLst/>
            <a:gdLst>
              <a:gd name="connsiteX0" fmla="*/ 831742 w 1663484"/>
              <a:gd name="connsiteY0" fmla="*/ 0 h 1663484"/>
              <a:gd name="connsiteX1" fmla="*/ 1663484 w 1663484"/>
              <a:gd name="connsiteY1" fmla="*/ 831742 h 1663484"/>
              <a:gd name="connsiteX2" fmla="*/ 831742 w 1663484"/>
              <a:gd name="connsiteY2" fmla="*/ 1663484 h 1663484"/>
              <a:gd name="connsiteX3" fmla="*/ 0 w 1663484"/>
              <a:gd name="connsiteY3" fmla="*/ 831742 h 1663484"/>
              <a:gd name="connsiteX4" fmla="*/ 831742 w 1663484"/>
              <a:gd name="connsiteY4" fmla="*/ 0 h 16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3484" h="1663484">
                <a:moveTo>
                  <a:pt x="831742" y="0"/>
                </a:moveTo>
                <a:cubicBezTo>
                  <a:pt x="1291100" y="0"/>
                  <a:pt x="1663484" y="372384"/>
                  <a:pt x="1663484" y="831742"/>
                </a:cubicBezTo>
                <a:cubicBezTo>
                  <a:pt x="1663484" y="1291100"/>
                  <a:pt x="1291100" y="1663484"/>
                  <a:pt x="831742" y="1663484"/>
                </a:cubicBezTo>
                <a:cubicBezTo>
                  <a:pt x="372384" y="1663484"/>
                  <a:pt x="0" y="1291100"/>
                  <a:pt x="0" y="831742"/>
                </a:cubicBezTo>
                <a:cubicBezTo>
                  <a:pt x="0" y="372384"/>
                  <a:pt x="372384" y="0"/>
                  <a:pt x="8317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254638" y="2930023"/>
            <a:ext cx="2223978" cy="2223978"/>
          </a:xfrm>
          <a:custGeom>
            <a:avLst/>
            <a:gdLst>
              <a:gd name="connsiteX0" fmla="*/ 1111989 w 2223978"/>
              <a:gd name="connsiteY0" fmla="*/ 0 h 2223978"/>
              <a:gd name="connsiteX1" fmla="*/ 2223978 w 2223978"/>
              <a:gd name="connsiteY1" fmla="*/ 1111989 h 2223978"/>
              <a:gd name="connsiteX2" fmla="*/ 1111989 w 2223978"/>
              <a:gd name="connsiteY2" fmla="*/ 2223978 h 2223978"/>
              <a:gd name="connsiteX3" fmla="*/ 0 w 2223978"/>
              <a:gd name="connsiteY3" fmla="*/ 1111989 h 2223978"/>
              <a:gd name="connsiteX4" fmla="*/ 1111989 w 2223978"/>
              <a:gd name="connsiteY4" fmla="*/ 0 h 2223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3978" h="2223978">
                <a:moveTo>
                  <a:pt x="1111989" y="0"/>
                </a:moveTo>
                <a:cubicBezTo>
                  <a:pt x="1726124" y="0"/>
                  <a:pt x="2223978" y="497854"/>
                  <a:pt x="2223978" y="1111989"/>
                </a:cubicBezTo>
                <a:cubicBezTo>
                  <a:pt x="2223978" y="1726124"/>
                  <a:pt x="1726124" y="2223978"/>
                  <a:pt x="1111989" y="2223978"/>
                </a:cubicBezTo>
                <a:cubicBezTo>
                  <a:pt x="497854" y="2223978"/>
                  <a:pt x="0" y="1726124"/>
                  <a:pt x="0" y="1111989"/>
                </a:cubicBezTo>
                <a:cubicBezTo>
                  <a:pt x="0" y="497854"/>
                  <a:pt x="497854" y="0"/>
                  <a:pt x="111198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8587534" y="2105719"/>
            <a:ext cx="1225798" cy="1225798"/>
          </a:xfrm>
          <a:custGeom>
            <a:avLst/>
            <a:gdLst>
              <a:gd name="connsiteX0" fmla="*/ 612899 w 1225798"/>
              <a:gd name="connsiteY0" fmla="*/ 0 h 1225798"/>
              <a:gd name="connsiteX1" fmla="*/ 1225798 w 1225798"/>
              <a:gd name="connsiteY1" fmla="*/ 612899 h 1225798"/>
              <a:gd name="connsiteX2" fmla="*/ 612899 w 1225798"/>
              <a:gd name="connsiteY2" fmla="*/ 1225798 h 1225798"/>
              <a:gd name="connsiteX3" fmla="*/ 0 w 1225798"/>
              <a:gd name="connsiteY3" fmla="*/ 612899 h 1225798"/>
              <a:gd name="connsiteX4" fmla="*/ 612899 w 1225798"/>
              <a:gd name="connsiteY4" fmla="*/ 0 h 122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798" h="1225798">
                <a:moveTo>
                  <a:pt x="612899" y="0"/>
                </a:moveTo>
                <a:cubicBezTo>
                  <a:pt x="951394" y="0"/>
                  <a:pt x="1225798" y="274404"/>
                  <a:pt x="1225798" y="612899"/>
                </a:cubicBezTo>
                <a:cubicBezTo>
                  <a:pt x="1225798" y="951394"/>
                  <a:pt x="951394" y="1225798"/>
                  <a:pt x="612899" y="1225798"/>
                </a:cubicBezTo>
                <a:cubicBezTo>
                  <a:pt x="274404" y="1225798"/>
                  <a:pt x="0" y="951394"/>
                  <a:pt x="0" y="612899"/>
                </a:cubicBezTo>
                <a:cubicBezTo>
                  <a:pt x="0" y="274404"/>
                  <a:pt x="274404" y="0"/>
                  <a:pt x="612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029157"/>
      </p:ext>
    </p:extLst>
  </p:cSld>
  <p:clrMapOvr>
    <a:masterClrMapping/>
  </p:clrMapOvr>
  <p:transition spd="slow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64715" y="2584216"/>
            <a:ext cx="2690741" cy="1549594"/>
          </a:xfrm>
          <a:custGeom>
            <a:avLst/>
            <a:gdLst>
              <a:gd name="connsiteX0" fmla="*/ 2478259 w 2690741"/>
              <a:gd name="connsiteY0" fmla="*/ 426 h 1549594"/>
              <a:gd name="connsiteX1" fmla="*/ 2585884 w 2690741"/>
              <a:gd name="connsiteY1" fmla="*/ 89859 h 1549594"/>
              <a:gd name="connsiteX2" fmla="*/ 2690316 w 2690741"/>
              <a:gd name="connsiteY2" fmla="*/ 1221046 h 1549594"/>
              <a:gd name="connsiteX3" fmla="*/ 2600883 w 2690741"/>
              <a:gd name="connsiteY3" fmla="*/ 1328671 h 1549594"/>
              <a:gd name="connsiteX4" fmla="*/ 212483 w 2690741"/>
              <a:gd name="connsiteY4" fmla="*/ 1549169 h 1549594"/>
              <a:gd name="connsiteX5" fmla="*/ 104857 w 2690741"/>
              <a:gd name="connsiteY5" fmla="*/ 1459736 h 1549594"/>
              <a:gd name="connsiteX6" fmla="*/ 426 w 2690741"/>
              <a:gd name="connsiteY6" fmla="*/ 328550 h 1549594"/>
              <a:gd name="connsiteX7" fmla="*/ 89858 w 2690741"/>
              <a:gd name="connsiteY7" fmla="*/ 220924 h 154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41" h="1549594">
                <a:moveTo>
                  <a:pt x="2478259" y="426"/>
                </a:moveTo>
                <a:cubicBezTo>
                  <a:pt x="2532674" y="-4597"/>
                  <a:pt x="2580860" y="35443"/>
                  <a:pt x="2585884" y="89859"/>
                </a:cubicBezTo>
                <a:lnTo>
                  <a:pt x="2690316" y="1221046"/>
                </a:lnTo>
                <a:cubicBezTo>
                  <a:pt x="2695339" y="1275461"/>
                  <a:pt x="2655298" y="1323647"/>
                  <a:pt x="2600883" y="1328671"/>
                </a:cubicBezTo>
                <a:lnTo>
                  <a:pt x="212483" y="1549169"/>
                </a:lnTo>
                <a:cubicBezTo>
                  <a:pt x="158067" y="1554193"/>
                  <a:pt x="109881" y="1514152"/>
                  <a:pt x="104857" y="1459736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8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105879" y="4155802"/>
            <a:ext cx="2690739" cy="1549593"/>
          </a:xfrm>
          <a:custGeom>
            <a:avLst/>
            <a:gdLst>
              <a:gd name="connsiteX0" fmla="*/ 2478258 w 2690739"/>
              <a:gd name="connsiteY0" fmla="*/ 426 h 1549593"/>
              <a:gd name="connsiteX1" fmla="*/ 2585883 w 2690739"/>
              <a:gd name="connsiteY1" fmla="*/ 89859 h 1549593"/>
              <a:gd name="connsiteX2" fmla="*/ 2690314 w 2690739"/>
              <a:gd name="connsiteY2" fmla="*/ 1221045 h 1549593"/>
              <a:gd name="connsiteX3" fmla="*/ 2600882 w 2690739"/>
              <a:gd name="connsiteY3" fmla="*/ 1328670 h 1549593"/>
              <a:gd name="connsiteX4" fmla="*/ 212483 w 2690739"/>
              <a:gd name="connsiteY4" fmla="*/ 1549168 h 1549593"/>
              <a:gd name="connsiteX5" fmla="*/ 104857 w 2690739"/>
              <a:gd name="connsiteY5" fmla="*/ 1459735 h 1549593"/>
              <a:gd name="connsiteX6" fmla="*/ 426 w 2690739"/>
              <a:gd name="connsiteY6" fmla="*/ 328550 h 1549593"/>
              <a:gd name="connsiteX7" fmla="*/ 89859 w 2690739"/>
              <a:gd name="connsiteY7" fmla="*/ 220924 h 154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0739" h="1549593">
                <a:moveTo>
                  <a:pt x="2478258" y="426"/>
                </a:moveTo>
                <a:cubicBezTo>
                  <a:pt x="2532673" y="-4597"/>
                  <a:pt x="2580859" y="35443"/>
                  <a:pt x="2585883" y="89859"/>
                </a:cubicBezTo>
                <a:lnTo>
                  <a:pt x="2690314" y="1221045"/>
                </a:lnTo>
                <a:cubicBezTo>
                  <a:pt x="2695338" y="1275460"/>
                  <a:pt x="2655297" y="1323646"/>
                  <a:pt x="2600882" y="1328670"/>
                </a:cubicBezTo>
                <a:lnTo>
                  <a:pt x="212483" y="1549168"/>
                </a:lnTo>
                <a:cubicBezTo>
                  <a:pt x="158067" y="1554192"/>
                  <a:pt x="109881" y="1514151"/>
                  <a:pt x="104857" y="1459735"/>
                </a:cubicBezTo>
                <a:lnTo>
                  <a:pt x="426" y="328550"/>
                </a:lnTo>
                <a:cubicBezTo>
                  <a:pt x="-4598" y="274134"/>
                  <a:pt x="35443" y="225948"/>
                  <a:pt x="89859" y="220924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88259"/>
      </p:ext>
    </p:extLst>
  </p:cSld>
  <p:clrMapOvr>
    <a:masterClrMapping/>
  </p:clrMapOvr>
  <p:transition spd="slow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562226" y="2382840"/>
            <a:ext cx="1325563" cy="1317625"/>
          </a:xfrm>
          <a:custGeom>
            <a:avLst/>
            <a:gdLst>
              <a:gd name="connsiteX0" fmla="*/ 0 w 1325563"/>
              <a:gd name="connsiteY0" fmla="*/ 0 h 1317625"/>
              <a:gd name="connsiteX1" fmla="*/ 1325563 w 1325563"/>
              <a:gd name="connsiteY1" fmla="*/ 0 h 1317625"/>
              <a:gd name="connsiteX2" fmla="*/ 1325563 w 1325563"/>
              <a:gd name="connsiteY2" fmla="*/ 1317625 h 1317625"/>
              <a:gd name="connsiteX3" fmla="*/ 0 w 1325563"/>
              <a:gd name="connsiteY3" fmla="*/ 1317625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563" h="1317625">
                <a:moveTo>
                  <a:pt x="0" y="0"/>
                </a:moveTo>
                <a:lnTo>
                  <a:pt x="1325563" y="0"/>
                </a:lnTo>
                <a:lnTo>
                  <a:pt x="1325563" y="1317625"/>
                </a:lnTo>
                <a:lnTo>
                  <a:pt x="0" y="1317625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76761" y="2382839"/>
            <a:ext cx="2325688" cy="2303462"/>
          </a:xfrm>
          <a:custGeom>
            <a:avLst/>
            <a:gdLst>
              <a:gd name="connsiteX0" fmla="*/ 0 w 2325688"/>
              <a:gd name="connsiteY0" fmla="*/ 0 h 2303462"/>
              <a:gd name="connsiteX1" fmla="*/ 2325688 w 2325688"/>
              <a:gd name="connsiteY1" fmla="*/ 0 h 2303462"/>
              <a:gd name="connsiteX2" fmla="*/ 2325688 w 2325688"/>
              <a:gd name="connsiteY2" fmla="*/ 2303462 h 2303462"/>
              <a:gd name="connsiteX3" fmla="*/ 0 w 2325688"/>
              <a:gd name="connsiteY3" fmla="*/ 2303462 h 230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5688" h="2303462">
                <a:moveTo>
                  <a:pt x="0" y="0"/>
                </a:moveTo>
                <a:lnTo>
                  <a:pt x="2325688" y="0"/>
                </a:lnTo>
                <a:lnTo>
                  <a:pt x="2325688" y="2303462"/>
                </a:lnTo>
                <a:lnTo>
                  <a:pt x="0" y="2303462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02550" y="1663700"/>
            <a:ext cx="2300288" cy="2281238"/>
          </a:xfrm>
          <a:custGeom>
            <a:avLst/>
            <a:gdLst>
              <a:gd name="connsiteX0" fmla="*/ 0 w 2300288"/>
              <a:gd name="connsiteY0" fmla="*/ 0 h 2281238"/>
              <a:gd name="connsiteX1" fmla="*/ 2300288 w 2300288"/>
              <a:gd name="connsiteY1" fmla="*/ 0 h 2281238"/>
              <a:gd name="connsiteX2" fmla="*/ 2300288 w 2300288"/>
              <a:gd name="connsiteY2" fmla="*/ 2281238 h 2281238"/>
              <a:gd name="connsiteX3" fmla="*/ 0 w 2300288"/>
              <a:gd name="connsiteY3" fmla="*/ 2281238 h 228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288" h="2281238">
                <a:moveTo>
                  <a:pt x="0" y="0"/>
                </a:moveTo>
                <a:lnTo>
                  <a:pt x="2300288" y="0"/>
                </a:lnTo>
                <a:lnTo>
                  <a:pt x="2300288" y="2281238"/>
                </a:lnTo>
                <a:lnTo>
                  <a:pt x="0" y="2281238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77975"/>
      </p:ext>
    </p:extLst>
  </p:cSld>
  <p:clrMapOvr>
    <a:masterClrMapping/>
  </p:clrMapOvr>
  <p:transition spd="slow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139701" y="127000"/>
            <a:ext cx="11912598" cy="660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14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</p:sldLayoutIdLst>
  <p:transition spd="slow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control" Target="../activeX/activeX4.xml"/><Relationship Id="rId7" Type="http://schemas.openxmlformats.org/officeDocument/2006/relationships/slideLayout" Target="../slideLayouts/slideLayout3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7.xml"/><Relationship Id="rId5" Type="http://schemas.openxmlformats.org/officeDocument/2006/relationships/control" Target="../activeX/activeX6.xml"/><Relationship Id="rId10" Type="http://schemas.openxmlformats.org/officeDocument/2006/relationships/image" Target="../media/image24.wmf"/><Relationship Id="rId4" Type="http://schemas.openxmlformats.org/officeDocument/2006/relationships/control" Target="../activeX/activeX5.xml"/><Relationship Id="rId9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FBOYS-青春修炼手册">
            <a:hlinkClick r:id="" action="ppaction://media"/>
            <a:extLst>
              <a:ext uri="{FF2B5EF4-FFF2-40B4-BE49-F238E27FC236}">
                <a16:creationId xmlns="" xmlns:a16="http://schemas.microsoft.com/office/drawing/2014/main" id="{97E055EF-2C79-49F1-8C79-AD216694C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57" y="-875552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9C12DE-5337-4884-9701-257670BAA254}"/>
              </a:ext>
            </a:extLst>
          </p:cNvPr>
          <p:cNvSpPr txBox="1"/>
          <p:nvPr/>
        </p:nvSpPr>
        <p:spPr>
          <a:xfrm>
            <a:off x="2544618" y="1597892"/>
            <a:ext cx="7102764" cy="2731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#9Slide05 SVNClementine" panose="020F0502020204030203" pitchFamily="34" charset="0"/>
              </a:rPr>
              <a:t>CHÀO MỪNG CÁC CON ĐẾN VỚI 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16727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44D9447B-130B-4EDD-9934-4A8DB0C1FAC5}"/>
              </a:ext>
            </a:extLst>
          </p:cNvPr>
          <p:cNvSpPr txBox="1"/>
          <p:nvPr/>
        </p:nvSpPr>
        <p:spPr>
          <a:xfrm>
            <a:off x="1475630" y="412160"/>
            <a:ext cx="9539248" cy="152822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i="1" dirty="0">
                <a:solidFill>
                  <a:srgbClr val="FF0000"/>
                </a:solidFill>
                <a:latin typeface="HP-087" panose="020B0803050302020204" pitchFamily="34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4" name="图片 32">
            <a:extLst>
              <a:ext uri="{FF2B5EF4-FFF2-40B4-BE49-F238E27FC236}">
                <a16:creationId xmlns="" xmlns:a16="http://schemas.microsoft.com/office/drawing/2014/main" id="{6CB84E96-31B6-4B33-97B3-27FFE6806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035" y="0"/>
            <a:ext cx="1390224" cy="2262059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="" xmlns:a16="http://schemas.microsoft.com/office/drawing/2014/main" id="{EFE0EE82-5833-4752-9CF7-809625F5C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162" y="-95116"/>
            <a:ext cx="1390224" cy="226205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="" xmlns:a16="http://schemas.microsoft.com/office/drawing/2014/main" id="{0EA81D92-99E4-424E-99A5-76F1581C26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1860450" y="1382947"/>
            <a:ext cx="4429760" cy="578457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854414C8-2E78-4C6B-97DD-CB3E0292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670377" y="1927723"/>
            <a:ext cx="4466358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6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6;p22">
            <a:extLst>
              <a:ext uri="{FF2B5EF4-FFF2-40B4-BE49-F238E27FC236}">
                <a16:creationId xmlns="" xmlns:a16="http://schemas.microsoft.com/office/drawing/2014/main" id="{6C0A512C-1A4E-4675-ACE4-4731F40F52F7}"/>
              </a:ext>
            </a:extLst>
          </p:cNvPr>
          <p:cNvSpPr/>
          <p:nvPr/>
        </p:nvSpPr>
        <p:spPr>
          <a:xfrm>
            <a:off x="925971" y="1952205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98;p22">
            <a:extLst>
              <a:ext uri="{FF2B5EF4-FFF2-40B4-BE49-F238E27FC236}">
                <a16:creationId xmlns="" xmlns:a16="http://schemas.microsoft.com/office/drawing/2014/main" id="{61177C45-512B-491E-84D7-5D824D5967C5}"/>
              </a:ext>
            </a:extLst>
          </p:cNvPr>
          <p:cNvSpPr/>
          <p:nvPr/>
        </p:nvSpPr>
        <p:spPr>
          <a:xfrm>
            <a:off x="3651130" y="346111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4" name="Google Shape;299;p22">
            <a:extLst>
              <a:ext uri="{FF2B5EF4-FFF2-40B4-BE49-F238E27FC236}">
                <a16:creationId xmlns="" xmlns:a16="http://schemas.microsoft.com/office/drawing/2014/main" id="{F10AE5DF-04B1-4BEB-A539-F2B08C36BB76}"/>
              </a:ext>
            </a:extLst>
          </p:cNvPr>
          <p:cNvSpPr txBox="1"/>
          <p:nvPr/>
        </p:nvSpPr>
        <p:spPr>
          <a:xfrm>
            <a:off x="1104147" y="2214988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829C8BF7-140E-4B4A-80B9-B09B51A07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641025" y="2175267"/>
            <a:ext cx="950585" cy="96459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="" xmlns:a16="http://schemas.microsoft.com/office/drawing/2014/main" id="{FB55B5AB-380D-4856-BECA-A5BB31561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525913" y="3317360"/>
            <a:ext cx="950585" cy="964591"/>
          </a:xfrm>
          <a:prstGeom prst="rect">
            <a:avLst/>
          </a:prstGeom>
        </p:spPr>
      </p:pic>
      <p:pic>
        <p:nvPicPr>
          <p:cNvPr id="7" name="Google Shape;297;p22" descr="HÃ¬nh áº£nh cÃ³ liÃªn quan">
            <a:extLst>
              <a:ext uri="{FF2B5EF4-FFF2-40B4-BE49-F238E27FC236}">
                <a16:creationId xmlns="" xmlns:a16="http://schemas.microsoft.com/office/drawing/2014/main" id="{5AB8E281-64DA-40EF-AA00-4B9770B08838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-101" t="-1988" r="52760" b="1988"/>
          <a:stretch/>
        </p:blipFill>
        <p:spPr>
          <a:xfrm>
            <a:off x="7072948" y="2644438"/>
            <a:ext cx="3227538" cy="447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7;p22" descr="HÃ¬nh áº£nh cÃ³ liÃªn quan">
            <a:extLst>
              <a:ext uri="{FF2B5EF4-FFF2-40B4-BE49-F238E27FC236}">
                <a16:creationId xmlns="" xmlns:a16="http://schemas.microsoft.com/office/drawing/2014/main" id="{9D32327B-2346-4EBB-88A5-C541FEC2ADD0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8770" t="-1988" r="25190" b="1988"/>
          <a:stretch/>
        </p:blipFill>
        <p:spPr>
          <a:xfrm>
            <a:off x="10300486" y="2393015"/>
            <a:ext cx="1786289" cy="4749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774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1" descr="D:\资料\图层 2.png图层 2">
            <a:extLst>
              <a:ext uri="{FF2B5EF4-FFF2-40B4-BE49-F238E27FC236}">
                <a16:creationId xmlns="" xmlns:a16="http://schemas.microsoft.com/office/drawing/2014/main" id="{38546203-A142-483E-A466-E0214433D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8814" y="205800"/>
            <a:ext cx="11370100" cy="6105796"/>
          </a:xfrm>
          <a:prstGeom prst="rect">
            <a:avLst/>
          </a:prstGeom>
        </p:spPr>
      </p:pic>
      <p:grpSp>
        <p:nvGrpSpPr>
          <p:cNvPr id="3" name="组合 37">
            <a:extLst>
              <a:ext uri="{FF2B5EF4-FFF2-40B4-BE49-F238E27FC236}">
                <a16:creationId xmlns="" xmlns:a16="http://schemas.microsoft.com/office/drawing/2014/main" id="{D082EF73-B827-4551-B259-F76E601F1B58}"/>
              </a:ext>
            </a:extLst>
          </p:cNvPr>
          <p:cNvGrpSpPr/>
          <p:nvPr/>
        </p:nvGrpSpPr>
        <p:grpSpPr>
          <a:xfrm>
            <a:off x="3983542" y="3469081"/>
            <a:ext cx="1017267" cy="189247"/>
            <a:chOff x="11167" y="8133"/>
            <a:chExt cx="1704" cy="298"/>
          </a:xfrm>
        </p:grpSpPr>
        <p:sp>
          <p:nvSpPr>
            <p:cNvPr id="4" name="椭圆 17">
              <a:extLst>
                <a:ext uri="{FF2B5EF4-FFF2-40B4-BE49-F238E27FC236}">
                  <a16:creationId xmlns="" xmlns:a16="http://schemas.microsoft.com/office/drawing/2014/main" id="{54D1F2B1-0CCF-44AD-AF7A-D852E19B5D73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" name="椭圆 18">
              <a:extLst>
                <a:ext uri="{FF2B5EF4-FFF2-40B4-BE49-F238E27FC236}">
                  <a16:creationId xmlns="" xmlns:a16="http://schemas.microsoft.com/office/drawing/2014/main" id="{BB50DFB3-BC30-4F98-A1AF-F81C6801CF3F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6" name="椭圆 19">
              <a:extLst>
                <a:ext uri="{FF2B5EF4-FFF2-40B4-BE49-F238E27FC236}">
                  <a16:creationId xmlns="" xmlns:a16="http://schemas.microsoft.com/office/drawing/2014/main" id="{61EB4149-06BF-4288-AD58-372BDD13CBC2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</p:grpSp>
      <p:grpSp>
        <p:nvGrpSpPr>
          <p:cNvPr id="7" name="组合 64">
            <a:extLst>
              <a:ext uri="{FF2B5EF4-FFF2-40B4-BE49-F238E27FC236}">
                <a16:creationId xmlns="" xmlns:a16="http://schemas.microsoft.com/office/drawing/2014/main" id="{1425F553-6F17-418A-A252-6AFCCAF546C3}"/>
              </a:ext>
            </a:extLst>
          </p:cNvPr>
          <p:cNvGrpSpPr/>
          <p:nvPr/>
        </p:nvGrpSpPr>
        <p:grpSpPr>
          <a:xfrm>
            <a:off x="858938" y="205800"/>
            <a:ext cx="10129852" cy="6032423"/>
            <a:chOff x="1556" y="392"/>
            <a:chExt cx="15362" cy="9499"/>
          </a:xfrm>
        </p:grpSpPr>
        <p:grpSp>
          <p:nvGrpSpPr>
            <p:cNvPr id="8" name="组合 65">
              <a:extLst>
                <a:ext uri="{FF2B5EF4-FFF2-40B4-BE49-F238E27FC236}">
                  <a16:creationId xmlns="" xmlns:a16="http://schemas.microsoft.com/office/drawing/2014/main" id="{A238F26A-BA35-4964-B757-7935D359CE14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11" name="图形 8">
                <a:extLst>
                  <a:ext uri="{FF2B5EF4-FFF2-40B4-BE49-F238E27FC236}">
                    <a16:creationId xmlns="" xmlns:a16="http://schemas.microsoft.com/office/drawing/2014/main" id="{36200E7B-2B82-4615-9C89-2BB84F09EB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2" name="图形 9">
                <a:extLst>
                  <a:ext uri="{FF2B5EF4-FFF2-40B4-BE49-F238E27FC236}">
                    <a16:creationId xmlns="" xmlns:a16="http://schemas.microsoft.com/office/drawing/2014/main" id="{72CF2C10-1F9E-425C-8073-29D41DD4A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3" name="图形 10">
                <a:extLst>
                  <a:ext uri="{FF2B5EF4-FFF2-40B4-BE49-F238E27FC236}">
                    <a16:creationId xmlns="" xmlns:a16="http://schemas.microsoft.com/office/drawing/2014/main" id="{6CFB369C-B21A-4210-9F2D-05DC08C55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4" name="图形 15">
                <a:extLst>
                  <a:ext uri="{FF2B5EF4-FFF2-40B4-BE49-F238E27FC236}">
                    <a16:creationId xmlns="" xmlns:a16="http://schemas.microsoft.com/office/drawing/2014/main" id="{FAC784F4-3469-47AB-B303-775BC7289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5" name="图形 16">
                <a:extLst>
                  <a:ext uri="{FF2B5EF4-FFF2-40B4-BE49-F238E27FC236}">
                    <a16:creationId xmlns="" xmlns:a16="http://schemas.microsoft.com/office/drawing/2014/main" id="{49C3D5DF-D8A8-44BD-AE7F-EDCA922CA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9" name="图形 10">
              <a:extLst>
                <a:ext uri="{FF2B5EF4-FFF2-40B4-BE49-F238E27FC236}">
                  <a16:creationId xmlns="" xmlns:a16="http://schemas.microsoft.com/office/drawing/2014/main" id="{E7530077-87C1-468C-98A3-D7B2FDE2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" name="图形 10">
              <a:extLst>
                <a:ext uri="{FF2B5EF4-FFF2-40B4-BE49-F238E27FC236}">
                  <a16:creationId xmlns="" xmlns:a16="http://schemas.microsoft.com/office/drawing/2014/main" id="{C75BDE6A-41E0-495C-80B0-3735C42D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6" name="图片 174" descr="D:\资料\图片3.png图片3">
            <a:extLst>
              <a:ext uri="{FF2B5EF4-FFF2-40B4-BE49-F238E27FC236}">
                <a16:creationId xmlns="" xmlns:a16="http://schemas.microsoft.com/office/drawing/2014/main" id="{0569EEF8-94BA-4C34-868D-C88B914FE3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22926" y="601685"/>
            <a:ext cx="3584536" cy="5480303"/>
          </a:xfrm>
          <a:prstGeom prst="rect">
            <a:avLst/>
          </a:prstGeom>
        </p:spPr>
      </p:pic>
      <p:sp>
        <p:nvSpPr>
          <p:cNvPr id="17" name="Hình Bầu dục 75">
            <a:extLst>
              <a:ext uri="{FF2B5EF4-FFF2-40B4-BE49-F238E27FC236}">
                <a16:creationId xmlns="" xmlns:a16="http://schemas.microsoft.com/office/drawing/2014/main" id="{1D8DC109-FE23-4B08-AA7B-AC6AF0F0B0A4}"/>
              </a:ext>
            </a:extLst>
          </p:cNvPr>
          <p:cNvSpPr/>
          <p:nvPr/>
        </p:nvSpPr>
        <p:spPr>
          <a:xfrm>
            <a:off x="3797439" y="1787469"/>
            <a:ext cx="1332078" cy="133207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8" name="Hộp Văn bản 76">
            <a:extLst>
              <a:ext uri="{FF2B5EF4-FFF2-40B4-BE49-F238E27FC236}">
                <a16:creationId xmlns="" xmlns:a16="http://schemas.microsoft.com/office/drawing/2014/main" id="{EF3DD5B6-C8B0-43E2-A1D1-3575EEFD4134}"/>
              </a:ext>
            </a:extLst>
          </p:cNvPr>
          <p:cNvSpPr txBox="1"/>
          <p:nvPr/>
        </p:nvSpPr>
        <p:spPr>
          <a:xfrm>
            <a:off x="1895418" y="3406799"/>
            <a:ext cx="4863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59543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47141EF2-48D8-4917-ABAC-49A91F91025F}"/>
              </a:ext>
            </a:extLst>
          </p:cNvPr>
          <p:cNvSpPr txBox="1"/>
          <p:nvPr/>
        </p:nvSpPr>
        <p:spPr>
          <a:xfrm>
            <a:off x="1055225" y="509286"/>
            <a:ext cx="1008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Nhóm 4">
            <a:extLst>
              <a:ext uri="{FF2B5EF4-FFF2-40B4-BE49-F238E27FC236}">
                <a16:creationId xmlns="" xmlns:a16="http://schemas.microsoft.com/office/drawing/2014/main" id="{9E1E2A9A-5FCB-46DB-8BB9-6E23B779000A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4" name="Hình Bầu dục 2">
              <a:extLst>
                <a:ext uri="{FF2B5EF4-FFF2-40B4-BE49-F238E27FC236}">
                  <a16:creationId xmlns="" xmlns:a16="http://schemas.microsoft.com/office/drawing/2014/main" id="{07C27562-D99A-4B41-B60A-DFB0EC0C4618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3">
              <a:extLst>
                <a:ext uri="{FF2B5EF4-FFF2-40B4-BE49-F238E27FC236}">
                  <a16:creationId xmlns="" xmlns:a16="http://schemas.microsoft.com/office/drawing/2014/main" id="{CEBF71ED-E376-4830-BE32-D9B564E5629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7">
            <a:extLst>
              <a:ext uri="{FF2B5EF4-FFF2-40B4-BE49-F238E27FC236}">
                <a16:creationId xmlns="" xmlns:a16="http://schemas.microsoft.com/office/drawing/2014/main" id="{229C6C75-2236-44CF-A304-D1AFEEFFEEE6}"/>
              </a:ext>
            </a:extLst>
          </p:cNvPr>
          <p:cNvSpPr txBox="1"/>
          <p:nvPr/>
        </p:nvSpPr>
        <p:spPr>
          <a:xfrm>
            <a:off x="815664" y="1764174"/>
            <a:ext cx="458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8">
            <a:extLst>
              <a:ext uri="{FF2B5EF4-FFF2-40B4-BE49-F238E27FC236}">
                <a16:creationId xmlns="" xmlns:a16="http://schemas.microsoft.com/office/drawing/2014/main" id="{193E4AE3-F0E0-4E03-8966-1812E5D27A02}"/>
              </a:ext>
            </a:extLst>
          </p:cNvPr>
          <p:cNvSpPr txBox="1"/>
          <p:nvPr/>
        </p:nvSpPr>
        <p:spPr>
          <a:xfrm>
            <a:off x="815664" y="3845548"/>
            <a:ext cx="458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cxnSp>
        <p:nvCxnSpPr>
          <p:cNvPr id="9" name="Đường nối Thẳng 10">
            <a:extLst>
              <a:ext uri="{FF2B5EF4-FFF2-40B4-BE49-F238E27FC236}">
                <a16:creationId xmlns="" xmlns:a16="http://schemas.microsoft.com/office/drawing/2014/main" id="{2BF7D512-4215-4D35-8700-0BC673E5022B}"/>
              </a:ext>
            </a:extLst>
          </p:cNvPr>
          <p:cNvCxnSpPr>
            <a:cxnSpLocks/>
          </p:cNvCxnSpPr>
          <p:nvPr/>
        </p:nvCxnSpPr>
        <p:spPr>
          <a:xfrm>
            <a:off x="1706275" y="1006997"/>
            <a:ext cx="1036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="" xmlns:a16="http://schemas.microsoft.com/office/drawing/2014/main" id="{50C01E65-C009-4826-8490-7DD021D65F20}"/>
              </a:ext>
            </a:extLst>
          </p:cNvPr>
          <p:cNvCxnSpPr>
            <a:cxnSpLocks/>
          </p:cNvCxnSpPr>
          <p:nvPr/>
        </p:nvCxnSpPr>
        <p:spPr>
          <a:xfrm>
            <a:off x="4771691" y="988758"/>
            <a:ext cx="173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Hộp Văn bản 17">
            <a:extLst>
              <a:ext uri="{FF2B5EF4-FFF2-40B4-BE49-F238E27FC236}">
                <a16:creationId xmlns="" xmlns:a16="http://schemas.microsoft.com/office/drawing/2014/main" id="{504A6B52-24BA-4E4F-A5B0-9BB0C0F4C940}"/>
              </a:ext>
            </a:extLst>
          </p:cNvPr>
          <p:cNvSpPr txBox="1"/>
          <p:nvPr/>
        </p:nvSpPr>
        <p:spPr>
          <a:xfrm>
            <a:off x="5031037" y="3845548"/>
            <a:ext cx="336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choè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Hộp Văn bản 18">
            <a:extLst>
              <a:ext uri="{FF2B5EF4-FFF2-40B4-BE49-F238E27FC236}">
                <a16:creationId xmlns="" xmlns:a16="http://schemas.microsoft.com/office/drawing/2014/main" id="{A56E13FD-FFAD-4D63-84B1-CCC160241C42}"/>
              </a:ext>
            </a:extLst>
          </p:cNvPr>
          <p:cNvSpPr txBox="1"/>
          <p:nvPr/>
        </p:nvSpPr>
        <p:spPr>
          <a:xfrm>
            <a:off x="5111624" y="1764174"/>
            <a:ext cx="2959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2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4" name="TextBox1" r:id="rId2" imgW="9448920" imgH="1457280"/>
        </mc:Choice>
        <mc:Fallback>
          <p:control name="TextBox1" r:id="rId2" imgW="9448920" imgH="1457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0138" y="2392363"/>
                  <a:ext cx="9447212" cy="14525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2" r:id="rId3" imgW="9448920" imgH="1457280"/>
        </mc:Choice>
        <mc:Fallback>
          <p:control name="TextBox2" r:id="rId3" imgW="9448920" imgH="1457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0138" y="4676775"/>
                  <a:ext cx="9447212" cy="14525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04476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1A5464A0-A08D-48EB-B46A-7F01B598B64D}"/>
              </a:ext>
            </a:extLst>
          </p:cNvPr>
          <p:cNvSpPr txBox="1"/>
          <p:nvPr/>
        </p:nvSpPr>
        <p:spPr>
          <a:xfrm>
            <a:off x="1314341" y="658577"/>
            <a:ext cx="1008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="" xmlns:a16="http://schemas.microsoft.com/office/drawing/2014/main" id="{3AB96070-0B48-4B3C-95AA-EEDDCA8C4FB0}"/>
              </a:ext>
            </a:extLst>
          </p:cNvPr>
          <p:cNvGrpSpPr/>
          <p:nvPr/>
        </p:nvGrpSpPr>
        <p:grpSpPr>
          <a:xfrm>
            <a:off x="254643" y="497711"/>
            <a:ext cx="844952" cy="844952"/>
            <a:chOff x="254643" y="497711"/>
            <a:chExt cx="844952" cy="844952"/>
          </a:xfrm>
        </p:grpSpPr>
        <p:sp>
          <p:nvSpPr>
            <p:cNvPr id="4" name="Hình Bầu dục 3">
              <a:extLst>
                <a:ext uri="{FF2B5EF4-FFF2-40B4-BE49-F238E27FC236}">
                  <a16:creationId xmlns="" xmlns:a16="http://schemas.microsoft.com/office/drawing/2014/main" id="{2CF44550-F8EE-4768-AE2E-8DFD962B589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="" xmlns:a16="http://schemas.microsoft.com/office/drawing/2014/main" id="{59D58070-0674-404A-AEC2-14A6D2AF536A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6" name="Hộp Văn bản 1">
            <a:extLst>
              <a:ext uri="{FF2B5EF4-FFF2-40B4-BE49-F238E27FC236}">
                <a16:creationId xmlns="" xmlns:a16="http://schemas.microsoft.com/office/drawing/2014/main" id="{D652A1C6-32E4-403B-B39E-B58694D71220}"/>
              </a:ext>
            </a:extLst>
          </p:cNvPr>
          <p:cNvSpPr txBox="1"/>
          <p:nvPr/>
        </p:nvSpPr>
        <p:spPr>
          <a:xfrm>
            <a:off x="2510449" y="2094832"/>
            <a:ext cx="7723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ụa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        a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à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may.</a:t>
            </a:r>
          </a:p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Đường nối Thẳng 10">
            <a:extLst>
              <a:ext uri="{FF2B5EF4-FFF2-40B4-BE49-F238E27FC236}">
                <a16:creationId xmlns="" xmlns:a16="http://schemas.microsoft.com/office/drawing/2014/main" id="{7EA03E82-3110-4D35-BF05-42DB83D02FBC}"/>
              </a:ext>
            </a:extLst>
          </p:cNvPr>
          <p:cNvCxnSpPr>
            <a:cxnSpLocks/>
          </p:cNvCxnSpPr>
          <p:nvPr/>
        </p:nvCxnSpPr>
        <p:spPr>
          <a:xfrm>
            <a:off x="2269693" y="1154089"/>
            <a:ext cx="12447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0">
            <a:extLst>
              <a:ext uri="{FF2B5EF4-FFF2-40B4-BE49-F238E27FC236}">
                <a16:creationId xmlns="" xmlns:a16="http://schemas.microsoft.com/office/drawing/2014/main" id="{2F438960-06CF-4AE6-91EC-DE9B8EE84D7D}"/>
              </a:ext>
            </a:extLst>
          </p:cNvPr>
          <p:cNvCxnSpPr>
            <a:cxnSpLocks/>
          </p:cNvCxnSpPr>
          <p:nvPr/>
        </p:nvCxnSpPr>
        <p:spPr>
          <a:xfrm>
            <a:off x="4851255" y="1154089"/>
            <a:ext cx="12447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3084" name="TextBox1" r:id="rId2" imgW="571680" imgH="523800"/>
        </mc:Choice>
        <mc:Fallback>
          <p:control name="TextBox1" r:id="rId2" imgW="571680" imgH="523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5388" y="2174875"/>
                  <a:ext cx="573087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5" name="TextBox2" r:id="rId3" imgW="571680" imgH="523800"/>
        </mc:Choice>
        <mc:Fallback>
          <p:control name="TextBox2" r:id="rId3" imgW="571680" imgH="523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0" y="2825750"/>
                  <a:ext cx="573088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6" name="TextBox3" r:id="rId4" imgW="571680" imgH="523800"/>
        </mc:Choice>
        <mc:Fallback>
          <p:control name="TextBox3" r:id="rId4" imgW="571680" imgH="523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1638" y="2825750"/>
                  <a:ext cx="573087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7" name="TextBox4" r:id="rId5" imgW="571680" imgH="523800"/>
        </mc:Choice>
        <mc:Fallback>
          <p:control name="TextBox4" r:id="rId5" imgW="571680" imgH="523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5388" y="3427413"/>
                  <a:ext cx="573087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8" name="TextBox5" r:id="rId6" imgW="571680" imgH="523800"/>
        </mc:Choice>
        <mc:Fallback>
          <p:control name="TextBox5" r:id="rId6" imgW="571680" imgH="5238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16763" y="4054475"/>
                  <a:ext cx="573087" cy="522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34873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="" xmlns:a16="http://schemas.microsoft.com/office/drawing/2014/main" id="{AA5190D2-A0E0-4CBD-9250-DBD1B9AE0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58" y="-367953"/>
            <a:ext cx="9694607" cy="6652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0DD1014-A08C-4776-8F4E-2B4E902E7D11}"/>
              </a:ext>
            </a:extLst>
          </p:cNvPr>
          <p:cNvSpPr txBox="1"/>
          <p:nvPr/>
        </p:nvSpPr>
        <p:spPr>
          <a:xfrm>
            <a:off x="3001817" y="2521527"/>
            <a:ext cx="6871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Luyện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viết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lại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các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từ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viết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sai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effectLst/>
                <a:latin typeface="SVN-Ziclets" panose="02000603000000000000" pitchFamily="2" charset="0"/>
              </a:rPr>
              <a:t>.</a:t>
            </a:r>
          </a:p>
          <a:p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Trao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đổi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với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người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thân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về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phương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tiện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giao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tiếp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,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liên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 </a:t>
            </a:r>
            <a:r>
              <a:rPr lang="en-US" sz="4000" dirty="0" err="1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lạc</a:t>
            </a:r>
            <a:r>
              <a:rPr lang="en-US" sz="4000" dirty="0">
                <a:ln w="28575">
                  <a:solidFill>
                    <a:srgbClr val="00B050"/>
                  </a:solidFill>
                </a:ln>
                <a:solidFill>
                  <a:schemeClr val="bg1"/>
                </a:solidFill>
                <a:latin typeface="SVN-Ziclets" panose="02000603000000000000" pitchFamily="2" charset="0"/>
              </a:rPr>
              <a:t>. 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270A1A4-9734-4679-AD58-959D5655872E}"/>
              </a:ext>
            </a:extLst>
          </p:cNvPr>
          <p:cNvSpPr txBox="1"/>
          <p:nvPr/>
        </p:nvSpPr>
        <p:spPr>
          <a:xfrm>
            <a:off x="2959510" y="523412"/>
            <a:ext cx="552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37332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 descr="Ảnh có chứa văn bản, bánh, sinh nhật, trong nhà&#10;&#10;Mô tả được tạo tự động">
            <a:extLst>
              <a:ext uri="{FF2B5EF4-FFF2-40B4-BE49-F238E27FC236}">
                <a16:creationId xmlns="" xmlns:a16="http://schemas.microsoft.com/office/drawing/2014/main" id="{F882968B-E271-49E7-8497-07DA2B72C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925"/>
            <a:ext cx="12192000" cy="4496765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8C3D1BFF-E353-48E9-990B-7AE2A5F4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29" y="635030"/>
            <a:ext cx="790719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86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73">
            <a:extLst>
              <a:ext uri="{FF2B5EF4-FFF2-40B4-BE49-F238E27FC236}">
                <a16:creationId xmlns="" xmlns:a16="http://schemas.microsoft.com/office/drawing/2014/main" id="{224B0C41-E2F1-46BA-ABE7-D90E7B4D39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98" y="179"/>
            <a:chExt cx="20158" cy="10821"/>
          </a:xfrm>
        </p:grpSpPr>
        <p:grpSp>
          <p:nvGrpSpPr>
            <p:cNvPr id="3" name="组合 123">
              <a:extLst>
                <a:ext uri="{FF2B5EF4-FFF2-40B4-BE49-F238E27FC236}">
                  <a16:creationId xmlns="" xmlns:a16="http://schemas.microsoft.com/office/drawing/2014/main" id="{8CCCA830-722A-40FD-B5D5-6603A8703F7A}"/>
                </a:ext>
              </a:extLst>
            </p:cNvPr>
            <p:cNvGrpSpPr/>
            <p:nvPr/>
          </p:nvGrpSpPr>
          <p:grpSpPr>
            <a:xfrm>
              <a:off x="9572" y="179"/>
              <a:ext cx="10784" cy="10801"/>
              <a:chOff x="-2" y="-76"/>
              <a:chExt cx="19220" cy="11142"/>
            </a:xfrm>
          </p:grpSpPr>
          <p:grpSp>
            <p:nvGrpSpPr>
              <p:cNvPr id="29" name="组合 124">
                <a:extLst>
                  <a:ext uri="{FF2B5EF4-FFF2-40B4-BE49-F238E27FC236}">
                    <a16:creationId xmlns="" xmlns:a16="http://schemas.microsoft.com/office/drawing/2014/main" id="{B43FE0C0-BEE2-4E99-9A03-51D05B892995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45" name="直接连接符 125">
                  <a:extLst>
                    <a:ext uri="{FF2B5EF4-FFF2-40B4-BE49-F238E27FC236}">
                      <a16:creationId xmlns="" xmlns:a16="http://schemas.microsoft.com/office/drawing/2014/main" id="{87C8536D-1C20-419C-83B1-5EEF9397D2AC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6" name="直接连接符 126">
                  <a:extLst>
                    <a:ext uri="{FF2B5EF4-FFF2-40B4-BE49-F238E27FC236}">
                      <a16:creationId xmlns="" xmlns:a16="http://schemas.microsoft.com/office/drawing/2014/main" id="{E78B9D9B-5DFA-4B6A-9F09-B2E3C38FEE60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7" name="直接连接符 127">
                  <a:extLst>
                    <a:ext uri="{FF2B5EF4-FFF2-40B4-BE49-F238E27FC236}">
                      <a16:creationId xmlns="" xmlns:a16="http://schemas.microsoft.com/office/drawing/2014/main" id="{772E2BC2-004D-4B8D-9760-824A2506452A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8" name="直接连接符 128">
                  <a:extLst>
                    <a:ext uri="{FF2B5EF4-FFF2-40B4-BE49-F238E27FC236}">
                      <a16:creationId xmlns="" xmlns:a16="http://schemas.microsoft.com/office/drawing/2014/main" id="{B9C82940-577F-4871-95AE-2811FDD36DEA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9" name="直接连接符 129">
                  <a:extLst>
                    <a:ext uri="{FF2B5EF4-FFF2-40B4-BE49-F238E27FC236}">
                      <a16:creationId xmlns="" xmlns:a16="http://schemas.microsoft.com/office/drawing/2014/main" id="{DE985AB2-5B4F-4F9D-977B-8225CB0B8309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0" name="直接连接符 130">
                  <a:extLst>
                    <a:ext uri="{FF2B5EF4-FFF2-40B4-BE49-F238E27FC236}">
                      <a16:creationId xmlns="" xmlns:a16="http://schemas.microsoft.com/office/drawing/2014/main" id="{0DFCF86A-3439-4E9E-9835-A9C177689868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1" name="直接连接符 131">
                  <a:extLst>
                    <a:ext uri="{FF2B5EF4-FFF2-40B4-BE49-F238E27FC236}">
                      <a16:creationId xmlns="" xmlns:a16="http://schemas.microsoft.com/office/drawing/2014/main" id="{DB83FAD9-D452-4011-9D25-17F8AD2A424B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52" name="直接连接符 132">
                  <a:extLst>
                    <a:ext uri="{FF2B5EF4-FFF2-40B4-BE49-F238E27FC236}">
                      <a16:creationId xmlns="" xmlns:a16="http://schemas.microsoft.com/office/drawing/2014/main" id="{FABEE2AA-0734-489D-93B8-1E1109CAEBAC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组合 133">
                <a:extLst>
                  <a:ext uri="{FF2B5EF4-FFF2-40B4-BE49-F238E27FC236}">
                    <a16:creationId xmlns="" xmlns:a16="http://schemas.microsoft.com/office/drawing/2014/main" id="{9A2BD604-9E08-4B0D-BC90-251B4FF6D0D1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31" name="直接连接符 134">
                  <a:extLst>
                    <a:ext uri="{FF2B5EF4-FFF2-40B4-BE49-F238E27FC236}">
                      <a16:creationId xmlns="" xmlns:a16="http://schemas.microsoft.com/office/drawing/2014/main" id="{24432FC0-E73C-43C1-B979-C2C6862781D3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2" name="直接连接符 135">
                  <a:extLst>
                    <a:ext uri="{FF2B5EF4-FFF2-40B4-BE49-F238E27FC236}">
                      <a16:creationId xmlns="" xmlns:a16="http://schemas.microsoft.com/office/drawing/2014/main" id="{34E4C48F-C9BE-4EE0-804A-2CDF22BC0645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3" name="直接连接符 136">
                  <a:extLst>
                    <a:ext uri="{FF2B5EF4-FFF2-40B4-BE49-F238E27FC236}">
                      <a16:creationId xmlns="" xmlns:a16="http://schemas.microsoft.com/office/drawing/2014/main" id="{6D5972B9-7F0B-41E4-BAE8-D99ADA108BEA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4" name="直接连接符 137">
                  <a:extLst>
                    <a:ext uri="{FF2B5EF4-FFF2-40B4-BE49-F238E27FC236}">
                      <a16:creationId xmlns="" xmlns:a16="http://schemas.microsoft.com/office/drawing/2014/main" id="{52C7DA77-4120-4748-86F6-B6199FCEF497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5" name="直接连接符 138">
                  <a:extLst>
                    <a:ext uri="{FF2B5EF4-FFF2-40B4-BE49-F238E27FC236}">
                      <a16:creationId xmlns="" xmlns:a16="http://schemas.microsoft.com/office/drawing/2014/main" id="{1A0F7795-74E2-48A5-B5B6-0BE62F726B42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6" name="直接连接符 139">
                  <a:extLst>
                    <a:ext uri="{FF2B5EF4-FFF2-40B4-BE49-F238E27FC236}">
                      <a16:creationId xmlns="" xmlns:a16="http://schemas.microsoft.com/office/drawing/2014/main" id="{62E3435B-CEA1-44CD-BDF1-6053579C26C0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7" name="直接连接符 140">
                  <a:extLst>
                    <a:ext uri="{FF2B5EF4-FFF2-40B4-BE49-F238E27FC236}">
                      <a16:creationId xmlns="" xmlns:a16="http://schemas.microsoft.com/office/drawing/2014/main" id="{6D6C1D99-7256-4A21-989E-16864FFFE2CA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8" name="直接连接符 141">
                  <a:extLst>
                    <a:ext uri="{FF2B5EF4-FFF2-40B4-BE49-F238E27FC236}">
                      <a16:creationId xmlns="" xmlns:a16="http://schemas.microsoft.com/office/drawing/2014/main" id="{576371E3-017B-45F5-8B26-7C16C0740983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39" name="直接连接符 142">
                  <a:extLst>
                    <a:ext uri="{FF2B5EF4-FFF2-40B4-BE49-F238E27FC236}">
                      <a16:creationId xmlns="" xmlns:a16="http://schemas.microsoft.com/office/drawing/2014/main" id="{0BB6360E-EE6B-49DD-81BD-50167639E3CE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0" name="直接连接符 143">
                  <a:extLst>
                    <a:ext uri="{FF2B5EF4-FFF2-40B4-BE49-F238E27FC236}">
                      <a16:creationId xmlns="" xmlns:a16="http://schemas.microsoft.com/office/drawing/2014/main" id="{C4247794-801F-4AA4-B352-93C3EDE7FE26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1" name="直接连接符 144">
                  <a:extLst>
                    <a:ext uri="{FF2B5EF4-FFF2-40B4-BE49-F238E27FC236}">
                      <a16:creationId xmlns="" xmlns:a16="http://schemas.microsoft.com/office/drawing/2014/main" id="{48F81D2A-FDBA-40A5-85C1-0D1E91BB3C58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2" name="直接连接符 145">
                  <a:extLst>
                    <a:ext uri="{FF2B5EF4-FFF2-40B4-BE49-F238E27FC236}">
                      <a16:creationId xmlns="" xmlns:a16="http://schemas.microsoft.com/office/drawing/2014/main" id="{B9385B06-07DF-4795-9C20-25EB91291BF5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3" name="直接连接符 146">
                  <a:extLst>
                    <a:ext uri="{FF2B5EF4-FFF2-40B4-BE49-F238E27FC236}">
                      <a16:creationId xmlns="" xmlns:a16="http://schemas.microsoft.com/office/drawing/2014/main" id="{4F1D5AE5-C163-4FD8-847E-3B1CAE92CE8B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44" name="直接连接符 147">
                  <a:extLst>
                    <a:ext uri="{FF2B5EF4-FFF2-40B4-BE49-F238E27FC236}">
                      <a16:creationId xmlns="" xmlns:a16="http://schemas.microsoft.com/office/drawing/2014/main" id="{76B7B5CF-3229-43EA-96AD-1B45E32F962C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4" name="组合 148">
              <a:extLst>
                <a:ext uri="{FF2B5EF4-FFF2-40B4-BE49-F238E27FC236}">
                  <a16:creationId xmlns="" xmlns:a16="http://schemas.microsoft.com/office/drawing/2014/main" id="{65532891-EFA7-4FE3-90E4-A68A24EB3EE3}"/>
                </a:ext>
              </a:extLst>
            </p:cNvPr>
            <p:cNvGrpSpPr/>
            <p:nvPr/>
          </p:nvGrpSpPr>
          <p:grpSpPr>
            <a:xfrm>
              <a:off x="198" y="200"/>
              <a:ext cx="10784" cy="10801"/>
              <a:chOff x="-2" y="-76"/>
              <a:chExt cx="19220" cy="11142"/>
            </a:xfrm>
          </p:grpSpPr>
          <p:grpSp>
            <p:nvGrpSpPr>
              <p:cNvPr id="5" name="组合 149">
                <a:extLst>
                  <a:ext uri="{FF2B5EF4-FFF2-40B4-BE49-F238E27FC236}">
                    <a16:creationId xmlns="" xmlns:a16="http://schemas.microsoft.com/office/drawing/2014/main" id="{5DB24A73-DB9E-40E2-BFA4-ADB348EF9341}"/>
                  </a:ext>
                </a:extLst>
              </p:cNvPr>
              <p:cNvGrpSpPr/>
              <p:nvPr/>
            </p:nvGrpSpPr>
            <p:grpSpPr>
              <a:xfrm rot="5400000">
                <a:off x="4736" y="-3915"/>
                <a:ext cx="9744" cy="19220"/>
                <a:chOff x="4789" y="266"/>
                <a:chExt cx="9744" cy="11143"/>
              </a:xfrm>
            </p:grpSpPr>
            <p:cxnSp>
              <p:nvCxnSpPr>
                <p:cNvPr id="21" name="直接连接符 150">
                  <a:extLst>
                    <a:ext uri="{FF2B5EF4-FFF2-40B4-BE49-F238E27FC236}">
                      <a16:creationId xmlns="" xmlns:a16="http://schemas.microsoft.com/office/drawing/2014/main" id="{1971DD95-46F2-431F-9A6A-B9A5A29BBF40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151">
                  <a:extLst>
                    <a:ext uri="{FF2B5EF4-FFF2-40B4-BE49-F238E27FC236}">
                      <a16:creationId xmlns="" xmlns:a16="http://schemas.microsoft.com/office/drawing/2014/main" id="{6BF28DEF-EC89-4FE1-88D0-51EFD4CD0186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3" name="直接连接符 152">
                  <a:extLst>
                    <a:ext uri="{FF2B5EF4-FFF2-40B4-BE49-F238E27FC236}">
                      <a16:creationId xmlns="" xmlns:a16="http://schemas.microsoft.com/office/drawing/2014/main" id="{109B6FD9-E99D-48C9-A39D-363B4083A6D9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4" name="直接连接符 153">
                  <a:extLst>
                    <a:ext uri="{FF2B5EF4-FFF2-40B4-BE49-F238E27FC236}">
                      <a16:creationId xmlns="" xmlns:a16="http://schemas.microsoft.com/office/drawing/2014/main" id="{12991B05-3877-4E98-B6DE-12CBAE1EEEAC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154">
                  <a:extLst>
                    <a:ext uri="{FF2B5EF4-FFF2-40B4-BE49-F238E27FC236}">
                      <a16:creationId xmlns="" xmlns:a16="http://schemas.microsoft.com/office/drawing/2014/main" id="{E9BBA691-820B-4BEA-91A6-5920D18404EA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155">
                  <a:extLst>
                    <a:ext uri="{FF2B5EF4-FFF2-40B4-BE49-F238E27FC236}">
                      <a16:creationId xmlns="" xmlns:a16="http://schemas.microsoft.com/office/drawing/2014/main" id="{049186AA-F6CA-4D65-A98F-3AC3BE3814BF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7" name="直接连接符 156">
                  <a:extLst>
                    <a:ext uri="{FF2B5EF4-FFF2-40B4-BE49-F238E27FC236}">
                      <a16:creationId xmlns="" xmlns:a16="http://schemas.microsoft.com/office/drawing/2014/main" id="{C305B8E7-994B-4328-A120-14E12D439215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8" name="直接连接符 157">
                  <a:extLst>
                    <a:ext uri="{FF2B5EF4-FFF2-40B4-BE49-F238E27FC236}">
                      <a16:creationId xmlns="" xmlns:a16="http://schemas.microsoft.com/office/drawing/2014/main" id="{3CB482F2-B01B-4A02-8939-FB9CA31E73E0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  <p:grpSp>
            <p:nvGrpSpPr>
              <p:cNvPr id="6" name="组合 158">
                <a:extLst>
                  <a:ext uri="{FF2B5EF4-FFF2-40B4-BE49-F238E27FC236}">
                    <a16:creationId xmlns="" xmlns:a16="http://schemas.microsoft.com/office/drawing/2014/main" id="{B33C08CB-D4AB-453B-A22A-162A6F62FDEE}"/>
                  </a:ext>
                </a:extLst>
              </p:cNvPr>
              <p:cNvGrpSpPr/>
              <p:nvPr/>
            </p:nvGrpSpPr>
            <p:grpSpPr>
              <a:xfrm>
                <a:off x="499" y="-76"/>
                <a:ext cx="18096" cy="11142"/>
                <a:chOff x="613" y="266"/>
                <a:chExt cx="18096" cy="11142"/>
              </a:xfrm>
            </p:grpSpPr>
            <p:cxnSp>
              <p:nvCxnSpPr>
                <p:cNvPr id="7" name="直接连接符 159">
                  <a:extLst>
                    <a:ext uri="{FF2B5EF4-FFF2-40B4-BE49-F238E27FC236}">
                      <a16:creationId xmlns="" xmlns:a16="http://schemas.microsoft.com/office/drawing/2014/main" id="{F8D1661B-71E2-4B7F-BFDA-1388725470AF}"/>
                    </a:ext>
                  </a:extLst>
                </p:cNvPr>
                <p:cNvCxnSpPr/>
                <p:nvPr/>
              </p:nvCxnSpPr>
              <p:spPr>
                <a:xfrm>
                  <a:off x="61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8" name="直接连接符 160">
                  <a:extLst>
                    <a:ext uri="{FF2B5EF4-FFF2-40B4-BE49-F238E27FC236}">
                      <a16:creationId xmlns="" xmlns:a16="http://schemas.microsoft.com/office/drawing/2014/main" id="{C493CBCF-0621-47B2-8C6C-1D866F94CDEF}"/>
                    </a:ext>
                  </a:extLst>
                </p:cNvPr>
                <p:cNvCxnSpPr/>
                <p:nvPr/>
              </p:nvCxnSpPr>
              <p:spPr>
                <a:xfrm>
                  <a:off x="200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9" name="直接连接符 161">
                  <a:extLst>
                    <a:ext uri="{FF2B5EF4-FFF2-40B4-BE49-F238E27FC236}">
                      <a16:creationId xmlns="" xmlns:a16="http://schemas.microsoft.com/office/drawing/2014/main" id="{251D184F-A308-4C67-B4DF-EFB103486205}"/>
                    </a:ext>
                  </a:extLst>
                </p:cNvPr>
                <p:cNvCxnSpPr/>
                <p:nvPr/>
              </p:nvCxnSpPr>
              <p:spPr>
                <a:xfrm>
                  <a:off x="339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0" name="直接连接符 162">
                  <a:extLst>
                    <a:ext uri="{FF2B5EF4-FFF2-40B4-BE49-F238E27FC236}">
                      <a16:creationId xmlns="" xmlns:a16="http://schemas.microsoft.com/office/drawing/2014/main" id="{77D0E094-FBEF-4139-80E9-2C27890F8FDD}"/>
                    </a:ext>
                  </a:extLst>
                </p:cNvPr>
                <p:cNvCxnSpPr/>
                <p:nvPr/>
              </p:nvCxnSpPr>
              <p:spPr>
                <a:xfrm>
                  <a:off x="478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1" name="直接连接符 163">
                  <a:extLst>
                    <a:ext uri="{FF2B5EF4-FFF2-40B4-BE49-F238E27FC236}">
                      <a16:creationId xmlns="" xmlns:a16="http://schemas.microsoft.com/office/drawing/2014/main" id="{54E22EB9-A169-43C8-A3A3-15A409CF028C}"/>
                    </a:ext>
                  </a:extLst>
                </p:cNvPr>
                <p:cNvCxnSpPr/>
                <p:nvPr/>
              </p:nvCxnSpPr>
              <p:spPr>
                <a:xfrm>
                  <a:off x="618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2" name="直接连接符 164">
                  <a:extLst>
                    <a:ext uri="{FF2B5EF4-FFF2-40B4-BE49-F238E27FC236}">
                      <a16:creationId xmlns="" xmlns:a16="http://schemas.microsoft.com/office/drawing/2014/main" id="{15873225-BC6E-47AD-B59F-E85C3C5E5093}"/>
                    </a:ext>
                  </a:extLst>
                </p:cNvPr>
                <p:cNvCxnSpPr/>
                <p:nvPr/>
              </p:nvCxnSpPr>
              <p:spPr>
                <a:xfrm>
                  <a:off x="757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3" name="直接连接符 165">
                  <a:extLst>
                    <a:ext uri="{FF2B5EF4-FFF2-40B4-BE49-F238E27FC236}">
                      <a16:creationId xmlns="" xmlns:a16="http://schemas.microsoft.com/office/drawing/2014/main" id="{81C70DCE-3EF4-4AF3-AA63-D90D773221A5}"/>
                    </a:ext>
                  </a:extLst>
                </p:cNvPr>
                <p:cNvCxnSpPr/>
                <p:nvPr/>
              </p:nvCxnSpPr>
              <p:spPr>
                <a:xfrm>
                  <a:off x="896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4" name="直接连接符 166">
                  <a:extLst>
                    <a:ext uri="{FF2B5EF4-FFF2-40B4-BE49-F238E27FC236}">
                      <a16:creationId xmlns="" xmlns:a16="http://schemas.microsoft.com/office/drawing/2014/main" id="{5569C98F-0382-4892-A3A9-A2E837A60FB7}"/>
                    </a:ext>
                  </a:extLst>
                </p:cNvPr>
                <p:cNvCxnSpPr/>
                <p:nvPr/>
              </p:nvCxnSpPr>
              <p:spPr>
                <a:xfrm>
                  <a:off x="1035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5" name="直接连接符 167">
                  <a:extLst>
                    <a:ext uri="{FF2B5EF4-FFF2-40B4-BE49-F238E27FC236}">
                      <a16:creationId xmlns="" xmlns:a16="http://schemas.microsoft.com/office/drawing/2014/main" id="{5DF9A3AB-414B-466B-BCDE-D8A3BF50CAE2}"/>
                    </a:ext>
                  </a:extLst>
                </p:cNvPr>
                <p:cNvCxnSpPr/>
                <p:nvPr/>
              </p:nvCxnSpPr>
              <p:spPr>
                <a:xfrm>
                  <a:off x="1174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6" name="直接连接符 168">
                  <a:extLst>
                    <a:ext uri="{FF2B5EF4-FFF2-40B4-BE49-F238E27FC236}">
                      <a16:creationId xmlns="" xmlns:a16="http://schemas.microsoft.com/office/drawing/2014/main" id="{282E20B4-2A8D-49C1-9000-C63D9F106E82}"/>
                    </a:ext>
                  </a:extLst>
                </p:cNvPr>
                <p:cNvCxnSpPr/>
                <p:nvPr/>
              </p:nvCxnSpPr>
              <p:spPr>
                <a:xfrm>
                  <a:off x="13141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7" name="直接连接符 169">
                  <a:extLst>
                    <a:ext uri="{FF2B5EF4-FFF2-40B4-BE49-F238E27FC236}">
                      <a16:creationId xmlns="" xmlns:a16="http://schemas.microsoft.com/office/drawing/2014/main" id="{B437BD14-43C1-4FDE-B52D-97B4175BFFCC}"/>
                    </a:ext>
                  </a:extLst>
                </p:cNvPr>
                <p:cNvCxnSpPr/>
                <p:nvPr/>
              </p:nvCxnSpPr>
              <p:spPr>
                <a:xfrm>
                  <a:off x="14533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8" name="直接连接符 170">
                  <a:extLst>
                    <a:ext uri="{FF2B5EF4-FFF2-40B4-BE49-F238E27FC236}">
                      <a16:creationId xmlns="" xmlns:a16="http://schemas.microsoft.com/office/drawing/2014/main" id="{F80C9F88-F8EC-481B-AFBD-2026BFF2AF33}"/>
                    </a:ext>
                  </a:extLst>
                </p:cNvPr>
                <p:cNvCxnSpPr/>
                <p:nvPr/>
              </p:nvCxnSpPr>
              <p:spPr>
                <a:xfrm>
                  <a:off x="15925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19" name="直接连接符 171">
                  <a:extLst>
                    <a:ext uri="{FF2B5EF4-FFF2-40B4-BE49-F238E27FC236}">
                      <a16:creationId xmlns="" xmlns:a16="http://schemas.microsoft.com/office/drawing/2014/main" id="{E5F6C7CC-B6BB-4023-8DFD-28115C3F0F6A}"/>
                    </a:ext>
                  </a:extLst>
                </p:cNvPr>
                <p:cNvCxnSpPr/>
                <p:nvPr/>
              </p:nvCxnSpPr>
              <p:spPr>
                <a:xfrm>
                  <a:off x="17317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  <p:cxnSp>
              <p:nvCxnSpPr>
                <p:cNvPr id="20" name="直接连接符 172">
                  <a:extLst>
                    <a:ext uri="{FF2B5EF4-FFF2-40B4-BE49-F238E27FC236}">
                      <a16:creationId xmlns="" xmlns:a16="http://schemas.microsoft.com/office/drawing/2014/main" id="{90B9A964-EBE1-4AD3-9BA3-71E7DC2235FE}"/>
                    </a:ext>
                  </a:extLst>
                </p:cNvPr>
                <p:cNvCxnSpPr/>
                <p:nvPr/>
              </p:nvCxnSpPr>
              <p:spPr>
                <a:xfrm>
                  <a:off x="18709" y="266"/>
                  <a:ext cx="0" cy="1114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3849"/>
                  </a:solidFill>
                  <a:prstDash val="solid"/>
                </a:ln>
                <a:effectLst/>
              </p:spPr>
            </p:cxnSp>
          </p:grpSp>
        </p:grpSp>
      </p:grpSp>
      <p:pic>
        <p:nvPicPr>
          <p:cNvPr id="53" name="图片 81" descr="D:\资料\图层 2.png图层 2">
            <a:extLst>
              <a:ext uri="{FF2B5EF4-FFF2-40B4-BE49-F238E27FC236}">
                <a16:creationId xmlns="" xmlns:a16="http://schemas.microsoft.com/office/drawing/2014/main" id="{688ACA96-5938-448C-9783-99D06B66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361" y="65036"/>
            <a:ext cx="11370100" cy="6105796"/>
          </a:xfrm>
          <a:prstGeom prst="rect">
            <a:avLst/>
          </a:prstGeom>
        </p:spPr>
      </p:pic>
      <p:grpSp>
        <p:nvGrpSpPr>
          <p:cNvPr id="54" name="组合 37">
            <a:extLst>
              <a:ext uri="{FF2B5EF4-FFF2-40B4-BE49-F238E27FC236}">
                <a16:creationId xmlns="" xmlns:a16="http://schemas.microsoft.com/office/drawing/2014/main" id="{B7CE70B8-E31D-4870-B78F-082C0EB506AD}"/>
              </a:ext>
            </a:extLst>
          </p:cNvPr>
          <p:cNvGrpSpPr/>
          <p:nvPr/>
        </p:nvGrpSpPr>
        <p:grpSpPr>
          <a:xfrm>
            <a:off x="3983542" y="3469081"/>
            <a:ext cx="1017267" cy="189247"/>
            <a:chOff x="11167" y="8133"/>
            <a:chExt cx="1704" cy="298"/>
          </a:xfrm>
        </p:grpSpPr>
        <p:sp>
          <p:nvSpPr>
            <p:cNvPr id="55" name="椭圆 17">
              <a:extLst>
                <a:ext uri="{FF2B5EF4-FFF2-40B4-BE49-F238E27FC236}">
                  <a16:creationId xmlns="" xmlns:a16="http://schemas.microsoft.com/office/drawing/2014/main" id="{3A9F472C-0B4F-45A4-A42B-57852FFAE340}"/>
                </a:ext>
              </a:extLst>
            </p:cNvPr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6" name="椭圆 18">
              <a:extLst>
                <a:ext uri="{FF2B5EF4-FFF2-40B4-BE49-F238E27FC236}">
                  <a16:creationId xmlns="" xmlns:a16="http://schemas.microsoft.com/office/drawing/2014/main" id="{537E6088-DD5C-43FD-8CAE-EE2AF7F74F3E}"/>
                </a:ext>
              </a:extLst>
            </p:cNvPr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  <p:sp>
          <p:nvSpPr>
            <p:cNvPr id="57" name="椭圆 19">
              <a:extLst>
                <a:ext uri="{FF2B5EF4-FFF2-40B4-BE49-F238E27FC236}">
                  <a16:creationId xmlns="" xmlns:a16="http://schemas.microsoft.com/office/drawing/2014/main" id="{2B85E825-08ED-4218-BD8E-BDFEA0DA046D}"/>
                </a:ext>
              </a:extLst>
            </p:cNvPr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rgbClr val="003849"/>
              </a:solidFill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ea"/>
                <a:sym typeface="+mn-lt"/>
              </a:endParaRPr>
            </a:p>
          </p:txBody>
        </p:sp>
      </p:grpSp>
      <p:grpSp>
        <p:nvGrpSpPr>
          <p:cNvPr id="58" name="组合 64">
            <a:extLst>
              <a:ext uri="{FF2B5EF4-FFF2-40B4-BE49-F238E27FC236}">
                <a16:creationId xmlns="" xmlns:a16="http://schemas.microsoft.com/office/drawing/2014/main" id="{EDF6FF5B-7826-4518-ADE2-F64A3B69F6E2}"/>
              </a:ext>
            </a:extLst>
          </p:cNvPr>
          <p:cNvGrpSpPr/>
          <p:nvPr/>
        </p:nvGrpSpPr>
        <p:grpSpPr>
          <a:xfrm>
            <a:off x="907603" y="49565"/>
            <a:ext cx="9170921" cy="6032423"/>
            <a:chOff x="1556" y="392"/>
            <a:chExt cx="15362" cy="9499"/>
          </a:xfrm>
        </p:grpSpPr>
        <p:grpSp>
          <p:nvGrpSpPr>
            <p:cNvPr id="59" name="组合 65">
              <a:extLst>
                <a:ext uri="{FF2B5EF4-FFF2-40B4-BE49-F238E27FC236}">
                  <a16:creationId xmlns="" xmlns:a16="http://schemas.microsoft.com/office/drawing/2014/main" id="{6AD099C9-9A22-477B-9457-F94D71B368EE}"/>
                </a:ext>
              </a:extLst>
            </p:cNvPr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2" name="图形 8">
                <a:extLst>
                  <a:ext uri="{FF2B5EF4-FFF2-40B4-BE49-F238E27FC236}">
                    <a16:creationId xmlns="" xmlns:a16="http://schemas.microsoft.com/office/drawing/2014/main" id="{9C999AF6-890D-4BEA-960A-EE2DF3383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3" name="图形 9">
                <a:extLst>
                  <a:ext uri="{FF2B5EF4-FFF2-40B4-BE49-F238E27FC236}">
                    <a16:creationId xmlns="" xmlns:a16="http://schemas.microsoft.com/office/drawing/2014/main" id="{4D7E2DCA-2BBB-4BEF-BC7F-6BEBA5C25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4" name="图形 10">
                <a:extLst>
                  <a:ext uri="{FF2B5EF4-FFF2-40B4-BE49-F238E27FC236}">
                    <a16:creationId xmlns="" xmlns:a16="http://schemas.microsoft.com/office/drawing/2014/main" id="{317B7076-F372-4FE2-9740-582B722CB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65" name="图形 15">
                <a:extLst>
                  <a:ext uri="{FF2B5EF4-FFF2-40B4-BE49-F238E27FC236}">
                    <a16:creationId xmlns="" xmlns:a16="http://schemas.microsoft.com/office/drawing/2014/main" id="{8F30E665-5461-4490-88D9-E847E85A5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66" name="图形 16">
                <a:extLst>
                  <a:ext uri="{FF2B5EF4-FFF2-40B4-BE49-F238E27FC236}">
                    <a16:creationId xmlns="" xmlns:a16="http://schemas.microsoft.com/office/drawing/2014/main" id="{876B4A35-E5EA-45DA-8302-BD987BCD6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60" name="图形 10">
              <a:extLst>
                <a:ext uri="{FF2B5EF4-FFF2-40B4-BE49-F238E27FC236}">
                  <a16:creationId xmlns="" xmlns:a16="http://schemas.microsoft.com/office/drawing/2014/main" id="{7F1B7801-000D-426A-B997-0B85121C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61" name="图形 10">
              <a:extLst>
                <a:ext uri="{FF2B5EF4-FFF2-40B4-BE49-F238E27FC236}">
                  <a16:creationId xmlns="" xmlns:a16="http://schemas.microsoft.com/office/drawing/2014/main" id="{4796C067-7D46-4547-8D3A-257990FAD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67" name="图片 174" descr="D:\资料\图片3.png图片3">
            <a:extLst>
              <a:ext uri="{FF2B5EF4-FFF2-40B4-BE49-F238E27FC236}">
                <a16:creationId xmlns="" xmlns:a16="http://schemas.microsoft.com/office/drawing/2014/main" id="{F0D73A43-533B-4B4E-8C0A-D72B7E966A8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18079" y="565032"/>
            <a:ext cx="3584536" cy="5480303"/>
          </a:xfrm>
          <a:prstGeom prst="rect">
            <a:avLst/>
          </a:prstGeom>
        </p:spPr>
      </p:pic>
      <p:pic>
        <p:nvPicPr>
          <p:cNvPr id="68" name="Hình ảnh 74">
            <a:extLst>
              <a:ext uri="{FF2B5EF4-FFF2-40B4-BE49-F238E27FC236}">
                <a16:creationId xmlns="" xmlns:a16="http://schemas.microsoft.com/office/drawing/2014/main" id="{5FE409E5-E2A1-4049-A491-E267D20BE2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291" y="949260"/>
            <a:ext cx="5722608" cy="30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30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 - Bé Thanh Ngân - Video Lyrics">
            <a:hlinkClick r:id="" action="ppaction://media"/>
            <a:extLst>
              <a:ext uri="{FF2B5EF4-FFF2-40B4-BE49-F238E27FC236}">
                <a16:creationId xmlns="" xmlns:a16="http://schemas.microsoft.com/office/drawing/2014/main" id="{A4A7C034-B9E1-4817-9EB8-19EC54C17E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65" end="1102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3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">
            <a:extLst>
              <a:ext uri="{FF2B5EF4-FFF2-40B4-BE49-F238E27FC236}">
                <a16:creationId xmlns="" xmlns:a16="http://schemas.microsoft.com/office/drawing/2014/main" id="{3BC1F826-BB9F-49A1-9C26-8640FED90E9D}"/>
              </a:ext>
            </a:extLst>
          </p:cNvPr>
          <p:cNvSpPr txBox="1"/>
          <p:nvPr/>
        </p:nvSpPr>
        <p:spPr>
          <a:xfrm>
            <a:off x="2013527" y="389118"/>
            <a:ext cx="793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–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3600" b="1" dirty="0">
              <a:solidFill>
                <a:srgbClr val="ED8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4E3742-FC5F-4FA9-AA03-5B3E17E3227C}"/>
              </a:ext>
            </a:extLst>
          </p:cNvPr>
          <p:cNvSpPr txBox="1"/>
          <p:nvPr/>
        </p:nvSpPr>
        <p:spPr>
          <a:xfrm>
            <a:off x="997527" y="1394690"/>
            <a:ext cx="10381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9" name="Hộp Văn bản 9">
            <a:extLst>
              <a:ext uri="{FF2B5EF4-FFF2-40B4-BE49-F238E27FC236}">
                <a16:creationId xmlns="" xmlns:a16="http://schemas.microsoft.com/office/drawing/2014/main" id="{AAF6E612-624D-4BE3-9E58-7428E71D7B37}"/>
              </a:ext>
            </a:extLst>
          </p:cNvPr>
          <p:cNvSpPr txBox="1"/>
          <p:nvPr/>
        </p:nvSpPr>
        <p:spPr>
          <a:xfrm>
            <a:off x="747923" y="4967036"/>
            <a:ext cx="501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Hộp Văn bản 10">
            <a:extLst>
              <a:ext uri="{FF2B5EF4-FFF2-40B4-BE49-F238E27FC236}">
                <a16:creationId xmlns="" xmlns:a16="http://schemas.microsoft.com/office/drawing/2014/main" id="{8B1B9233-5A2C-4532-AAF3-FD6FD26362C8}"/>
              </a:ext>
            </a:extLst>
          </p:cNvPr>
          <p:cNvSpPr txBox="1"/>
          <p:nvPr/>
        </p:nvSpPr>
        <p:spPr>
          <a:xfrm>
            <a:off x="923635" y="5600796"/>
            <a:ext cx="991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78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">
            <a:extLst>
              <a:ext uri="{FF2B5EF4-FFF2-40B4-BE49-F238E27FC236}">
                <a16:creationId xmlns="" xmlns:a16="http://schemas.microsoft.com/office/drawing/2014/main" id="{3BC1F826-BB9F-49A1-9C26-8640FED90E9D}"/>
              </a:ext>
            </a:extLst>
          </p:cNvPr>
          <p:cNvSpPr txBox="1"/>
          <p:nvPr/>
        </p:nvSpPr>
        <p:spPr>
          <a:xfrm>
            <a:off x="2013527" y="389118"/>
            <a:ext cx="793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–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6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endParaRPr lang="en-US" sz="3600" b="1" dirty="0">
              <a:solidFill>
                <a:srgbClr val="ED8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F4E3742-FC5F-4FA9-AA03-5B3E17E3227C}"/>
              </a:ext>
            </a:extLst>
          </p:cNvPr>
          <p:cNvSpPr txBox="1"/>
          <p:nvPr/>
        </p:nvSpPr>
        <p:spPr>
          <a:xfrm>
            <a:off x="997527" y="1394690"/>
            <a:ext cx="10381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9" name="Hộp Văn bản 9">
            <a:extLst>
              <a:ext uri="{FF2B5EF4-FFF2-40B4-BE49-F238E27FC236}">
                <a16:creationId xmlns="" xmlns:a16="http://schemas.microsoft.com/office/drawing/2014/main" id="{AAF6E612-624D-4BE3-9E58-7428E71D7B37}"/>
              </a:ext>
            </a:extLst>
          </p:cNvPr>
          <p:cNvSpPr txBox="1"/>
          <p:nvPr/>
        </p:nvSpPr>
        <p:spPr>
          <a:xfrm>
            <a:off x="747923" y="4967036"/>
            <a:ext cx="9199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0" name="Hộp Văn bản 10">
            <a:extLst>
              <a:ext uri="{FF2B5EF4-FFF2-40B4-BE49-F238E27FC236}">
                <a16:creationId xmlns="" xmlns:a16="http://schemas.microsoft.com/office/drawing/2014/main" id="{8B1B9233-5A2C-4532-AAF3-FD6FD26362C8}"/>
              </a:ext>
            </a:extLst>
          </p:cNvPr>
          <p:cNvSpPr txBox="1"/>
          <p:nvPr/>
        </p:nvSpPr>
        <p:spPr>
          <a:xfrm>
            <a:off x="923635" y="5600796"/>
            <a:ext cx="991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EE2045-B8AE-4718-8A8E-F7DA897BAFD5}"/>
              </a:ext>
            </a:extLst>
          </p:cNvPr>
          <p:cNvSpPr txBox="1"/>
          <p:nvPr/>
        </p:nvSpPr>
        <p:spPr>
          <a:xfrm>
            <a:off x="997527" y="1394690"/>
            <a:ext cx="68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91520EB-94EF-424C-AEDD-609EB87F9568}"/>
              </a:ext>
            </a:extLst>
          </p:cNvPr>
          <p:cNvSpPr txBox="1"/>
          <p:nvPr/>
        </p:nvSpPr>
        <p:spPr>
          <a:xfrm>
            <a:off x="10150763" y="1390674"/>
            <a:ext cx="68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76F48-0819-46EC-ADDB-B628479C9321}"/>
              </a:ext>
            </a:extLst>
          </p:cNvPr>
          <p:cNvSpPr txBox="1"/>
          <p:nvPr/>
        </p:nvSpPr>
        <p:spPr>
          <a:xfrm>
            <a:off x="997527" y="2507641"/>
            <a:ext cx="68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5DEC84-0727-4CE8-9238-B59051C58CCC}"/>
              </a:ext>
            </a:extLst>
          </p:cNvPr>
          <p:cNvSpPr txBox="1"/>
          <p:nvPr/>
        </p:nvSpPr>
        <p:spPr>
          <a:xfrm>
            <a:off x="9848273" y="2494389"/>
            <a:ext cx="68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3FE1BE-B03E-46BE-A6BF-9B605116B7C8}"/>
              </a:ext>
            </a:extLst>
          </p:cNvPr>
          <p:cNvSpPr txBox="1"/>
          <p:nvPr/>
        </p:nvSpPr>
        <p:spPr>
          <a:xfrm>
            <a:off x="4918364" y="3039363"/>
            <a:ext cx="68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2905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945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E28F8844-7ADD-405D-9EBF-920F2A9E3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930" y="2337412"/>
            <a:ext cx="6667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ộp Văn bản 1">
            <a:extLst>
              <a:ext uri="{FF2B5EF4-FFF2-40B4-BE49-F238E27FC236}">
                <a16:creationId xmlns="" xmlns:a16="http://schemas.microsoft.com/office/drawing/2014/main" id="{E18C4617-9525-40B1-84DD-504A68719358}"/>
              </a:ext>
            </a:extLst>
          </p:cNvPr>
          <p:cNvSpPr txBox="1"/>
          <p:nvPr/>
        </p:nvSpPr>
        <p:spPr>
          <a:xfrm>
            <a:off x="2113491" y="945616"/>
            <a:ext cx="8692588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HP-087" panose="020B0803050302020204" pitchFamily="34" charset="0"/>
              </a:rPr>
              <a:t>Luyện</a:t>
            </a:r>
            <a:r>
              <a:rPr lang="en-US" sz="6600" dirty="0">
                <a:solidFill>
                  <a:srgbClr val="00B050"/>
                </a:solidFill>
                <a:latin typeface="HP-087" panose="020B0803050302020204" pitchFamily="34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HP-087" panose="020B0803050302020204" pitchFamily="34" charset="0"/>
              </a:rPr>
              <a:t>viết</a:t>
            </a:r>
            <a:r>
              <a:rPr lang="en-US" sz="6600" dirty="0">
                <a:solidFill>
                  <a:srgbClr val="00B050"/>
                </a:solidFill>
                <a:latin typeface="HP-087" panose="020B0803050302020204" pitchFamily="34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HP-087" panose="020B0803050302020204" pitchFamily="34" charset="0"/>
              </a:rPr>
              <a:t>từ</a:t>
            </a:r>
            <a:r>
              <a:rPr lang="en-US" sz="6600" dirty="0">
                <a:solidFill>
                  <a:srgbClr val="00B050"/>
                </a:solidFill>
                <a:latin typeface="HP-087" panose="020B0803050302020204" pitchFamily="34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HP-087" panose="020B0803050302020204" pitchFamily="34" charset="0"/>
              </a:rPr>
              <a:t>khó</a:t>
            </a:r>
            <a:endParaRPr lang="en-US" sz="6600" dirty="0">
              <a:solidFill>
                <a:srgbClr val="00B050"/>
              </a:solidFill>
              <a:latin typeface="HP-087" panose="020B08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945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">
            <a:extLst>
              <a:ext uri="{FF2B5EF4-FFF2-40B4-BE49-F238E27FC236}">
                <a16:creationId xmlns="" xmlns:a16="http://schemas.microsoft.com/office/drawing/2014/main" id="{97511ADB-A1D0-4312-BE3C-F5516133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64655"/>
            <a:ext cx="10936225" cy="6858000"/>
          </a:xfrm>
          <a:prstGeom prst="rect">
            <a:avLst/>
          </a:prstGeom>
        </p:spPr>
      </p:pic>
      <p:sp>
        <p:nvSpPr>
          <p:cNvPr id="29" name="Hộp Văn bản 3">
            <a:extLst>
              <a:ext uri="{FF2B5EF4-FFF2-40B4-BE49-F238E27FC236}">
                <a16:creationId xmlns="" xmlns:a16="http://schemas.microsoft.com/office/drawing/2014/main" id="{902060B4-A6E8-4954-BC7A-341FBECA308F}"/>
              </a:ext>
            </a:extLst>
          </p:cNvPr>
          <p:cNvSpPr txBox="1"/>
          <p:nvPr/>
        </p:nvSpPr>
        <p:spPr>
          <a:xfrm>
            <a:off x="3956204" y="1065167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Lu</a:t>
            </a:r>
            <a:r>
              <a:rPr lang="el-GR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ΐ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İn </a:t>
            </a:r>
            <a:r>
              <a:rPr lang="el-GR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νμ</a:t>
            </a:r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Ğt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Ǉừ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l-GR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δ</a:t>
            </a:r>
            <a:r>
              <a:rPr lang="en-US" sz="3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ó</a:t>
            </a:r>
          </a:p>
        </p:txBody>
      </p:sp>
      <p:sp>
        <p:nvSpPr>
          <p:cNvPr id="30" name="Hộp Văn bản 4">
            <a:extLst>
              <a:ext uri="{FF2B5EF4-FFF2-40B4-BE49-F238E27FC236}">
                <a16:creationId xmlns="" xmlns:a16="http://schemas.microsoft.com/office/drawing/2014/main" id="{3263E206-91DF-4F76-8544-F6B2048710FC}"/>
              </a:ext>
            </a:extLst>
          </p:cNvPr>
          <p:cNvSpPr txBox="1"/>
          <p:nvPr/>
        </p:nvSpPr>
        <p:spPr>
          <a:xfrm>
            <a:off x="4643378" y="1768642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in –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tơ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-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nét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Hộp Văn bản 5">
            <a:extLst>
              <a:ext uri="{FF2B5EF4-FFF2-40B4-BE49-F238E27FC236}">
                <a16:creationId xmlns="" xmlns:a16="http://schemas.microsoft.com/office/drawing/2014/main" id="{98C20947-B9A8-4178-9A7F-32D0345C3BC6}"/>
              </a:ext>
            </a:extLst>
          </p:cNvPr>
          <p:cNvSpPr txBox="1"/>
          <p:nvPr/>
        </p:nvSpPr>
        <p:spPr>
          <a:xfrm>
            <a:off x="4643378" y="2451306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xa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xưa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Hộp Văn bản 6">
            <a:extLst>
              <a:ext uri="{FF2B5EF4-FFF2-40B4-BE49-F238E27FC236}">
                <a16:creationId xmlns="" xmlns:a16="http://schemas.microsoft.com/office/drawing/2014/main" id="{0F2F94A9-1280-48B1-8E06-658AF533C94D}"/>
              </a:ext>
            </a:extLst>
          </p:cNvPr>
          <p:cNvSpPr txBox="1"/>
          <p:nvPr/>
        </p:nvSpPr>
        <p:spPr>
          <a:xfrm>
            <a:off x="4643378" y="312707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huấn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luyện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3" name="Hộp Văn bản 6">
            <a:extLst>
              <a:ext uri="{FF2B5EF4-FFF2-40B4-BE49-F238E27FC236}">
                <a16:creationId xmlns="" xmlns:a16="http://schemas.microsoft.com/office/drawing/2014/main" id="{4B17035D-7FFD-4BC5-94BD-8860A961DF14}"/>
              </a:ext>
            </a:extLst>
          </p:cNvPr>
          <p:cNvSpPr txBox="1"/>
          <p:nvPr/>
        </p:nvSpPr>
        <p:spPr>
          <a:xfrm>
            <a:off x="4643378" y="3802840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chặng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đường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Hộp Văn bản 6">
            <a:extLst>
              <a:ext uri="{FF2B5EF4-FFF2-40B4-BE49-F238E27FC236}">
                <a16:creationId xmlns="" xmlns:a16="http://schemas.microsoft.com/office/drawing/2014/main" id="{388C3465-42E2-4F69-974F-F8878B8A833E}"/>
              </a:ext>
            </a:extLst>
          </p:cNvPr>
          <p:cNvSpPr txBox="1"/>
          <p:nvPr/>
        </p:nvSpPr>
        <p:spPr>
          <a:xfrm>
            <a:off x="4643378" y="4487843"/>
            <a:ext cx="63197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hàng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nghìn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110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8">
            <a:extLst>
              <a:ext uri="{FF2B5EF4-FFF2-40B4-BE49-F238E27FC236}">
                <a16:creationId xmlns="" xmlns:a16="http://schemas.microsoft.com/office/drawing/2014/main" id="{56FA4826-7ACD-4AE5-9047-A80AC81FB88E}"/>
              </a:ext>
            </a:extLst>
          </p:cNvPr>
          <p:cNvSpPr/>
          <p:nvPr/>
        </p:nvSpPr>
        <p:spPr>
          <a:xfrm>
            <a:off x="484602" y="285561"/>
            <a:ext cx="1384719" cy="94002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BÀI MẪU</a:t>
            </a:r>
          </a:p>
        </p:txBody>
      </p:sp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E8F9714D-546F-48E8-834A-5A125706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5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C2AE89A7-29E6-4656-8B1E-86A8335EBAFF}"/>
              </a:ext>
            </a:extLst>
          </p:cNvPr>
          <p:cNvSpPr txBox="1"/>
          <p:nvPr/>
        </p:nvSpPr>
        <p:spPr>
          <a:xfrm>
            <a:off x="2569906" y="316533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15	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4	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="" xmlns:a16="http://schemas.microsoft.com/office/drawing/2014/main" id="{DC0FF4E7-E404-4272-95FF-F826E28DBDC2}"/>
              </a:ext>
            </a:extLst>
          </p:cNvPr>
          <p:cNvSpPr txBox="1"/>
          <p:nvPr/>
        </p:nvSpPr>
        <p:spPr>
          <a:xfrm>
            <a:off x="5303273" y="1003848"/>
            <a:ext cx="24248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T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Ğng V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Η</a:t>
            </a:r>
            <a:r>
              <a:rPr lang="en-US" sz="3400" b="1">
                <a:solidFill>
                  <a:srgbClr val="7030A0"/>
                </a:solidFill>
                <a:latin typeface="HP001 4 hàng" panose="020B0603050302020204" pitchFamily="34" charset="0"/>
              </a:rPr>
              <a:t>İ</a:t>
            </a:r>
            <a:r>
              <a:rPr lang="el-GR" sz="3400" b="1">
                <a:solidFill>
                  <a:srgbClr val="7030A0"/>
                </a:solidFill>
                <a:latin typeface="HP001 4 hàng" panose="020B0603050302020204" pitchFamily="34" charset="0"/>
              </a:rPr>
              <a:t>Ι</a:t>
            </a:r>
            <a:endParaRPr lang="en-US" sz="3400" b="1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1F197B1D-FD8D-43F2-8566-A60C380CFC4A}"/>
              </a:ext>
            </a:extLst>
          </p:cNvPr>
          <p:cNvSpPr txBox="1"/>
          <p:nvPr/>
        </p:nvSpPr>
        <p:spPr>
          <a:xfrm>
            <a:off x="2660073" y="1691163"/>
            <a:ext cx="8688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N</a:t>
            </a:r>
            <a:r>
              <a:rPr lang="el-GR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Ή; – νμ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Ğt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Từ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chú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bồ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câu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đến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in –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tơ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-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nét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="" xmlns:a16="http://schemas.microsoft.com/office/drawing/2014/main" id="{22A07391-DBA3-458B-A0F9-E0640564BC3F}"/>
              </a:ext>
            </a:extLst>
          </p:cNvPr>
          <p:cNvSpPr txBox="1"/>
          <p:nvPr/>
        </p:nvSpPr>
        <p:spPr>
          <a:xfrm>
            <a:off x="2660072" y="2396950"/>
            <a:ext cx="89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="" xmlns:a16="http://schemas.microsoft.com/office/drawing/2014/main" id="{82C8485E-AEAD-430F-9F2F-25C58880F45A}"/>
              </a:ext>
            </a:extLst>
          </p:cNvPr>
          <p:cNvSpPr txBox="1"/>
          <p:nvPr/>
        </p:nvSpPr>
        <p:spPr>
          <a:xfrm>
            <a:off x="2045223" y="3075029"/>
            <a:ext cx="948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huấn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="" xmlns:a16="http://schemas.microsoft.com/office/drawing/2014/main" id="{A41717F5-53ED-450D-A08A-0FB7066D1E9C}"/>
              </a:ext>
            </a:extLst>
          </p:cNvPr>
          <p:cNvSpPr txBox="1"/>
          <p:nvPr/>
        </p:nvSpPr>
        <p:spPr>
          <a:xfrm>
            <a:off x="2045223" y="3762344"/>
            <a:ext cx="948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Hộp Văn bản 6">
            <a:extLst>
              <a:ext uri="{FF2B5EF4-FFF2-40B4-BE49-F238E27FC236}">
                <a16:creationId xmlns="" xmlns:a16="http://schemas.microsoft.com/office/drawing/2014/main" id="{03186208-32E5-485C-8F4A-7CDCFD42F99E}"/>
              </a:ext>
            </a:extLst>
          </p:cNvPr>
          <p:cNvSpPr txBox="1"/>
          <p:nvPr/>
        </p:nvSpPr>
        <p:spPr>
          <a:xfrm>
            <a:off x="2045223" y="4446589"/>
            <a:ext cx="97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Hộp Văn bản 6">
            <a:extLst>
              <a:ext uri="{FF2B5EF4-FFF2-40B4-BE49-F238E27FC236}">
                <a16:creationId xmlns="" xmlns:a16="http://schemas.microsoft.com/office/drawing/2014/main" id="{0F7C47BC-F9E1-4121-A2B6-225D32A8C4BB}"/>
              </a:ext>
            </a:extLst>
          </p:cNvPr>
          <p:cNvSpPr txBox="1"/>
          <p:nvPr/>
        </p:nvSpPr>
        <p:spPr>
          <a:xfrm>
            <a:off x="2045222" y="5116842"/>
            <a:ext cx="948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Hộp Văn bản 6">
            <a:extLst>
              <a:ext uri="{FF2B5EF4-FFF2-40B4-BE49-F238E27FC236}">
                <a16:creationId xmlns="" xmlns:a16="http://schemas.microsoft.com/office/drawing/2014/main" id="{C12AA90F-9E61-4A60-8099-9B149074A912}"/>
              </a:ext>
            </a:extLst>
          </p:cNvPr>
          <p:cNvSpPr txBox="1"/>
          <p:nvPr/>
        </p:nvSpPr>
        <p:spPr>
          <a:xfrm>
            <a:off x="2045222" y="5799384"/>
            <a:ext cx="9481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97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 descr="Horizontal brick">
            <a:extLst>
              <a:ext uri="{FF2B5EF4-FFF2-40B4-BE49-F238E27FC236}">
                <a16:creationId xmlns="" xmlns:a16="http://schemas.microsoft.com/office/drawing/2014/main" id="{03A0BAAA-EBB2-4E53-8445-D2F8F9A42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404" y="233617"/>
            <a:ext cx="5943191" cy="2262059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087" panose="020B0803050302020204" pitchFamily="34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087" panose="020B08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7" descr="Student Writing (#4) | Free SVG">
            <a:extLst>
              <a:ext uri="{FF2B5EF4-FFF2-40B4-BE49-F238E27FC236}">
                <a16:creationId xmlns="" xmlns:a16="http://schemas.microsoft.com/office/drawing/2014/main" id="{C5E7EB3D-E357-47C8-8517-C8544B809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960" y="3523195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2">
            <a:extLst>
              <a:ext uri="{FF2B5EF4-FFF2-40B4-BE49-F238E27FC236}">
                <a16:creationId xmlns="" xmlns:a16="http://schemas.microsoft.com/office/drawing/2014/main" id="{E179C431-D525-48EE-B11B-977BC6528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762" y="498385"/>
            <a:ext cx="1390224" cy="2262059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="" xmlns:a16="http://schemas.microsoft.com/office/drawing/2014/main" id="{00AF8170-CBFD-4A00-B499-8FA1DAB06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8197" y="396312"/>
            <a:ext cx="1390224" cy="2262059"/>
          </a:xfrm>
          <a:prstGeom prst="rect">
            <a:avLst/>
          </a:prstGeom>
        </p:spPr>
      </p:pic>
      <p:sp>
        <p:nvSpPr>
          <p:cNvPr id="6" name="Hộp Văn bản 7">
            <a:extLst>
              <a:ext uri="{FF2B5EF4-FFF2-40B4-BE49-F238E27FC236}">
                <a16:creationId xmlns="" xmlns:a16="http://schemas.microsoft.com/office/drawing/2014/main" id="{B5BF3D8C-2DA6-4EF1-AD32-F821B018DBEF}"/>
              </a:ext>
            </a:extLst>
          </p:cNvPr>
          <p:cNvSpPr txBox="1"/>
          <p:nvPr/>
        </p:nvSpPr>
        <p:spPr>
          <a:xfrm>
            <a:off x="1242681" y="2841785"/>
            <a:ext cx="5136536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30 cm.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7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5959a216900a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QiTTB#"/>
  <p:tag name="MH_LAYOUT" val="SubTitleDesc"/>
  <p:tag name="MH" val="20170702101730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0702101831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Desc"/>
  <p:tag name="MH" val="20170702101703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B5E5D"/>
      </a:accent1>
      <a:accent2>
        <a:srgbClr val="60AC30"/>
      </a:accent2>
      <a:accent3>
        <a:srgbClr val="F29057"/>
      </a:accent3>
      <a:accent4>
        <a:srgbClr val="86C4EC"/>
      </a:accent4>
      <a:accent5>
        <a:srgbClr val="EB5E5D"/>
      </a:accent5>
      <a:accent6>
        <a:srgbClr val="60AC30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440</Words>
  <Application>Microsoft Office PowerPoint</Application>
  <PresentationFormat>Custom</PresentationFormat>
  <Paragraphs>66</Paragraphs>
  <Slides>16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5959a216900ab</dc:title>
  <dc:creator>逆流的小鱼</dc:creator>
  <cp:lastModifiedBy>SKY</cp:lastModifiedBy>
  <cp:revision>38</cp:revision>
  <dcterms:created xsi:type="dcterms:W3CDTF">2017-07-02T01:46:00Z</dcterms:created>
  <dcterms:modified xsi:type="dcterms:W3CDTF">2024-02-18T03:38:27Z</dcterms:modified>
</cp:coreProperties>
</file>