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</p:sldMasterIdLst>
  <p:notesMasterIdLst>
    <p:notesMasterId r:id="rId16"/>
  </p:notesMasterIdLst>
  <p:sldIdLst>
    <p:sldId id="259" r:id="rId4"/>
    <p:sldId id="2007577196" r:id="rId5"/>
    <p:sldId id="279" r:id="rId6"/>
    <p:sldId id="2007577203" r:id="rId7"/>
    <p:sldId id="2007577204" r:id="rId8"/>
    <p:sldId id="2007577205" r:id="rId9"/>
    <p:sldId id="257" r:id="rId10"/>
    <p:sldId id="261" r:id="rId11"/>
    <p:sldId id="262" r:id="rId12"/>
    <p:sldId id="2007577208" r:id="rId13"/>
    <p:sldId id="2007577209" r:id="rId14"/>
    <p:sldId id="2007577200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>
        <p:scale>
          <a:sx n="50" d="100"/>
          <a:sy n="50" d="100"/>
        </p:scale>
        <p:origin x="1416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slide" Target="slide8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slide" Target="slide8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30.png"/><Relationship Id="rId15" Type="http://schemas.openxmlformats.org/officeDocument/2006/relationships/slide" Target="slide9.xml"/><Relationship Id="rId10" Type="http://schemas.openxmlformats.org/officeDocument/2006/relationships/image" Target="../media/image33.png"/><Relationship Id="rId19" Type="http://schemas.openxmlformats.org/officeDocument/2006/relationships/image" Target="../media/image37.sv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10.xml"/><Relationship Id="rId22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slide" Target="slide8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9" y="673616"/>
            <a:ext cx="3390900" cy="6212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1624" y="4561632"/>
            <a:ext cx="3003087" cy="22931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38" y="5268323"/>
            <a:ext cx="1055565" cy="1617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38" y="340369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10A7E4-CAB1-4B81-9185-435AE5C24B8A}"/>
              </a:ext>
            </a:extLst>
          </p:cNvPr>
          <p:cNvGrpSpPr/>
          <p:nvPr/>
        </p:nvGrpSpPr>
        <p:grpSpPr>
          <a:xfrm>
            <a:off x="-7924800" y="-594159"/>
            <a:ext cx="9587059" cy="7111790"/>
            <a:chOff x="847340" y="-610877"/>
            <a:chExt cx="9587059" cy="711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3EF393-2A69-4C09-85DF-ADC1DA34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406" y="-610877"/>
              <a:ext cx="6277993" cy="71117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AAE1E-BF04-4427-B88F-9C82AFCBFE63}"/>
                </a:ext>
              </a:extLst>
            </p:cNvPr>
            <p:cNvSpPr txBox="1"/>
            <p:nvPr/>
          </p:nvSpPr>
          <p:spPr>
            <a:xfrm>
              <a:off x="1127722" y="1285885"/>
              <a:ext cx="57807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C66ECE-EE8F-42AE-AEE9-E50083F73B35}"/>
                </a:ext>
              </a:extLst>
            </p:cNvPr>
            <p:cNvSpPr/>
            <p:nvPr/>
          </p:nvSpPr>
          <p:spPr>
            <a:xfrm>
              <a:off x="847340" y="973882"/>
              <a:ext cx="6289185" cy="1934538"/>
            </a:xfrm>
            <a:custGeom>
              <a:avLst/>
              <a:gdLst>
                <a:gd name="connsiteX0" fmla="*/ 0 w 6289185"/>
                <a:gd name="connsiteY0" fmla="*/ 322429 h 1934538"/>
                <a:gd name="connsiteX1" fmla="*/ 322429 w 6289185"/>
                <a:gd name="connsiteY1" fmla="*/ 0 h 1934538"/>
                <a:gd name="connsiteX2" fmla="*/ 5966756 w 6289185"/>
                <a:gd name="connsiteY2" fmla="*/ 0 h 1934538"/>
                <a:gd name="connsiteX3" fmla="*/ 6289185 w 6289185"/>
                <a:gd name="connsiteY3" fmla="*/ 322429 h 1934538"/>
                <a:gd name="connsiteX4" fmla="*/ 6289185 w 6289185"/>
                <a:gd name="connsiteY4" fmla="*/ 1612109 h 1934538"/>
                <a:gd name="connsiteX5" fmla="*/ 5966756 w 6289185"/>
                <a:gd name="connsiteY5" fmla="*/ 1934538 h 1934538"/>
                <a:gd name="connsiteX6" fmla="*/ 322429 w 6289185"/>
                <a:gd name="connsiteY6" fmla="*/ 1934538 h 1934538"/>
                <a:gd name="connsiteX7" fmla="*/ 0 w 6289185"/>
                <a:gd name="connsiteY7" fmla="*/ 1612109 h 1934538"/>
                <a:gd name="connsiteX8" fmla="*/ 0 w 6289185"/>
                <a:gd name="connsiteY8" fmla="*/ 322429 h 19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9185" h="1934538" extrusionOk="0">
                  <a:moveTo>
                    <a:pt x="0" y="322429"/>
                  </a:moveTo>
                  <a:cubicBezTo>
                    <a:pt x="6879" y="118764"/>
                    <a:pt x="150754" y="-5720"/>
                    <a:pt x="322429" y="0"/>
                  </a:cubicBezTo>
                  <a:cubicBezTo>
                    <a:pt x="2271456" y="-141492"/>
                    <a:pt x="4595477" y="82077"/>
                    <a:pt x="5966756" y="0"/>
                  </a:cubicBezTo>
                  <a:cubicBezTo>
                    <a:pt x="6150455" y="14942"/>
                    <a:pt x="6298021" y="141682"/>
                    <a:pt x="6289185" y="322429"/>
                  </a:cubicBezTo>
                  <a:cubicBezTo>
                    <a:pt x="6374948" y="624245"/>
                    <a:pt x="6363439" y="1062623"/>
                    <a:pt x="6289185" y="1612109"/>
                  </a:cubicBezTo>
                  <a:cubicBezTo>
                    <a:pt x="6287219" y="1780527"/>
                    <a:pt x="6129841" y="1934212"/>
                    <a:pt x="5966756" y="1934538"/>
                  </a:cubicBezTo>
                  <a:cubicBezTo>
                    <a:pt x="4621729" y="2068437"/>
                    <a:pt x="1846595" y="2079132"/>
                    <a:pt x="322429" y="1934538"/>
                  </a:cubicBezTo>
                  <a:cubicBezTo>
                    <a:pt x="170904" y="1923432"/>
                    <a:pt x="31442" y="1786184"/>
                    <a:pt x="0" y="1612109"/>
                  </a:cubicBezTo>
                  <a:cubicBezTo>
                    <a:pt x="-48830" y="1327706"/>
                    <a:pt x="9146" y="516001"/>
                    <a:pt x="0" y="322429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xmlns="" sd="8956143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2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9192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7" y="3212591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151944"/>
            <a:ext cx="1391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870" y="291659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2F3B54-76A4-4A22-80AD-49AC0E48CDEF}"/>
              </a:ext>
            </a:extLst>
          </p:cNvPr>
          <p:cNvSpPr txBox="1"/>
          <p:nvPr/>
        </p:nvSpPr>
        <p:spPr>
          <a:xfrm>
            <a:off x="4399794" y="241077"/>
            <a:ext cx="6423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5A9E7D"/>
                </a:solidFill>
                <a:cs typeface="Times New Roman" panose="02020603050405020304" pitchFamily="18" charset="0"/>
              </a:rPr>
              <a:t>Hái hoa tặng mẹ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3143894" y="1851937"/>
            <a:ext cx="8057506" cy="990600"/>
            <a:chOff x="3143894" y="1851937"/>
            <a:chExt cx="8057506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3640782" y="1851937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805750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cs typeface="Times New Roman" panose="02020603050405020304" pitchFamily="18" charset="0"/>
                </a:rPr>
                <a:t>      Câu 1: 0,5 km</a:t>
              </a:r>
              <a:r>
                <a:rPr lang="en-US" altLang="en-US" sz="4000" b="1" baseline="30000" dirty="0">
                  <a:cs typeface="Times New Roman" panose="02020603050405020304" pitchFamily="18" charset="0"/>
                </a:rPr>
                <a:t>2</a:t>
              </a:r>
              <a:r>
                <a:rPr lang="en-US" altLang="en-US" sz="4000" b="1" dirty="0">
                  <a:cs typeface="Times New Roman" panose="02020603050405020304" pitchFamily="18" charset="0"/>
                </a:rPr>
                <a:t>     =     …....  </a:t>
              </a:r>
              <a:r>
                <a:rPr lang="en-US" altLang="en-US" sz="4000" b="1" dirty="0" smtClean="0">
                  <a:cs typeface="Times New Roman" panose="02020603050405020304" pitchFamily="18" charset="0"/>
                </a:rPr>
                <a:t>ha</a:t>
              </a:r>
              <a:endParaRPr lang="en-US" altLang="en-US" sz="4000" b="1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3134467" y="3755019"/>
            <a:ext cx="7914533" cy="990600"/>
            <a:chOff x="3134467" y="3755019"/>
            <a:chExt cx="7914533" cy="990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640782" y="3755019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91453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cs typeface="Times New Roman" panose="02020603050405020304" pitchFamily="18" charset="0"/>
                </a:rPr>
                <a:t>      Câu 2: 24946 m</a:t>
              </a:r>
              <a:r>
                <a:rPr lang="en-US" altLang="en-US" sz="4000" b="1" baseline="30000" dirty="0">
                  <a:cs typeface="Times New Roman" panose="02020603050405020304" pitchFamily="18" charset="0"/>
                </a:rPr>
                <a:t>2  </a:t>
              </a:r>
              <a:r>
                <a:rPr lang="en-US" altLang="en-US" sz="4000" b="1" dirty="0">
                  <a:cs typeface="Times New Roman" panose="02020603050405020304" pitchFamily="18" charset="0"/>
                </a:rPr>
                <a:t>=  </a:t>
              </a:r>
              <a:r>
                <a:rPr lang="en-US" altLang="en-US" sz="4000" b="1" dirty="0" smtClean="0">
                  <a:cs typeface="Times New Roman" panose="02020603050405020304" pitchFamily="18" charset="0"/>
                </a:rPr>
                <a:t>…......  </a:t>
              </a:r>
              <a:r>
                <a:rPr lang="en-US" altLang="en-US" sz="4000" b="1" dirty="0">
                  <a:cs typeface="Times New Roman" panose="02020603050405020304" pitchFamily="18" charset="0"/>
                </a:rPr>
                <a:t>ha</a:t>
              </a:r>
              <a:endParaRPr lang="en-US" altLang="en-US" sz="4000" b="1" baseline="300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 Box 121">
            <a:extLst>
              <a:ext uri="{FF2B5EF4-FFF2-40B4-BE49-F238E27FC236}">
                <a16:creationId xmlns:a16="http://schemas.microsoft.com/office/drawing/2014/main" id="{50E0E760-6F5A-4686-86FB-02DDD8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699" y="3896376"/>
            <a:ext cx="1782606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2,4946</a:t>
            </a:r>
          </a:p>
        </p:txBody>
      </p:sp>
      <p:sp>
        <p:nvSpPr>
          <p:cNvPr id="14" name="Text Box 124">
            <a:extLst>
              <a:ext uri="{FF2B5EF4-FFF2-40B4-BE49-F238E27FC236}">
                <a16:creationId xmlns:a16="http://schemas.microsoft.com/office/drawing/2014/main" id="{F0AA5469-12EE-4AEE-9EB9-75548FBD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582" y="1989878"/>
            <a:ext cx="1143000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459915" y="536953"/>
            <a:ext cx="2240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ea typeface="#9Slide06 SVNKarlita" pitchFamily="2" charset="-128"/>
                <a:cs typeface="Times New Roman" panose="02020603050405020304" pitchFamily="18" charset="0"/>
              </a:rPr>
              <a:t>Khởi</a:t>
            </a:r>
          </a:p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ea typeface="#9Slide06 SVNKarlita" pitchFamily="2" charset="-128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  <p:bldP spid="11" grpId="0" animBg="1"/>
      <p:bldP spid="1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462569" y="1035413"/>
            <a:ext cx="6764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cs typeface="Times New Roman" panose="02020603050405020304" pitchFamily="18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482442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4488053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1m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     </a:t>
            </a:r>
            <a:r>
              <a:rPr lang="en-US" altLang="en-US" sz="2800" dirty="0">
                <a:cs typeface="Times New Roman" panose="02020603050405020304" pitchFamily="18" charset="0"/>
              </a:rPr>
              <a:t>=  ……..  dm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 </a:t>
            </a:r>
            <a:r>
              <a:rPr lang="en-US" altLang="en-US" sz="2800" dirty="0">
                <a:cs typeface="Times New Roman" panose="02020603050405020304" pitchFamily="18" charset="0"/>
              </a:rPr>
              <a:t>=  …..……….….. cm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1dm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cs typeface="Times New Roman" panose="02020603050405020304" pitchFamily="18" charset="0"/>
              </a:rPr>
              <a:t> =   ……..    cm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cs typeface="Times New Roman" panose="02020603050405020304" pitchFamily="18" charset="0"/>
              </a:rPr>
              <a:t>;  1dm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 </a:t>
            </a:r>
            <a:r>
              <a:rPr lang="en-US" altLang="en-US" sz="2800" dirty="0">
                <a:cs typeface="Times New Roman" panose="02020603050405020304" pitchFamily="18" charset="0"/>
              </a:rPr>
              <a:t>=    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Times New Roman" panose="02020603050405020304" pitchFamily="18" charset="0"/>
              </a:rPr>
              <a:t>…..     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1cm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  <a:r>
              <a:rPr lang="en-US" altLang="en-US" sz="2800" dirty="0">
                <a:cs typeface="Times New Roman" panose="02020603050405020304" pitchFamily="18" charset="0"/>
              </a:rPr>
              <a:t>   =   …….   dm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dm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cm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    b. Trong các đơn vị đo thể tích: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61837" y="4703633"/>
                <a:ext cx="7772400" cy="1786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cs typeface="Times New Roman" panose="02020603050405020304" pitchFamily="18" charset="0"/>
                  </a:rPr>
                  <a:t>-</a:t>
                </a:r>
                <a:r>
                  <a:rPr lang="vi-VN" sz="2800" dirty="0">
                    <a:cs typeface="Times New Roman" panose="02020603050405020304" pitchFamily="18" charset="0"/>
                  </a:rPr>
                  <a:t> Đơn vị lớn gấp 1000 lần đơn vị bé liền sau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cs typeface="Times New Roman" panose="02020603050405020304" pitchFamily="18" charset="0"/>
                  </a:rPr>
                  <a:t>-</a:t>
                </a:r>
                <a:r>
                  <a:rPr lang="vi-VN" sz="2800" dirty="0">
                    <a:cs typeface="Times New Roman" panose="02020603050405020304" pitchFamily="18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cs typeface="Times New Roman" panose="02020603050405020304" pitchFamily="18" charset="0"/>
                  </a:rPr>
                  <a:t>đơn vị liền trước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837" y="4703633"/>
                <a:ext cx="7772400" cy="1786386"/>
              </a:xfrm>
              <a:prstGeom prst="rect">
                <a:avLst/>
              </a:prstGeom>
              <a:blipFill>
                <a:blip r:embed="rId8"/>
                <a:stretch>
                  <a:fillRect l="-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8" y="2644237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56BF1D0D-CB40-49DC-B23C-06F7F960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0B54A05B-ECD0-4663-94A0-2A7DB7DB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805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DE420FA2-8C50-4B55-88AC-80102A9F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4759286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3002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7D1EBC41-FD29-4C13-AA8F-BAE005E7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055" y="4760377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1009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2AF538B3-4900-41CA-86AF-08057040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258505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226EC58C-CDBA-4E43-B820-0E74D20CF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256936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49231AE8-F707-4139-9EC8-2B3CF0E6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436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7268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448F4250-0BA4-4B08-879E-559AD70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4351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69888"/>
            <a:ext cx="6248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…..………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70332"/>
            <a:ext cx="63339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…..………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5FAF5785-4B5E-4630-A013-4ED06046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9948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6,272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99AE1656-A977-484C-A82D-2F1555EC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215" y="263599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2,105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68275B7-A00A-4CC1-B67B-20C731B9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334223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3,082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F9A7DC5-A5DF-4233-AAAA-44985E4B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407874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8,439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00EC1BC-5DC7-4F7C-9435-C926FC90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4878702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3,670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6E3B4570-CE2B-440B-BDAE-C13E68C2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5601818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5,077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25565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cs typeface="Times New Roman" panose="02020603050405020304" pitchFamily="18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1937</TotalTime>
  <Words>390</Words>
  <Application>Microsoft Office PowerPoint</Application>
  <PresentationFormat>Widescreen</PresentationFormat>
  <Paragraphs>91</Paragraphs>
  <Slides>12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#9Slide03 AllRoundGothic</vt:lpstr>
      <vt:lpstr>#9Slide05 Pattaya</vt:lpstr>
      <vt:lpstr>#9Slide05 SVNKitten</vt:lpstr>
      <vt:lpstr>#9Slide06 SVNKarlita</vt:lpstr>
      <vt:lpstr>Arial</vt:lpstr>
      <vt:lpstr>Berkshire Swash</vt:lpstr>
      <vt:lpstr>Calibri</vt:lpstr>
      <vt:lpstr>Calibri Light</vt:lpstr>
      <vt:lpstr>Cambria Math</vt:lpstr>
      <vt:lpstr>等线</vt:lpstr>
      <vt:lpstr>等线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主题​​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Admin</cp:lastModifiedBy>
  <cp:revision>90</cp:revision>
  <dcterms:created xsi:type="dcterms:W3CDTF">2007-02-28T03:11:48Z</dcterms:created>
  <dcterms:modified xsi:type="dcterms:W3CDTF">2024-04-09T01:34:25Z</dcterms:modified>
</cp:coreProperties>
</file>