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7"/>
  </p:notesMasterIdLst>
  <p:sldIdLst>
    <p:sldId id="281" r:id="rId3"/>
    <p:sldId id="296" r:id="rId4"/>
    <p:sldId id="297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39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97" y="1"/>
            <a:ext cx="125997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9624" y="2126274"/>
            <a:ext cx="2311851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en-US" sz="3200" b="1" noProof="0" dirty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+35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" y="3375333"/>
            <a:ext cx="12192000" cy="3577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1" y="2750804"/>
            <a:ext cx="5753689" cy="12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762" cy="1080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30" y="4140355"/>
            <a:ext cx="4565864" cy="2561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70" y="1267691"/>
            <a:ext cx="4527323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4035304"/>
            <a:ext cx="4741036" cy="2666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1080655"/>
            <a:ext cx="4725320" cy="26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148" y="200052"/>
            <a:ext cx="5508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 giá xếp loại mức độ học tập của học sinh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0874" y="777875"/>
            <a:ext cx="12151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1: Chưa hoàn thành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HS chưa nhớ và chưa  gọi tên bài hát, tên nốt nhạc, tên nhạc cụ được học.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4897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Thực hiện được ở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 vẫn cần sự hướng dẫn của GV.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Hoàn thành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HS thể hiện được bài hát, đọc bài đọc nhạc, gõ đệm hình tiết tấu đã học với nhạc cụ ở mức độ đơn giản.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+Tham gia vào các hoạt động tập thể nhưng còn chưa tự tin.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Hoàn thành tốt HS vận dụng được kiến thức đã học vào thực tế.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086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biểu diễn bài hát, đọc bài đọc nhạc, gõ đệm với nhạc cụ theo hình thức phù hợp.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594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thể hiện cảm xúc khi hát, gõ đệm và vận động phụ họa theo nhịp điệu.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594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chia sẻ ý kiến cá nhân với bạn/ nhóm. Tự tin, tích cực tham gia vào các hoạt động tâp thể.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84" y="0"/>
            <a:ext cx="3774916" cy="217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4542" y="181188"/>
            <a:ext cx="2018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#9Slide03 AmpleSoft Bold" panose="02000000000000000000" pitchFamily="2" charset="0"/>
              </a:rPr>
              <a:t>Các em ngoan lắm!</a:t>
            </a:r>
            <a:endParaRPr lang="en-US" sz="1600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#9Slide03 AmpleSoft Bold</vt:lpstr>
      <vt:lpstr>#9Slide05 Dancing Script</vt:lpstr>
      <vt:lpstr>Arial</vt:lpstr>
      <vt:lpstr>Calibri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2022-04-04T07:27:39Z</dcterms:created>
  <dcterms:modified xsi:type="dcterms:W3CDTF">2024-05-02T05:49:20Z</dcterms:modified>
</cp:coreProperties>
</file>