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4" r:id="rId2"/>
    <p:sldId id="350" r:id="rId3"/>
    <p:sldId id="305" r:id="rId4"/>
    <p:sldId id="306" r:id="rId5"/>
    <p:sldId id="315" r:id="rId6"/>
    <p:sldId id="316" r:id="rId7"/>
    <p:sldId id="418" r:id="rId8"/>
    <p:sldId id="423" r:id="rId9"/>
    <p:sldId id="424" r:id="rId10"/>
    <p:sldId id="419" r:id="rId11"/>
    <p:sldId id="420" r:id="rId12"/>
    <p:sldId id="421" r:id="rId13"/>
    <p:sldId id="323" r:id="rId14"/>
    <p:sldId id="422" r:id="rId15"/>
    <p:sldId id="317" r:id="rId16"/>
    <p:sldId id="318" r:id="rId17"/>
    <p:sldId id="319" r:id="rId18"/>
    <p:sldId id="320" r:id="rId19"/>
    <p:sldId id="321" r:id="rId20"/>
    <p:sldId id="357" r:id="rId21"/>
    <p:sldId id="358" r:id="rId22"/>
    <p:sldId id="359" r:id="rId23"/>
    <p:sldId id="360" r:id="rId24"/>
    <p:sldId id="362" r:id="rId25"/>
    <p:sldId id="327" r:id="rId26"/>
    <p:sldId id="513" r:id="rId27"/>
    <p:sldId id="508" r:id="rId28"/>
    <p:sldId id="509" r:id="rId29"/>
    <p:sldId id="514" r:id="rId30"/>
    <p:sldId id="515" r:id="rId31"/>
    <p:sldId id="511" r:id="rId32"/>
    <p:sldId id="516" r:id="rId33"/>
    <p:sldId id="335" r:id="rId34"/>
    <p:sldId id="336" r:id="rId35"/>
    <p:sldId id="337" r:id="rId36"/>
    <p:sldId id="338" r:id="rId37"/>
    <p:sldId id="339" r:id="rId38"/>
    <p:sldId id="340" r:id="rId39"/>
    <p:sldId id="361" r:id="rId40"/>
    <p:sldId id="417" r:id="rId41"/>
    <p:sldId id="342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3FBFC63-75C4-4D29-88BB-BA6E0F4FC7A5}"/>
    <pc:docChg chg="addSld delSld modSld modMainMaster">
      <pc:chgData name="Phan Van Rieu (Hugo)" userId="032e726b-b6b7-45df-b0ca-e82fb010a48a" providerId="ADAL" clId="{F3FBFC63-75C4-4D29-88BB-BA6E0F4FC7A5}" dt="2024-06-16T19:58:50.306" v="17" actId="20577"/>
      <pc:docMkLst>
        <pc:docMk/>
      </pc:docMkLst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F3FBFC63-75C4-4D29-88BB-BA6E0F4FC7A5}" dt="2024-06-16T17:02:22.307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14447355" sldId="304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2250191984" sldId="30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61794858" sldId="310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699950597" sldId="311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179093432" sldId="31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750314394" sldId="31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657151972" sldId="314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711897057" sldId="315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721944523" sldId="316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770940671" sldId="32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948640966" sldId="32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573705578" sldId="32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43043564" sldId="335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47608924" sldId="336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89988136" sldId="33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924732891" sldId="33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032588525" sldId="33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F3FBFC63-75C4-4D29-88BB-BA6E0F4FC7A5}" dt="2024-06-16T19:58:50.306" v="17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F3FBFC63-75C4-4D29-88BB-BA6E0F4FC7A5}" dt="2024-06-16T19:58:50.306" v="17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F3FBFC63-75C4-4D29-88BB-BA6E0F4FC7A5}" dt="2024-06-16T17:02:43.146" v="10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F3FBFC63-75C4-4D29-88BB-BA6E0F4FC7A5}" dt="2024-06-16T17:02:43.146" v="10" actId="14861"/>
          <ac:picMkLst>
            <pc:docMk/>
            <pc:sldMk cId="2475308807" sldId="350"/>
            <ac:picMk id="4" creationId="{364FE799-5A0F-9205-D9F1-C18CDF64B07B}"/>
          </ac:picMkLst>
        </pc:picChg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978405474" sldId="351"/>
        </pc:sldMkLst>
      </pc:sldChg>
      <pc:sldChg chg="modSp add mod">
        <pc:chgData name="Phan Van Rieu (Hugo)" userId="032e726b-b6b7-45df-b0ca-e82fb010a48a" providerId="ADAL" clId="{F3FBFC63-75C4-4D29-88BB-BA6E0F4FC7A5}" dt="2024-06-16T17:03:10.421" v="12" actId="1076"/>
        <pc:sldMkLst>
          <pc:docMk/>
          <pc:sldMk cId="3313588217" sldId="357"/>
        </pc:sldMkLst>
        <pc:picChg chg="mod">
          <ac:chgData name="Phan Van Rieu (Hugo)" userId="032e726b-b6b7-45df-b0ca-e82fb010a48a" providerId="ADAL" clId="{F3FBFC63-75C4-4D29-88BB-BA6E0F4FC7A5}" dt="2024-06-16T17:03:08.763" v="11" actId="1076"/>
          <ac:picMkLst>
            <pc:docMk/>
            <pc:sldMk cId="3313588217" sldId="357"/>
            <ac:picMk id="8" creationId="{B7E7CE4A-668D-E293-3AA4-69F66B1DFFDB}"/>
          </ac:picMkLst>
        </pc:picChg>
        <pc:picChg chg="mod">
          <ac:chgData name="Phan Van Rieu (Hugo)" userId="032e726b-b6b7-45df-b0ca-e82fb010a48a" providerId="ADAL" clId="{F3FBFC63-75C4-4D29-88BB-BA6E0F4FC7A5}" dt="2024-06-16T17:03:10.421" v="12" actId="1076"/>
          <ac:picMkLst>
            <pc:docMk/>
            <pc:sldMk cId="3313588217" sldId="357"/>
            <ac:picMk id="13" creationId="{9BC7CB8D-F1DC-44A0-869F-0EC9A842FADF}"/>
          </ac:picMkLst>
        </pc:picChg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4243465013" sldId="35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275717804" sldId="35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848742816" sldId="36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16330619" sldId="36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679438839" sldId="36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44309720" sldId="37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110728684" sldId="374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393953268" sldId="376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2995022461" sldId="377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776928407" sldId="378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4019251316" sldId="37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319779986" sldId="380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071574020" sldId="381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454386682" sldId="38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984714459" sldId="38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496218382" sldId="384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717739071" sldId="385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228567740" sldId="386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349952912" sldId="41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90048403" sldId="41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88755514" sldId="41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421749964" sldId="42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506010571" sldId="42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936397892" sldId="422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982960314" sldId="42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06881271" sldId="424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2887192787" sldId="508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1459663213" sldId="509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578527036" sldId="51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61523831" sldId="513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4231568561" sldId="514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528579705" sldId="515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807816207" sldId="516"/>
        </pc:sldMkLst>
      </pc:sldChg>
      <pc:sldMasterChg chg="modSp mod delSldLayout">
        <pc:chgData name="Phan Van Rieu (Hugo)" userId="032e726b-b6b7-45df-b0ca-e82fb010a48a" providerId="ADAL" clId="{F3FBFC63-75C4-4D29-88BB-BA6E0F4FC7A5}" dt="2024-06-16T17:02:36.182" v="8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F3FBFC63-75C4-4D29-88BB-BA6E0F4FC7A5}" dt="2024-06-16T17:02:36.182" v="8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F3FBFC63-75C4-4D29-88BB-BA6E0F4FC7A5}" dt="2024-06-16T17:01:52.219" v="0" actId="47"/>
          <pc:sldLayoutMkLst>
            <pc:docMk/>
            <pc:sldMasterMk cId="1318186830" sldId="2147483648"/>
            <pc:sldLayoutMk cId="3412317116" sldId="2147483661"/>
          </pc:sldLayoutMkLst>
        </pc:sldLayoutChg>
        <pc:sldLayoutChg chg="del">
          <pc:chgData name="Phan Van Rieu (Hugo)" userId="032e726b-b6b7-45df-b0ca-e82fb010a48a" providerId="ADAL" clId="{F3FBFC63-75C4-4D29-88BB-BA6E0F4FC7A5}" dt="2024-06-16T17:01:52.219" v="0" actId="47"/>
          <pc:sldLayoutMkLst>
            <pc:docMk/>
            <pc:sldMasterMk cId="1318186830" sldId="2147483648"/>
            <pc:sldLayoutMk cId="1220314739" sldId="2147483662"/>
          </pc:sldLayoutMkLst>
        </pc:sldLayoutChg>
      </pc:sldMasterChg>
    </pc:docChg>
  </pc:docChgLst>
  <pc:docChgLst>
    <pc:chgData name="Phan Van Rieu (Hugo)" userId="032e726b-b6b7-45df-b0ca-e82fb010a48a" providerId="ADAL" clId="{524D4226-43AD-408B-8861-C413F5A1FE91}"/>
    <pc:docChg chg="custSel modSld">
      <pc:chgData name="Phan Van Rieu (Hugo)" userId="032e726b-b6b7-45df-b0ca-e82fb010a48a" providerId="ADAL" clId="{524D4226-43AD-408B-8861-C413F5A1FE91}" dt="2024-07-16T05:19:02.754" v="0" actId="478"/>
      <pc:docMkLst>
        <pc:docMk/>
      </pc:docMkLst>
      <pc:sldChg chg="delSp mod">
        <pc:chgData name="Phan Van Rieu (Hugo)" userId="032e726b-b6b7-45df-b0ca-e82fb010a48a" providerId="ADAL" clId="{524D4226-43AD-408B-8861-C413F5A1FE91}" dt="2024-07-16T05:19:02.754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524D4226-43AD-408B-8861-C413F5A1FE91}" dt="2024-07-16T05:19:02.754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E304578D-563D-4478-88A1-EAFD2A6C3042}"/>
    <pc:docChg chg="addSld delSld modSld modMainMaster">
      <pc:chgData name="Phan Van Rieu (Hugo)" userId="032e726b-b6b7-45df-b0ca-e82fb010a48a" providerId="ADAL" clId="{E304578D-563D-4478-88A1-EAFD2A6C3042}" dt="2024-06-16T17:00:44.318" v="27" actId="14100"/>
      <pc:docMkLst>
        <pc:docMk/>
      </pc:docMkLst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51644460" sldId="27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440737377" sldId="27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633171227" sldId="27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161939042" sldId="2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955751691" sldId="27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045923327" sldId="28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88970250" sldId="283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E304578D-563D-4478-88A1-EAFD2A6C3042}" dt="2024-06-16T16:58:15.467" v="4" actId="47"/>
        <pc:sldMkLst>
          <pc:docMk/>
          <pc:sldMk cId="3246623629" sldId="30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553067512" sldId="306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250191984" sldId="309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61794858" sldId="31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99950597" sldId="311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179093432" sldId="31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750314394" sldId="31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57151972" sldId="31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E304578D-563D-4478-88A1-EAFD2A6C3042}" dt="2024-06-16T16:58:24.568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E304578D-563D-4478-88A1-EAFD2A6C3042}" dt="2024-06-16T16:58:24.568" v="6" actId="14861"/>
          <ac:picMkLst>
            <pc:docMk/>
            <pc:sldMk cId="2475308807" sldId="350"/>
            <ac:picMk id="3" creationId="{193D9C5B-453D-1F1D-BA02-8F8C5F4F0F47}"/>
          </ac:picMkLst>
        </pc:picChg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590307155" sldId="35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416388139" sldId="35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3288898" sldId="36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747093203" sldId="37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110728684" sldId="374"/>
        </pc:sldMkLst>
      </pc:sldChg>
      <pc:sldChg chg="modSp add mod">
        <pc:chgData name="Phan Van Rieu (Hugo)" userId="032e726b-b6b7-45df-b0ca-e82fb010a48a" providerId="ADAL" clId="{E304578D-563D-4478-88A1-EAFD2A6C3042}" dt="2024-06-16T16:58:53.055" v="8" actId="14100"/>
        <pc:sldMkLst>
          <pc:docMk/>
          <pc:sldMk cId="3393953268" sldId="376"/>
        </pc:sldMkLst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80761067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995022461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776928407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07910393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461900356" sldId="379"/>
        </pc:sldMkLst>
      </pc:sldChg>
      <pc:sldChg chg="modSp add mod">
        <pc:chgData name="Phan Van Rieu (Hugo)" userId="032e726b-b6b7-45df-b0ca-e82fb010a48a" providerId="ADAL" clId="{E304578D-563D-4478-88A1-EAFD2A6C3042}" dt="2024-06-16T16:59:06.358" v="10" actId="14100"/>
        <pc:sldMkLst>
          <pc:docMk/>
          <pc:sldMk cId="4019251316" sldId="379"/>
        </pc:sldMkLst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073050955" sldId="380"/>
        </pc:sldMkLst>
      </pc:sldChg>
      <pc:sldChg chg="modSp add mod">
        <pc:chgData name="Phan Van Rieu (Hugo)" userId="032e726b-b6b7-45df-b0ca-e82fb010a48a" providerId="ADAL" clId="{E304578D-563D-4478-88A1-EAFD2A6C3042}" dt="2024-06-16T16:59:17.043" v="12" actId="14100"/>
        <pc:sldMkLst>
          <pc:docMk/>
          <pc:sldMk cId="3319779986" sldId="380"/>
        </pc:sldMkLst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6:59:33.117" v="15" actId="1076"/>
        <pc:sldMkLst>
          <pc:docMk/>
          <pc:sldMk cId="1071574020" sldId="381"/>
        </pc:sldMkLst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27872505" sldId="38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09676500" sldId="382"/>
        </pc:sldMkLst>
      </pc:sldChg>
      <pc:sldChg chg="modSp add mod">
        <pc:chgData name="Phan Van Rieu (Hugo)" userId="032e726b-b6b7-45df-b0ca-e82fb010a48a" providerId="ADAL" clId="{E304578D-563D-4478-88A1-EAFD2A6C3042}" dt="2024-06-16T16:59:51.600" v="18" actId="14100"/>
        <pc:sldMkLst>
          <pc:docMk/>
          <pc:sldMk cId="1454386682" sldId="382"/>
        </pc:sldMkLst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1.600" v="18" actId="14100"/>
          <ac:spMkLst>
            <pc:docMk/>
            <pc:sldMk cId="1454386682" sldId="382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09.544" v="21" actId="14100"/>
        <pc:sldMkLst>
          <pc:docMk/>
          <pc:sldMk cId="3984714459" sldId="383"/>
        </pc:sldMkLst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09.544" v="21" actId="14100"/>
          <ac:grpSpMkLst>
            <pc:docMk/>
            <pc:sldMk cId="3984714459" sldId="383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23.490" v="23" actId="14100"/>
        <pc:sldMkLst>
          <pc:docMk/>
          <pc:sldMk cId="3496218382" sldId="384"/>
        </pc:sldMkLst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33.170" v="25" actId="14100"/>
        <pc:sldMkLst>
          <pc:docMk/>
          <pc:sldMk cId="717739071" sldId="385"/>
        </pc:sldMkLst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44.318" v="27" actId="14100"/>
        <pc:sldMkLst>
          <pc:docMk/>
          <pc:sldMk cId="1228567740" sldId="386"/>
        </pc:sldMkLst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18" creationId="{1D206A5B-7651-D051-D726-D25E33041FF2}"/>
          </ac:grpSpMkLst>
        </pc:grpChg>
      </pc:sldChg>
      <pc:sldMasterChg chg="modSp mod delSldLayout">
        <pc:chgData name="Phan Van Rieu (Hugo)" userId="032e726b-b6b7-45df-b0ca-e82fb010a48a" providerId="ADAL" clId="{E304578D-563D-4478-88A1-EAFD2A6C3042}" dt="2024-06-16T16:57:42.690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E304578D-563D-4478-88A1-EAFD2A6C3042}" dt="2024-06-16T16:57:33.007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2898624086" sldId="2147483661"/>
          </pc:sldLayoutMkLst>
        </pc:sldLayout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134243361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088ACA8-DF46-541F-8BA8-F11DA614A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05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A1CF57-21D5-5644-FF71-1453B6A03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F212B1-8B07-F993-9402-31E8ACFE9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37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A087983-9991-97D9-5364-CBFF55D50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6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FE3BB7-B80E-0A4D-2E2F-213099B77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1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7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0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7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6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5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122AA70-A3E9-0345-90CE-58B8C288F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58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47C7043-C507-01EB-43B9-0F81B835A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2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C50ED94-5207-08DE-E5D3-E227601F0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1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A8F7113-C8E8-298A-5098-3239D9727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4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4EEDE9-838F-2670-976A-7BD3A83B6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1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C50ED94-5207-08DE-E5D3-E227601F0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3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44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C58461B-745D-7258-51EC-A6EF7C098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9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034589-61D7-B2DF-5E57-BCA13CDAE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25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005EC41-0E43-08CD-7F42-03E8A5EC0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034589-61D7-B2DF-5E57-BCA13CDAE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4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005EC41-0E43-08CD-7F42-03E8A5EC0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6989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0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audio" Target="../media/media5.mp3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2.png"/><Relationship Id="rId4" Type="http://schemas.openxmlformats.org/officeDocument/2006/relationships/audio" Target="../media/media5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5.png"/><Relationship Id="rId4" Type="http://schemas.openxmlformats.org/officeDocument/2006/relationships/audio" Target="../media/media7.mp3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9.wav"/><Relationship Id="rId7" Type="http://schemas.openxmlformats.org/officeDocument/2006/relationships/image" Target="../media/image51.png"/><Relationship Id="rId12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4.png"/><Relationship Id="rId4" Type="http://schemas.openxmlformats.org/officeDocument/2006/relationships/audio" Target="../media/media9.wav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55.png"/><Relationship Id="rId3" Type="http://schemas.microsoft.com/office/2007/relationships/media" Target="../media/media9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5" Type="http://schemas.microsoft.com/office/2007/relationships/media" Target="../media/media10.mp3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audio" Target="../media/media9.wav"/><Relationship Id="rId9" Type="http://schemas.openxmlformats.org/officeDocument/2006/relationships/image" Target="../media/image51.png"/><Relationship Id="rId1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VN" sz="4000" b="1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4735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DB5F2-9190-07F8-61C8-11D1D299B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46346" y="363472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Germany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09" y="3099983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58178" y="4539853"/>
            <a:ext cx="4676516" cy="2000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150855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77962" y="4576049"/>
            <a:ext cx="4676516" cy="2000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22" name="Picture 2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896" y="4814092"/>
            <a:ext cx="2306580" cy="1426063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2" y="4841966"/>
            <a:ext cx="2287319" cy="14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B2648-0D52-A27B-6893-B4D64C05C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3078" y="3750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Choose the right word.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09" y="3099983"/>
            <a:ext cx="685464" cy="703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794" y="3439415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248" y="4073599"/>
            <a:ext cx="807799" cy="828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647362" y="235813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16920" y="4623745"/>
            <a:ext cx="4676516" cy="19555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36704" y="4623744"/>
            <a:ext cx="4676516" cy="20002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0858BD6-C250-2BEF-057E-CDB456FDFBF5}"/>
              </a:ext>
            </a:extLst>
          </p:cNvPr>
          <p:cNvSpPr txBox="1">
            <a:spLocks/>
          </p:cNvSpPr>
          <p:nvPr/>
        </p:nvSpPr>
        <p:spPr>
          <a:xfrm>
            <a:off x="974126" y="4708935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Garmany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C87D953-8255-59D7-8AB4-B26811C5F96F}"/>
              </a:ext>
            </a:extLst>
          </p:cNvPr>
          <p:cNvSpPr txBox="1">
            <a:spLocks/>
          </p:cNvSpPr>
          <p:nvPr/>
        </p:nvSpPr>
        <p:spPr>
          <a:xfrm>
            <a:off x="8288403" y="4639950"/>
            <a:ext cx="3361171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0070C0"/>
                </a:solidFill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Germany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749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782E2-5B90-F9AF-F317-044AB14E3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38816" y="372534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Choose the right word.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27433" y="1839738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744" y="3010238"/>
            <a:ext cx="685464" cy="703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579" y="3008718"/>
            <a:ext cx="685464" cy="703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430" y="3349669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552" y="3368058"/>
            <a:ext cx="685464" cy="703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304" y="1839739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138816" y="230390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57306" y="4427198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37522" y="4391002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0858BD6-C250-2BEF-057E-CDB456FDFBF5}"/>
              </a:ext>
            </a:extLst>
          </p:cNvPr>
          <p:cNvSpPr txBox="1">
            <a:spLocks/>
          </p:cNvSpPr>
          <p:nvPr/>
        </p:nvSpPr>
        <p:spPr>
          <a:xfrm>
            <a:off x="994728" y="4762157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Spain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C87D953-8255-59D7-8AB4-B26811C5F96F}"/>
              </a:ext>
            </a:extLst>
          </p:cNvPr>
          <p:cNvSpPr txBox="1">
            <a:spLocks/>
          </p:cNvSpPr>
          <p:nvPr/>
        </p:nvSpPr>
        <p:spPr>
          <a:xfrm>
            <a:off x="8309005" y="4693172"/>
            <a:ext cx="350374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Span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0105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289F3-5EDF-D2AB-F43F-848FAA4885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38816" y="394460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Choose the right word.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27433" y="1839738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744" y="3010238"/>
            <a:ext cx="685464" cy="703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579" y="3008718"/>
            <a:ext cx="685464" cy="703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430" y="3349669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552" y="3368058"/>
            <a:ext cx="685464" cy="703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304" y="1839739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138816" y="230390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254428" y="4404445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434644" y="4368249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0858BD6-C250-2BEF-057E-CDB456FDFBF5}"/>
              </a:ext>
            </a:extLst>
          </p:cNvPr>
          <p:cNvSpPr txBox="1">
            <a:spLocks/>
          </p:cNvSpPr>
          <p:nvPr/>
        </p:nvSpPr>
        <p:spPr>
          <a:xfrm>
            <a:off x="1091850" y="4739404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Brazil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C87D953-8255-59D7-8AB4-B26811C5F96F}"/>
              </a:ext>
            </a:extLst>
          </p:cNvPr>
          <p:cNvSpPr txBox="1">
            <a:spLocks/>
          </p:cNvSpPr>
          <p:nvPr/>
        </p:nvSpPr>
        <p:spPr>
          <a:xfrm>
            <a:off x="8406128" y="4670419"/>
            <a:ext cx="3214032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itchFamily="34" charset="0"/>
                <a:cs typeface="Arial-Rounded" pitchFamily="34" charset="0"/>
                <a:sym typeface="Arial"/>
              </a:rPr>
              <a:t>Brazin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39" b="100000" l="10545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506" y="6928316"/>
            <a:ext cx="1011346" cy="673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8444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10" y="2660573"/>
            <a:ext cx="1191635" cy="11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5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A579-D054-6F2D-5AB5-3A5D35807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1" r="59123" b="-2931"/>
          <a:stretch/>
        </p:blipFill>
        <p:spPr>
          <a:xfrm>
            <a:off x="958043" y="3256391"/>
            <a:ext cx="3559814" cy="324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48" t="-1497" r="37708" b="49883"/>
          <a:stretch/>
        </p:blipFill>
        <p:spPr>
          <a:xfrm>
            <a:off x="7568358" y="3337153"/>
            <a:ext cx="2651267" cy="31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90704" y="2730382"/>
            <a:ext cx="2410592" cy="2776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694" y="4004889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016" y="3900882"/>
            <a:ext cx="685464" cy="70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5823" y="4258702"/>
            <a:ext cx="685464" cy="703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850" y="3899362"/>
            <a:ext cx="685464" cy="703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01" y="4240313"/>
            <a:ext cx="685464" cy="703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575" y="2730383"/>
            <a:ext cx="2408252" cy="27792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58688" y="1348398"/>
            <a:ext cx="3384474" cy="924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4351463" y="1182576"/>
            <a:ext cx="3195106" cy="107779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GOODBYE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6397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163772" y="1119966"/>
              <a:ext cx="5806398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ferry, minibus, plane,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helicopter, van, speedboat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72966" y="5122333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/ˈheləˌkɑːptə/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069883" y="508695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/ˈmɪnibʌs/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xe buýt nhỏ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8079937" y="5139339"/>
            <a:ext cx="2311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/væn/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tải nhỏ,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mui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05063" y="5073206"/>
            <a:ext cx="223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/ˈferi/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03100" y="5123391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/ˈspiːdboʊt/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tàu thủy cao tốc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4141073" y="5073205"/>
            <a:ext cx="198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/pleɪn/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má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9B1689D1-290F-58E1-DDAC-0716CE02F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D6A08-C61D-361D-96B8-09BA7ECDA8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FAC84-B5BB-0151-CFA9-075FD1C34E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342"/>
            <a:ext cx="2006906" cy="1814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E03AA-AAC8-EB30-B3BA-0873132F69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30" y="2161342"/>
            <a:ext cx="1956733" cy="179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AFD37D-2DFE-F2B9-903E-C83F306D7A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25" y="2161342"/>
            <a:ext cx="1998545" cy="1789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65E357-9E75-25E7-7B2F-FB7F3D000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18" y="2076412"/>
            <a:ext cx="1981819" cy="18480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307B6E-2628-E025-0759-0F680E4B1E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24" y="2030932"/>
            <a:ext cx="2023630" cy="1914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884DDA-ECD5-8B79-7C13-88C5365C65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16" y="2030932"/>
            <a:ext cx="2048717" cy="1881474"/>
          </a:xfrm>
          <a:prstGeom prst="rect">
            <a:avLst/>
          </a:prstGeom>
        </p:spPr>
      </p:pic>
      <p:pic>
        <p:nvPicPr>
          <p:cNvPr id="31" name="ferry">
            <a:hlinkClick r:id="" action="ppaction://media"/>
            <a:extLst>
              <a:ext uri="{FF2B5EF4-FFF2-40B4-BE49-F238E27FC236}">
                <a16:creationId xmlns:a16="http://schemas.microsoft.com/office/drawing/2014/main" id="{F7C04668-2B13-40F4-560C-85AF46782A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6197" y="1670012"/>
            <a:ext cx="406400" cy="406400"/>
          </a:xfrm>
          <a:prstGeom prst="rect">
            <a:avLst/>
          </a:prstGeom>
        </p:spPr>
      </p:pic>
      <p:pic>
        <p:nvPicPr>
          <p:cNvPr id="33" name="minibus">
            <a:hlinkClick r:id="" action="ppaction://media"/>
            <a:extLst>
              <a:ext uri="{FF2B5EF4-FFF2-40B4-BE49-F238E27FC236}">
                <a16:creationId xmlns:a16="http://schemas.microsoft.com/office/drawing/2014/main" id="{2C3AC69D-44A7-7AD1-889E-1C95171560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78551" y="1670012"/>
            <a:ext cx="406400" cy="406400"/>
          </a:xfrm>
          <a:prstGeom prst="rect">
            <a:avLst/>
          </a:prstGeom>
        </p:spPr>
      </p:pic>
      <p:pic>
        <p:nvPicPr>
          <p:cNvPr id="34" name="plane">
            <a:hlinkClick r:id="" action="ppaction://media"/>
            <a:extLst>
              <a:ext uri="{FF2B5EF4-FFF2-40B4-BE49-F238E27FC236}">
                <a16:creationId xmlns:a16="http://schemas.microsoft.com/office/drawing/2014/main" id="{E45A1A57-69E5-7142-B0BC-A56D466A26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7409" y="1670012"/>
            <a:ext cx="406400" cy="406400"/>
          </a:xfrm>
          <a:prstGeom prst="rect">
            <a:avLst/>
          </a:prstGeom>
        </p:spPr>
      </p:pic>
      <p:pic>
        <p:nvPicPr>
          <p:cNvPr id="36" name="helicopter">
            <a:hlinkClick r:id="" action="ppaction://media"/>
            <a:extLst>
              <a:ext uri="{FF2B5EF4-FFF2-40B4-BE49-F238E27FC236}">
                <a16:creationId xmlns:a16="http://schemas.microsoft.com/office/drawing/2014/main" id="{42EEA47F-0683-0528-C7CB-FF8B3BEA65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56267" y="1648595"/>
            <a:ext cx="406400" cy="406400"/>
          </a:xfrm>
          <a:prstGeom prst="rect">
            <a:avLst/>
          </a:prstGeom>
        </p:spPr>
      </p:pic>
      <p:pic>
        <p:nvPicPr>
          <p:cNvPr id="37" name="van">
            <a:hlinkClick r:id="" action="ppaction://media"/>
            <a:extLst>
              <a:ext uri="{FF2B5EF4-FFF2-40B4-BE49-F238E27FC236}">
                <a16:creationId xmlns:a16="http://schemas.microsoft.com/office/drawing/2014/main" id="{FB998152-76C7-5E7B-8C25-359B8ED0C9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08621" y="1611999"/>
            <a:ext cx="406400" cy="406400"/>
          </a:xfrm>
          <a:prstGeom prst="rect">
            <a:avLst/>
          </a:prstGeom>
        </p:spPr>
      </p:pic>
      <p:pic>
        <p:nvPicPr>
          <p:cNvPr id="39" name="speedboat">
            <a:hlinkClick r:id="" action="ppaction://media"/>
            <a:extLst>
              <a:ext uri="{FF2B5EF4-FFF2-40B4-BE49-F238E27FC236}">
                <a16:creationId xmlns:a16="http://schemas.microsoft.com/office/drawing/2014/main" id="{0E924317-68DF-B13F-58ED-7D213D19648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62603" y="1624532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5C99305-F1B4-35FA-4970-7FF61C6E51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85" y="4083988"/>
            <a:ext cx="2048717" cy="5113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70EFE8-7CEF-415B-15EB-E050758FE15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6" y="4163912"/>
            <a:ext cx="1404083" cy="5747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73CA604-99CB-555A-83DF-3C46CE34594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8" y="4163912"/>
            <a:ext cx="1736620" cy="5291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F852EF8-F07C-EED6-A3BA-A5ABD0317A8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87" y="4195611"/>
            <a:ext cx="1280839" cy="5110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A741D43-ACD4-FC78-8291-6118E80B929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53" y="4092790"/>
            <a:ext cx="2184779" cy="6038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0E8F28-8886-AA11-1BC2-9CD90FDF022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98" y="4165671"/>
            <a:ext cx="970344" cy="3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3F313A14-7760-2C94-3BA9-83DAF23A0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9648F-E9B2-BB6A-6ED8-2A18C8908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0F555-573D-822C-F85C-07A37477A335}"/>
              </a:ext>
            </a:extLst>
          </p:cNvPr>
          <p:cNvSpPr txBox="1"/>
          <p:nvPr/>
        </p:nvSpPr>
        <p:spPr>
          <a:xfrm>
            <a:off x="8357116" y="4324774"/>
            <a:ext cx="223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/ˈferi/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erry">
            <a:hlinkClick r:id="" action="ppaction://media"/>
            <a:extLst>
              <a:ext uri="{FF2B5EF4-FFF2-40B4-BE49-F238E27FC236}">
                <a16:creationId xmlns:a16="http://schemas.microsoft.com/office/drawing/2014/main" id="{2A8D5C1B-A856-8D17-2AC8-0EB76A546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3430" y="153525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053AE-0557-465E-3A09-142D4A97BB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75" y="2675824"/>
            <a:ext cx="4028309" cy="1648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F2D462-0393-E5FE-7181-56896FCD5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6" y="1535258"/>
            <a:ext cx="61626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FE799-5A0F-9205-D9F1-C18CDF64B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443" y="411103"/>
            <a:ext cx="4352687" cy="6035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B0E76E7E-7505-26AC-39FF-D0D2A97E9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C924E1-7B4E-76BC-2C6A-8CDB25481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33802-9022-03A7-9E45-712DB7901FAC}"/>
              </a:ext>
            </a:extLst>
          </p:cNvPr>
          <p:cNvSpPr txBox="1"/>
          <p:nvPr/>
        </p:nvSpPr>
        <p:spPr>
          <a:xfrm>
            <a:off x="8637721" y="451906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/ˈmɪnibʌs/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xe buýt nhỏ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inibus">
            <a:hlinkClick r:id="" action="ppaction://media"/>
            <a:extLst>
              <a:ext uri="{FF2B5EF4-FFF2-40B4-BE49-F238E27FC236}">
                <a16:creationId xmlns:a16="http://schemas.microsoft.com/office/drawing/2014/main" id="{A9111013-73FF-2BD3-7AF8-7C2135BC14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1670012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7CE4A-668D-E293-3AA4-69F66B1DF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20" y="2867879"/>
            <a:ext cx="4472300" cy="1362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C7CB8D-F1DC-44A0-869F-0EC9A842F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5" y="1670012"/>
            <a:ext cx="7258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CECF6144-7688-2FD0-648E-B2194C03F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79158-4B9E-BF5D-A98D-51D47C118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ACC7C-7122-188F-D98E-79F51D643853}"/>
              </a:ext>
            </a:extLst>
          </p:cNvPr>
          <p:cNvSpPr txBox="1"/>
          <p:nvPr/>
        </p:nvSpPr>
        <p:spPr>
          <a:xfrm>
            <a:off x="8180280" y="4524566"/>
            <a:ext cx="198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/pleɪn/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má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lane">
            <a:hlinkClick r:id="" action="ppaction://media"/>
            <a:extLst>
              <a:ext uri="{FF2B5EF4-FFF2-40B4-BE49-F238E27FC236}">
                <a16:creationId xmlns:a16="http://schemas.microsoft.com/office/drawing/2014/main" id="{5F4E63B5-C475-1329-A9EA-B31692A63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500" y="165076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51867-DFB5-BCDB-0392-1E28D2188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94" y="2422979"/>
            <a:ext cx="4656930" cy="1858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D639F-2347-D1ED-529B-3C66D598D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7" y="1650762"/>
            <a:ext cx="56673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87366143-4C30-F3C1-8E12-94670B35D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ECA3A-CBD8-28F8-D36B-E695F77DB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14048-0800-325A-868C-8EC06B9A4767}"/>
              </a:ext>
            </a:extLst>
          </p:cNvPr>
          <p:cNvSpPr txBox="1"/>
          <p:nvPr/>
        </p:nvSpPr>
        <p:spPr>
          <a:xfrm>
            <a:off x="8352220" y="4172109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/ˈheləˌkɑːptə/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icopter">
            <a:hlinkClick r:id="" action="ppaction://media"/>
            <a:extLst>
              <a:ext uri="{FF2B5EF4-FFF2-40B4-BE49-F238E27FC236}">
                <a16:creationId xmlns:a16="http://schemas.microsoft.com/office/drawing/2014/main" id="{EECD812B-DD59-C850-9674-DF8DD033C9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500" y="155234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5D8E2-F14A-B13C-7C30-E1F1658531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33" y="2632539"/>
            <a:ext cx="5570134" cy="1539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352D27-13B7-9C4D-3033-9B8F5414A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" y="1755542"/>
            <a:ext cx="5943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7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  <a:extLst>
              <a:ext uri="{FF2B5EF4-FFF2-40B4-BE49-F238E27FC236}">
                <a16:creationId xmlns:a16="http://schemas.microsoft.com/office/drawing/2014/main" id="{16FA2E29-ED45-C1D6-DD80-DDE7F0AC2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EF5B7-E576-D839-8702-439376D22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CD1E2-1534-E0B8-A35B-AB8F81D38CD0}"/>
              </a:ext>
            </a:extLst>
          </p:cNvPr>
          <p:cNvSpPr txBox="1"/>
          <p:nvPr/>
        </p:nvSpPr>
        <p:spPr>
          <a:xfrm>
            <a:off x="7952752" y="4437553"/>
            <a:ext cx="2311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/væn/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tải nhỏ,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mui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n">
            <a:hlinkClick r:id="" action="ppaction://media"/>
            <a:extLst>
              <a:ext uri="{FF2B5EF4-FFF2-40B4-BE49-F238E27FC236}">
                <a16:creationId xmlns:a16="http://schemas.microsoft.com/office/drawing/2014/main" id="{77FA2CF3-CF64-511A-40B4-2D592A5197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8621" y="161199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FF554-0206-DF32-4EBD-72F13C53C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5" y="2927894"/>
            <a:ext cx="3156866" cy="1200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D9C6DF-9500-3387-9561-726F1A0EE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9" y="2018399"/>
            <a:ext cx="70961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13">
            <a:hlinkClick r:id="" action="ppaction://media"/>
            <a:extLst>
              <a:ext uri="{FF2B5EF4-FFF2-40B4-BE49-F238E27FC236}">
                <a16:creationId xmlns:a16="http://schemas.microsoft.com/office/drawing/2014/main" id="{CD765897-873A-823B-ED2E-ABDC0FE1C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5B52B-9842-A26E-F5D6-178077490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898810-C0EF-093D-8C03-BE224095D263}"/>
              </a:ext>
            </a:extLst>
          </p:cNvPr>
          <p:cNvSpPr txBox="1"/>
          <p:nvPr/>
        </p:nvSpPr>
        <p:spPr>
          <a:xfrm>
            <a:off x="8113288" y="4431347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/ˈspiːdboʊt/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tàu thủy cao tốc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peedboat">
            <a:hlinkClick r:id="" action="ppaction://media"/>
            <a:extLst>
              <a:ext uri="{FF2B5EF4-FFF2-40B4-BE49-F238E27FC236}">
                <a16:creationId xmlns:a16="http://schemas.microsoft.com/office/drawing/2014/main" id="{900C34E9-02FB-0F0B-E5AC-6337D2502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190" y="1595656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CC635-357F-764E-960F-72A5EF74EE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52" y="2810576"/>
            <a:ext cx="4649040" cy="11604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B21AA-2FD2-1BF4-069E-A1ECDF9573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56"/>
            <a:ext cx="73818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8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47;p41">
            <a:extLst>
              <a:ext uri="{FF2B5EF4-FFF2-40B4-BE49-F238E27FC236}">
                <a16:creationId xmlns:a16="http://schemas.microsoft.com/office/drawing/2014/main" id="{3B74BB81-8DF7-FCB1-2B28-133359F5D3A6}"/>
              </a:ext>
            </a:extLst>
          </p:cNvPr>
          <p:cNvGrpSpPr/>
          <p:nvPr/>
        </p:nvGrpSpPr>
        <p:grpSpPr>
          <a:xfrm flipH="1">
            <a:off x="4213103" y="3496736"/>
            <a:ext cx="2782403" cy="3361265"/>
            <a:chOff x="1856550" y="593100"/>
            <a:chExt cx="1159850" cy="1401150"/>
          </a:xfrm>
        </p:grpSpPr>
        <p:sp>
          <p:nvSpPr>
            <p:cNvPr id="7" name="Google Shape;2648;p41">
              <a:extLst>
                <a:ext uri="{FF2B5EF4-FFF2-40B4-BE49-F238E27FC236}">
                  <a16:creationId xmlns:a16="http://schemas.microsoft.com/office/drawing/2014/main" id="{6169A708-9C67-0D3A-62B1-FDF1B2CEEC88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649;p41">
              <a:extLst>
                <a:ext uri="{FF2B5EF4-FFF2-40B4-BE49-F238E27FC236}">
                  <a16:creationId xmlns:a16="http://schemas.microsoft.com/office/drawing/2014/main" id="{2CDDA179-1423-50C6-7401-4FBA519A1FE8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650;p41">
              <a:extLst>
                <a:ext uri="{FF2B5EF4-FFF2-40B4-BE49-F238E27FC236}">
                  <a16:creationId xmlns:a16="http://schemas.microsoft.com/office/drawing/2014/main" id="{D3432C30-2492-FF09-922E-58EDEEB6B704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651;p41">
              <a:extLst>
                <a:ext uri="{FF2B5EF4-FFF2-40B4-BE49-F238E27FC236}">
                  <a16:creationId xmlns:a16="http://schemas.microsoft.com/office/drawing/2014/main" id="{0B5DBD9A-73DB-F2F4-6BC5-EC22CC6A09E6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652;p41">
              <a:extLst>
                <a:ext uri="{FF2B5EF4-FFF2-40B4-BE49-F238E27FC236}">
                  <a16:creationId xmlns:a16="http://schemas.microsoft.com/office/drawing/2014/main" id="{B3E9A78A-AC7D-4EA9-D8C0-A47BA0C961F7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653;p41">
              <a:extLst>
                <a:ext uri="{FF2B5EF4-FFF2-40B4-BE49-F238E27FC236}">
                  <a16:creationId xmlns:a16="http://schemas.microsoft.com/office/drawing/2014/main" id="{9EFE5521-94D6-DA20-D296-B5575262C70F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654;p41">
              <a:extLst>
                <a:ext uri="{FF2B5EF4-FFF2-40B4-BE49-F238E27FC236}">
                  <a16:creationId xmlns:a16="http://schemas.microsoft.com/office/drawing/2014/main" id="{20C7E0B6-5EE8-E5B1-3D9D-5C560DEAE157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655;p41">
              <a:extLst>
                <a:ext uri="{FF2B5EF4-FFF2-40B4-BE49-F238E27FC236}">
                  <a16:creationId xmlns:a16="http://schemas.microsoft.com/office/drawing/2014/main" id="{998CC061-1F1B-F64A-B703-96393AB4D470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656;p41">
              <a:extLst>
                <a:ext uri="{FF2B5EF4-FFF2-40B4-BE49-F238E27FC236}">
                  <a16:creationId xmlns:a16="http://schemas.microsoft.com/office/drawing/2014/main" id="{7413C27B-F922-D1F3-1CCE-E099F2684DB9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657;p41">
              <a:extLst>
                <a:ext uri="{FF2B5EF4-FFF2-40B4-BE49-F238E27FC236}">
                  <a16:creationId xmlns:a16="http://schemas.microsoft.com/office/drawing/2014/main" id="{C572DEF3-E6F3-FAC6-6F62-1D42AFF8792A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658;p41">
              <a:extLst>
                <a:ext uri="{FF2B5EF4-FFF2-40B4-BE49-F238E27FC236}">
                  <a16:creationId xmlns:a16="http://schemas.microsoft.com/office/drawing/2014/main" id="{9EC4E836-D9FE-7976-586B-BC61F43CC88E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659;p41">
              <a:extLst>
                <a:ext uri="{FF2B5EF4-FFF2-40B4-BE49-F238E27FC236}">
                  <a16:creationId xmlns:a16="http://schemas.microsoft.com/office/drawing/2014/main" id="{D9C2F8F5-1D6A-DD36-E964-C1481C8746D6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660;p41">
              <a:extLst>
                <a:ext uri="{FF2B5EF4-FFF2-40B4-BE49-F238E27FC236}">
                  <a16:creationId xmlns:a16="http://schemas.microsoft.com/office/drawing/2014/main" id="{12D2EB78-69D6-3670-74C4-9E13E37D2465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661;p41">
              <a:extLst>
                <a:ext uri="{FF2B5EF4-FFF2-40B4-BE49-F238E27FC236}">
                  <a16:creationId xmlns:a16="http://schemas.microsoft.com/office/drawing/2014/main" id="{B8115D71-AC6C-CA57-8211-A580B90DBC03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662;p41">
              <a:extLst>
                <a:ext uri="{FF2B5EF4-FFF2-40B4-BE49-F238E27FC236}">
                  <a16:creationId xmlns:a16="http://schemas.microsoft.com/office/drawing/2014/main" id="{28A55F70-5FB4-41D3-EB13-0C6371393FE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663;p41">
              <a:extLst>
                <a:ext uri="{FF2B5EF4-FFF2-40B4-BE49-F238E27FC236}">
                  <a16:creationId xmlns:a16="http://schemas.microsoft.com/office/drawing/2014/main" id="{16934891-F4F4-5500-BE79-B4C76794E75E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664;p41">
              <a:extLst>
                <a:ext uri="{FF2B5EF4-FFF2-40B4-BE49-F238E27FC236}">
                  <a16:creationId xmlns:a16="http://schemas.microsoft.com/office/drawing/2014/main" id="{DEBACEDC-E4FE-AF29-8A25-7D0444FF2746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665;p41">
              <a:extLst>
                <a:ext uri="{FF2B5EF4-FFF2-40B4-BE49-F238E27FC236}">
                  <a16:creationId xmlns:a16="http://schemas.microsoft.com/office/drawing/2014/main" id="{BF7FE51D-0ACF-D40D-8C32-C8D315ABCF7C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666;p41">
              <a:extLst>
                <a:ext uri="{FF2B5EF4-FFF2-40B4-BE49-F238E27FC236}">
                  <a16:creationId xmlns:a16="http://schemas.microsoft.com/office/drawing/2014/main" id="{5CB8309A-724E-0C96-0863-474B230F5966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67;p41">
              <a:extLst>
                <a:ext uri="{FF2B5EF4-FFF2-40B4-BE49-F238E27FC236}">
                  <a16:creationId xmlns:a16="http://schemas.microsoft.com/office/drawing/2014/main" id="{6BEEFAB6-C937-5A2E-CB4B-89EEAAC382F5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668;p41">
              <a:extLst>
                <a:ext uri="{FF2B5EF4-FFF2-40B4-BE49-F238E27FC236}">
                  <a16:creationId xmlns:a16="http://schemas.microsoft.com/office/drawing/2014/main" id="{11A57C09-0E59-2789-683D-D898AD3ACF61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669;p41">
              <a:extLst>
                <a:ext uri="{FF2B5EF4-FFF2-40B4-BE49-F238E27FC236}">
                  <a16:creationId xmlns:a16="http://schemas.microsoft.com/office/drawing/2014/main" id="{821B0CB0-9E92-013A-DE9D-F20293612462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670;p41">
              <a:extLst>
                <a:ext uri="{FF2B5EF4-FFF2-40B4-BE49-F238E27FC236}">
                  <a16:creationId xmlns:a16="http://schemas.microsoft.com/office/drawing/2014/main" id="{E10F7523-A4C0-F09D-0D70-0DAA2853664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671;p41">
              <a:extLst>
                <a:ext uri="{FF2B5EF4-FFF2-40B4-BE49-F238E27FC236}">
                  <a16:creationId xmlns:a16="http://schemas.microsoft.com/office/drawing/2014/main" id="{3B924DC5-D4FC-EB59-127A-F5636CDFE15A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672;p41">
              <a:extLst>
                <a:ext uri="{FF2B5EF4-FFF2-40B4-BE49-F238E27FC236}">
                  <a16:creationId xmlns:a16="http://schemas.microsoft.com/office/drawing/2014/main" id="{DC6824B8-3D05-B7EC-D081-BF2803B9023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673;p41">
              <a:extLst>
                <a:ext uri="{FF2B5EF4-FFF2-40B4-BE49-F238E27FC236}">
                  <a16:creationId xmlns:a16="http://schemas.microsoft.com/office/drawing/2014/main" id="{6CC80355-BA4F-C625-F1C0-A70153FF5153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74;p41">
              <a:extLst>
                <a:ext uri="{FF2B5EF4-FFF2-40B4-BE49-F238E27FC236}">
                  <a16:creationId xmlns:a16="http://schemas.microsoft.com/office/drawing/2014/main" id="{5CAC1688-4067-13D7-7C28-E72B715AAD11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75;p41">
              <a:extLst>
                <a:ext uri="{FF2B5EF4-FFF2-40B4-BE49-F238E27FC236}">
                  <a16:creationId xmlns:a16="http://schemas.microsoft.com/office/drawing/2014/main" id="{0C65A90D-2579-E800-5B9B-B350A46DC8F8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76;p41">
              <a:extLst>
                <a:ext uri="{FF2B5EF4-FFF2-40B4-BE49-F238E27FC236}">
                  <a16:creationId xmlns:a16="http://schemas.microsoft.com/office/drawing/2014/main" id="{2D010795-5C98-6727-69BE-43B5B91D8D22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77;p41">
              <a:extLst>
                <a:ext uri="{FF2B5EF4-FFF2-40B4-BE49-F238E27FC236}">
                  <a16:creationId xmlns:a16="http://schemas.microsoft.com/office/drawing/2014/main" id="{8BB9D6F9-A0C3-425E-B1CD-CC48BB92587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78;p41">
              <a:extLst>
                <a:ext uri="{FF2B5EF4-FFF2-40B4-BE49-F238E27FC236}">
                  <a16:creationId xmlns:a16="http://schemas.microsoft.com/office/drawing/2014/main" id="{72A0E557-7CDD-6D0D-AB79-66E834C5888C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79;p41">
              <a:extLst>
                <a:ext uri="{FF2B5EF4-FFF2-40B4-BE49-F238E27FC236}">
                  <a16:creationId xmlns:a16="http://schemas.microsoft.com/office/drawing/2014/main" id="{894D9DE4-522E-1832-4CF1-98FE0620D06E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80;p41">
              <a:extLst>
                <a:ext uri="{FF2B5EF4-FFF2-40B4-BE49-F238E27FC236}">
                  <a16:creationId xmlns:a16="http://schemas.microsoft.com/office/drawing/2014/main" id="{FC1EA686-A96F-597A-DFB8-0FA7B10A4B74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81;p41">
              <a:extLst>
                <a:ext uri="{FF2B5EF4-FFF2-40B4-BE49-F238E27FC236}">
                  <a16:creationId xmlns:a16="http://schemas.microsoft.com/office/drawing/2014/main" id="{30F5A64E-5C16-40CF-4DB9-48A3FCE6384E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82;p41">
              <a:extLst>
                <a:ext uri="{FF2B5EF4-FFF2-40B4-BE49-F238E27FC236}">
                  <a16:creationId xmlns:a16="http://schemas.microsoft.com/office/drawing/2014/main" id="{668BCD14-725E-9C58-574B-73A35E048B09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683;p41">
              <a:extLst>
                <a:ext uri="{FF2B5EF4-FFF2-40B4-BE49-F238E27FC236}">
                  <a16:creationId xmlns:a16="http://schemas.microsoft.com/office/drawing/2014/main" id="{4C9CE747-BF27-A36C-9788-207590296675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684;p41">
              <a:extLst>
                <a:ext uri="{FF2B5EF4-FFF2-40B4-BE49-F238E27FC236}">
                  <a16:creationId xmlns:a16="http://schemas.microsoft.com/office/drawing/2014/main" id="{62D3B494-B1A6-D465-6DDC-0A041BC5AAB5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85;p41">
              <a:extLst>
                <a:ext uri="{FF2B5EF4-FFF2-40B4-BE49-F238E27FC236}">
                  <a16:creationId xmlns:a16="http://schemas.microsoft.com/office/drawing/2014/main" id="{79B549B2-A8F2-1662-3115-D8EC7069DEC1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86;p41">
              <a:extLst>
                <a:ext uri="{FF2B5EF4-FFF2-40B4-BE49-F238E27FC236}">
                  <a16:creationId xmlns:a16="http://schemas.microsoft.com/office/drawing/2014/main" id="{81F78A5F-7099-88D6-1EB6-02F1F744A6E4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87;p41">
              <a:extLst>
                <a:ext uri="{FF2B5EF4-FFF2-40B4-BE49-F238E27FC236}">
                  <a16:creationId xmlns:a16="http://schemas.microsoft.com/office/drawing/2014/main" id="{CC922DA7-6BA1-A9E1-5858-4C6E1D6F019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88;p41">
              <a:extLst>
                <a:ext uri="{FF2B5EF4-FFF2-40B4-BE49-F238E27FC236}">
                  <a16:creationId xmlns:a16="http://schemas.microsoft.com/office/drawing/2014/main" id="{89FDB9C5-5424-9417-0832-8585AFAD944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89;p41">
              <a:extLst>
                <a:ext uri="{FF2B5EF4-FFF2-40B4-BE49-F238E27FC236}">
                  <a16:creationId xmlns:a16="http://schemas.microsoft.com/office/drawing/2014/main" id="{3BBF26B1-B8BF-C7C2-D262-B0B253049DC1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90;p41">
              <a:extLst>
                <a:ext uri="{FF2B5EF4-FFF2-40B4-BE49-F238E27FC236}">
                  <a16:creationId xmlns:a16="http://schemas.microsoft.com/office/drawing/2014/main" id="{61F779A3-9385-EE05-3CFC-385115D77A91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91;p41">
              <a:extLst>
                <a:ext uri="{FF2B5EF4-FFF2-40B4-BE49-F238E27FC236}">
                  <a16:creationId xmlns:a16="http://schemas.microsoft.com/office/drawing/2014/main" id="{B854578A-542F-F44E-B6B7-9706D736986B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692;p41">
              <a:extLst>
                <a:ext uri="{FF2B5EF4-FFF2-40B4-BE49-F238E27FC236}">
                  <a16:creationId xmlns:a16="http://schemas.microsoft.com/office/drawing/2014/main" id="{158A3A6D-15B4-097B-9F84-389B91649DC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693;p41">
              <a:extLst>
                <a:ext uri="{FF2B5EF4-FFF2-40B4-BE49-F238E27FC236}">
                  <a16:creationId xmlns:a16="http://schemas.microsoft.com/office/drawing/2014/main" id="{0BFF24DF-CC57-6AA7-E7E8-4EE0011D745B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694;p41">
              <a:extLst>
                <a:ext uri="{FF2B5EF4-FFF2-40B4-BE49-F238E27FC236}">
                  <a16:creationId xmlns:a16="http://schemas.microsoft.com/office/drawing/2014/main" id="{8C482A38-C8C6-3DAD-BC8C-03FB04261C2D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695;p41">
              <a:extLst>
                <a:ext uri="{FF2B5EF4-FFF2-40B4-BE49-F238E27FC236}">
                  <a16:creationId xmlns:a16="http://schemas.microsoft.com/office/drawing/2014/main" id="{E5B22D9B-A225-6EA0-89C6-A2F83BF4BFF4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696;p41">
              <a:extLst>
                <a:ext uri="{FF2B5EF4-FFF2-40B4-BE49-F238E27FC236}">
                  <a16:creationId xmlns:a16="http://schemas.microsoft.com/office/drawing/2014/main" id="{47710DD1-D2CD-D0A4-9EE6-452D17872179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697;p41">
              <a:extLst>
                <a:ext uri="{FF2B5EF4-FFF2-40B4-BE49-F238E27FC236}">
                  <a16:creationId xmlns:a16="http://schemas.microsoft.com/office/drawing/2014/main" id="{FDD1255F-4C11-9E94-A103-D86A24B39F4E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698;p41">
              <a:extLst>
                <a:ext uri="{FF2B5EF4-FFF2-40B4-BE49-F238E27FC236}">
                  <a16:creationId xmlns:a16="http://schemas.microsoft.com/office/drawing/2014/main" id="{2913E129-1278-B1B5-23EE-B2103B13B00E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699;p41">
              <a:extLst>
                <a:ext uri="{FF2B5EF4-FFF2-40B4-BE49-F238E27FC236}">
                  <a16:creationId xmlns:a16="http://schemas.microsoft.com/office/drawing/2014/main" id="{84713F7C-7E65-A4FC-301B-A974EC5EFF1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00;p41">
              <a:extLst>
                <a:ext uri="{FF2B5EF4-FFF2-40B4-BE49-F238E27FC236}">
                  <a16:creationId xmlns:a16="http://schemas.microsoft.com/office/drawing/2014/main" id="{48BA710F-B351-767B-05D6-64923B3BA7FA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01;p41">
              <a:extLst>
                <a:ext uri="{FF2B5EF4-FFF2-40B4-BE49-F238E27FC236}">
                  <a16:creationId xmlns:a16="http://schemas.microsoft.com/office/drawing/2014/main" id="{4BA24723-A21E-730F-0CF0-12C17E04537D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02;p41">
              <a:extLst>
                <a:ext uri="{FF2B5EF4-FFF2-40B4-BE49-F238E27FC236}">
                  <a16:creationId xmlns:a16="http://schemas.microsoft.com/office/drawing/2014/main" id="{0CED8E42-F595-3E24-3AEF-E7372954AEA9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03;p41">
              <a:extLst>
                <a:ext uri="{FF2B5EF4-FFF2-40B4-BE49-F238E27FC236}">
                  <a16:creationId xmlns:a16="http://schemas.microsoft.com/office/drawing/2014/main" id="{537EB620-3815-2584-DEC3-CF88E8D12992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04;p41">
              <a:extLst>
                <a:ext uri="{FF2B5EF4-FFF2-40B4-BE49-F238E27FC236}">
                  <a16:creationId xmlns:a16="http://schemas.microsoft.com/office/drawing/2014/main" id="{BEB09592-6CE6-F490-B28B-BE51411049C0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705;p41">
              <a:extLst>
                <a:ext uri="{FF2B5EF4-FFF2-40B4-BE49-F238E27FC236}">
                  <a16:creationId xmlns:a16="http://schemas.microsoft.com/office/drawing/2014/main" id="{601A71E7-4A8B-A3D9-D0EE-944CDDB2A084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706;p41">
              <a:extLst>
                <a:ext uri="{FF2B5EF4-FFF2-40B4-BE49-F238E27FC236}">
                  <a16:creationId xmlns:a16="http://schemas.microsoft.com/office/drawing/2014/main" id="{77C580DC-FA06-721E-0065-C76A60491519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707;p41">
              <a:extLst>
                <a:ext uri="{FF2B5EF4-FFF2-40B4-BE49-F238E27FC236}">
                  <a16:creationId xmlns:a16="http://schemas.microsoft.com/office/drawing/2014/main" id="{BACDE44D-11D1-15F3-3859-01757F3CF85B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708;p41">
              <a:extLst>
                <a:ext uri="{FF2B5EF4-FFF2-40B4-BE49-F238E27FC236}">
                  <a16:creationId xmlns:a16="http://schemas.microsoft.com/office/drawing/2014/main" id="{0072B120-16DD-F045-2009-088ABAB475AE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709;p41">
              <a:extLst>
                <a:ext uri="{FF2B5EF4-FFF2-40B4-BE49-F238E27FC236}">
                  <a16:creationId xmlns:a16="http://schemas.microsoft.com/office/drawing/2014/main" id="{15574229-E61B-1431-A51A-96A270309868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710;p41">
              <a:extLst>
                <a:ext uri="{FF2B5EF4-FFF2-40B4-BE49-F238E27FC236}">
                  <a16:creationId xmlns:a16="http://schemas.microsoft.com/office/drawing/2014/main" id="{BD503525-512C-5BD3-98CD-245DC16C69A2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711;p41">
              <a:extLst>
                <a:ext uri="{FF2B5EF4-FFF2-40B4-BE49-F238E27FC236}">
                  <a16:creationId xmlns:a16="http://schemas.microsoft.com/office/drawing/2014/main" id="{2F07E729-99F2-6AE5-E36B-8249B88608FA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712;p41">
              <a:extLst>
                <a:ext uri="{FF2B5EF4-FFF2-40B4-BE49-F238E27FC236}">
                  <a16:creationId xmlns:a16="http://schemas.microsoft.com/office/drawing/2014/main" id="{A5A2217B-E4A9-5F72-1328-3A53E5F2457A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713;p41">
              <a:extLst>
                <a:ext uri="{FF2B5EF4-FFF2-40B4-BE49-F238E27FC236}">
                  <a16:creationId xmlns:a16="http://schemas.microsoft.com/office/drawing/2014/main" id="{95FBDBFC-CC24-93C6-8DE3-EBAEC9D0C92E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714;p41">
              <a:extLst>
                <a:ext uri="{FF2B5EF4-FFF2-40B4-BE49-F238E27FC236}">
                  <a16:creationId xmlns:a16="http://schemas.microsoft.com/office/drawing/2014/main" id="{6FCA7C9D-A09F-17A2-A828-8A88516E659B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715;p41">
              <a:extLst>
                <a:ext uri="{FF2B5EF4-FFF2-40B4-BE49-F238E27FC236}">
                  <a16:creationId xmlns:a16="http://schemas.microsoft.com/office/drawing/2014/main" id="{A7AB2678-AB1C-3BB1-67F2-164AFC5965F2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716;p41">
              <a:extLst>
                <a:ext uri="{FF2B5EF4-FFF2-40B4-BE49-F238E27FC236}">
                  <a16:creationId xmlns:a16="http://schemas.microsoft.com/office/drawing/2014/main" id="{82B8A8EF-AC19-0A74-0AA0-B4903590577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717;p41">
              <a:extLst>
                <a:ext uri="{FF2B5EF4-FFF2-40B4-BE49-F238E27FC236}">
                  <a16:creationId xmlns:a16="http://schemas.microsoft.com/office/drawing/2014/main" id="{4D4396D0-87DC-8F23-EBA7-BFF54936A118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718;p41">
              <a:extLst>
                <a:ext uri="{FF2B5EF4-FFF2-40B4-BE49-F238E27FC236}">
                  <a16:creationId xmlns:a16="http://schemas.microsoft.com/office/drawing/2014/main" id="{BDA81692-E75B-2207-257C-939525F3DD58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719;p41">
              <a:extLst>
                <a:ext uri="{FF2B5EF4-FFF2-40B4-BE49-F238E27FC236}">
                  <a16:creationId xmlns:a16="http://schemas.microsoft.com/office/drawing/2014/main" id="{350509A0-0D14-9BF1-4851-3AB38743335C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720;p41">
              <a:extLst>
                <a:ext uri="{FF2B5EF4-FFF2-40B4-BE49-F238E27FC236}">
                  <a16:creationId xmlns:a16="http://schemas.microsoft.com/office/drawing/2014/main" id="{5E406D04-A6AC-8347-0ED5-E820AA6E6A1A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721;p41">
              <a:extLst>
                <a:ext uri="{FF2B5EF4-FFF2-40B4-BE49-F238E27FC236}">
                  <a16:creationId xmlns:a16="http://schemas.microsoft.com/office/drawing/2014/main" id="{9A9D1320-5FC8-ECDD-2A74-7E2BA6ABB601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722;p41">
              <a:extLst>
                <a:ext uri="{FF2B5EF4-FFF2-40B4-BE49-F238E27FC236}">
                  <a16:creationId xmlns:a16="http://schemas.microsoft.com/office/drawing/2014/main" id="{055FC0FA-2757-C765-3F1E-5B8D68135036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723;p41">
              <a:extLst>
                <a:ext uri="{FF2B5EF4-FFF2-40B4-BE49-F238E27FC236}">
                  <a16:creationId xmlns:a16="http://schemas.microsoft.com/office/drawing/2014/main" id="{083489F4-B8F3-02E1-7C7A-E8D526A0BFFF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724;p41">
              <a:extLst>
                <a:ext uri="{FF2B5EF4-FFF2-40B4-BE49-F238E27FC236}">
                  <a16:creationId xmlns:a16="http://schemas.microsoft.com/office/drawing/2014/main" id="{BEB39789-572B-060B-0ECD-84E65E87A4CE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725;p41">
              <a:extLst>
                <a:ext uri="{FF2B5EF4-FFF2-40B4-BE49-F238E27FC236}">
                  <a16:creationId xmlns:a16="http://schemas.microsoft.com/office/drawing/2014/main" id="{8E00A82E-17C9-217E-4262-341D913B6FD6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726;p41">
              <a:extLst>
                <a:ext uri="{FF2B5EF4-FFF2-40B4-BE49-F238E27FC236}">
                  <a16:creationId xmlns:a16="http://schemas.microsoft.com/office/drawing/2014/main" id="{FF45AD71-06D6-889D-5BA3-4E12B12C391A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727;p41">
              <a:extLst>
                <a:ext uri="{FF2B5EF4-FFF2-40B4-BE49-F238E27FC236}">
                  <a16:creationId xmlns:a16="http://schemas.microsoft.com/office/drawing/2014/main" id="{9D1B0617-0C0F-7919-A709-46DB7B5D3086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728;p41">
              <a:extLst>
                <a:ext uri="{FF2B5EF4-FFF2-40B4-BE49-F238E27FC236}">
                  <a16:creationId xmlns:a16="http://schemas.microsoft.com/office/drawing/2014/main" id="{39822036-2E34-1F40-2A23-002A3046AE3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729;p41">
              <a:extLst>
                <a:ext uri="{FF2B5EF4-FFF2-40B4-BE49-F238E27FC236}">
                  <a16:creationId xmlns:a16="http://schemas.microsoft.com/office/drawing/2014/main" id="{EBF6FF39-3F42-A7A1-363B-A8A7B69233D4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730;p41">
              <a:extLst>
                <a:ext uri="{FF2B5EF4-FFF2-40B4-BE49-F238E27FC236}">
                  <a16:creationId xmlns:a16="http://schemas.microsoft.com/office/drawing/2014/main" id="{7F862C24-03E8-0556-3CA4-1924D1D4194D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731;p41">
              <a:extLst>
                <a:ext uri="{FF2B5EF4-FFF2-40B4-BE49-F238E27FC236}">
                  <a16:creationId xmlns:a16="http://schemas.microsoft.com/office/drawing/2014/main" id="{80314507-BE3E-A5A5-B07D-E735CC2276AE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732;p41">
              <a:extLst>
                <a:ext uri="{FF2B5EF4-FFF2-40B4-BE49-F238E27FC236}">
                  <a16:creationId xmlns:a16="http://schemas.microsoft.com/office/drawing/2014/main" id="{B138BE6A-5FC5-48FE-8A78-82E5684B9E3B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" name="Thought Bubble: Cloud 91">
            <a:extLst>
              <a:ext uri="{FF2B5EF4-FFF2-40B4-BE49-F238E27FC236}">
                <a16:creationId xmlns:a16="http://schemas.microsoft.com/office/drawing/2014/main" id="{47B2CA0F-BA82-6862-0555-46A80A27484E}"/>
              </a:ext>
            </a:extLst>
          </p:cNvPr>
          <p:cNvSpPr/>
          <p:nvPr/>
        </p:nvSpPr>
        <p:spPr>
          <a:xfrm>
            <a:off x="6139986" y="3047492"/>
            <a:ext cx="1507375" cy="1144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C52A3B-147B-AC88-E4DE-6E23C1088BAD}"/>
              </a:ext>
            </a:extLst>
          </p:cNvPr>
          <p:cNvSpPr txBox="1"/>
          <p:nvPr/>
        </p:nvSpPr>
        <p:spPr>
          <a:xfrm>
            <a:off x="6590265" y="3186101"/>
            <a:ext cx="6445424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16934" y="107414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615238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DTP Solutions"/>
            <p:cNvSpPr/>
            <p:nvPr/>
          </p:nvSpPr>
          <p:spPr>
            <a:xfrm>
              <a:off x="8595345" y="4295775"/>
              <a:ext cx="2011714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speedboat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DTP Solutions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DTP Solution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2338" y="326250"/>
            <a:ext cx="4161547" cy="24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9278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helicopter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6023" y="584201"/>
            <a:ext cx="3378419" cy="2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321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1926" y="781050"/>
            <a:ext cx="4048148" cy="18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856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160" y="1381472"/>
            <a:ext cx="11927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How did you get there? 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helicopter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826" y="539578"/>
            <a:ext cx="3818374" cy="2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970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minibus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2811" y="545508"/>
            <a:ext cx="4460601" cy="19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2703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01053" y="4295775"/>
              <a:ext cx="2400297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speedboat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592" y="841767"/>
            <a:ext cx="5248902" cy="21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62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C4C6E-C851-B75D-0F4F-8EE9C8328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" y="1754756"/>
            <a:ext cx="12096926" cy="2692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BD62E-462B-36EF-A7EE-F73FBBA20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438"/>
            <a:ext cx="4706754" cy="6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21792" y="1637436"/>
              <a:ext cx="4748416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 did you get there?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We went by helicopter.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AC89A-7EDB-5F51-4878-66877D429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05" y="4071486"/>
            <a:ext cx="3898875" cy="2358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05AC1-F5AB-DEF5-56CD-550B1BE9D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" y="2417203"/>
            <a:ext cx="1310985" cy="1310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F8A08-E42C-D760-1F05-16490137B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74" y="2197771"/>
            <a:ext cx="2895600" cy="1123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1F7E3-4CE3-3611-3EB8-8CDBE9BC34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7" y="3429000"/>
            <a:ext cx="2495550" cy="1200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3137DA-CA6D-6A84-ADF1-74298844D2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62" y="1250654"/>
            <a:ext cx="4153366" cy="2993660"/>
          </a:xfrm>
          <a:prstGeom prst="rect">
            <a:avLst/>
          </a:prstGeom>
        </p:spPr>
      </p:pic>
      <p:pic>
        <p:nvPicPr>
          <p:cNvPr id="13" name="TL MẪU CÂU">
            <a:hlinkClick r:id="" action="ppaction://media"/>
            <a:extLst>
              <a:ext uri="{FF2B5EF4-FFF2-40B4-BE49-F238E27FC236}">
                <a16:creationId xmlns:a16="http://schemas.microsoft.com/office/drawing/2014/main" id="{A4F36607-BB8F-13B1-C91A-34B36C510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93918" y="3022600"/>
            <a:ext cx="406400" cy="406400"/>
          </a:xfrm>
          <a:prstGeom prst="rect">
            <a:avLst/>
          </a:prstGeom>
        </p:spPr>
      </p:pic>
      <p:pic>
        <p:nvPicPr>
          <p:cNvPr id="14" name="MẪU CÂU">
            <a:hlinkClick r:id="" action="ppaction://media"/>
            <a:extLst>
              <a:ext uri="{FF2B5EF4-FFF2-40B4-BE49-F238E27FC236}">
                <a16:creationId xmlns:a16="http://schemas.microsoft.com/office/drawing/2014/main" id="{5494DD5F-17ED-A87D-B56F-D28A6FA22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92174" y="16180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45A91D-FB6A-D26F-5955-8E9E15E14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05" y="4071486"/>
            <a:ext cx="3898875" cy="2358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68981-1A63-B9D7-C873-6873FDCD1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" y="2417203"/>
            <a:ext cx="1310985" cy="1310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5F86B-9833-2647-7E02-48738B8BDF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74" y="2197771"/>
            <a:ext cx="2895600" cy="112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5E5C7-717D-2CB6-34F1-71676ECA9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7" y="3429000"/>
            <a:ext cx="2495550" cy="1200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A1FE7-011C-47B1-3C5B-EBA3285F9D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62" y="1250654"/>
            <a:ext cx="4153366" cy="2993660"/>
          </a:xfrm>
          <a:prstGeom prst="rect">
            <a:avLst/>
          </a:prstGeom>
        </p:spPr>
      </p:pic>
      <p:pic>
        <p:nvPicPr>
          <p:cNvPr id="10" name="TL MẪU CÂU">
            <a:hlinkClick r:id="" action="ppaction://media"/>
            <a:extLst>
              <a:ext uri="{FF2B5EF4-FFF2-40B4-BE49-F238E27FC236}">
                <a16:creationId xmlns:a16="http://schemas.microsoft.com/office/drawing/2014/main" id="{F9D98B72-EB36-861D-36CA-0A16EF666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93918" y="3022600"/>
            <a:ext cx="406400" cy="406400"/>
          </a:xfrm>
          <a:prstGeom prst="rect">
            <a:avLst/>
          </a:prstGeom>
        </p:spPr>
      </p:pic>
      <p:pic>
        <p:nvPicPr>
          <p:cNvPr id="11" name="MẪU CÂU">
            <a:hlinkClick r:id="" action="ppaction://media"/>
            <a:extLst>
              <a:ext uri="{FF2B5EF4-FFF2-40B4-BE49-F238E27FC236}">
                <a16:creationId xmlns:a16="http://schemas.microsoft.com/office/drawing/2014/main" id="{93957A2C-8C89-73FB-DA87-9DB0E611B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92174" y="1618049"/>
            <a:ext cx="406400" cy="406400"/>
          </a:xfrm>
          <a:prstGeom prst="rect">
            <a:avLst/>
          </a:prstGeom>
        </p:spPr>
      </p:pic>
      <p:pic>
        <p:nvPicPr>
          <p:cNvPr id="12" name="CD2 TRACK 14">
            <a:hlinkClick r:id="" action="ppaction://media"/>
            <a:extLst>
              <a:ext uri="{FF2B5EF4-FFF2-40B4-BE49-F238E27FC236}">
                <a16:creationId xmlns:a16="http://schemas.microsoft.com/office/drawing/2014/main" id="{C938134C-7E7F-0657-8866-AC1EF6550F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1062" y="474947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486DF-2073-E752-56A8-913172B33B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625"/>
            <a:ext cx="4509265" cy="53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43C53A-6879-F6AC-9797-3A8F0C37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6" y="654518"/>
            <a:ext cx="10698752" cy="5801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8A2C9-1FFA-93BC-DE9C-36E6E9D202B6}"/>
              </a:ext>
            </a:extLst>
          </p:cNvPr>
          <p:cNvSpPr txBox="1"/>
          <p:nvPr/>
        </p:nvSpPr>
        <p:spPr>
          <a:xfrm>
            <a:off x="1731419" y="3555423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How did you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30B087-175A-80BF-134F-727983801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71"/>
            <a:ext cx="5139811" cy="503103"/>
          </a:xfrm>
          <a:prstGeom prst="rect">
            <a:avLst/>
          </a:prstGeom>
        </p:spPr>
      </p:pic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8BE201A2-AF35-F3DC-08E0-4316C52DB50B}"/>
              </a:ext>
            </a:extLst>
          </p:cNvPr>
          <p:cNvCxnSpPr/>
          <p:nvPr/>
        </p:nvCxnSpPr>
        <p:spPr>
          <a:xfrm>
            <a:off x="5457524" y="2271562"/>
            <a:ext cx="4196615" cy="1405289"/>
          </a:xfrm>
          <a:prstGeom prst="curvedConnector3">
            <a:avLst>
              <a:gd name="adj1" fmla="val 850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0B781A1-7073-843C-2437-0C48F5FDB17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44565" y="3415765"/>
            <a:ext cx="2330918" cy="17526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B497400C-7C71-6879-1045-56B6F5E3CC53}"/>
              </a:ext>
            </a:extLst>
          </p:cNvPr>
          <p:cNvCxnSpPr>
            <a:cxnSpLocks/>
          </p:cNvCxnSpPr>
          <p:nvPr/>
        </p:nvCxnSpPr>
        <p:spPr>
          <a:xfrm>
            <a:off x="5457524" y="3955983"/>
            <a:ext cx="4196615" cy="168442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5E8E1D6-4854-6691-1226-FB7D2FCC9B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24262" y="2336131"/>
            <a:ext cx="3171524" cy="17526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290FA7E-E9FF-6559-84A2-1B1C453860B5}"/>
              </a:ext>
            </a:extLst>
          </p:cNvPr>
          <p:cNvSpPr txBox="1"/>
          <p:nvPr/>
        </p:nvSpPr>
        <p:spPr>
          <a:xfrm>
            <a:off x="1677115" y="4670350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She went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336633A6-EE59-67B9-CA9B-41D49313C5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93656" y="3777677"/>
            <a:ext cx="2214921" cy="177041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C9DD949-41F7-4452-422D-A493AE86F762}"/>
              </a:ext>
            </a:extLst>
          </p:cNvPr>
          <p:cNvSpPr txBox="1"/>
          <p:nvPr/>
        </p:nvSpPr>
        <p:spPr>
          <a:xfrm>
            <a:off x="2537861" y="5277902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you get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D79DB-8256-5A91-1134-1FE24BA4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942613"/>
            <a:ext cx="10400981" cy="5371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11A8D-FAE4-AFC9-EC6A-A4DB10AB7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78" y="409187"/>
            <a:ext cx="2660787" cy="53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2F6F7B-8005-DAFE-4CE5-C8A64BDC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03" y="2659696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E7CE15-8693-F321-57CE-6CC844AC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42" y="2733024"/>
            <a:ext cx="1001029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9801C-4DA9-DE9E-535C-C5E58E73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7" y="5618196"/>
            <a:ext cx="1782279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15DE0-1B3F-4CE1-B492-0FE5729B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81" y="5618196"/>
            <a:ext cx="98505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5BE5E8-CACA-7123-0031-0A106E94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02" y="5618196"/>
            <a:ext cx="1883275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9529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9F19F-C584-6E22-492C-E991C9E22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2" y="1041277"/>
            <a:ext cx="8881280" cy="5373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36ADD-2F1B-4520-D64E-D6302BC27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2641736" cy="463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01A95-9648-E3D4-56FC-BA37C6AB1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0" r="36459"/>
          <a:stretch/>
        </p:blipFill>
        <p:spPr>
          <a:xfrm>
            <a:off x="9051326" y="1520793"/>
            <a:ext cx="490888" cy="3996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933E9-6656-4160-D2A8-B824CFCE9C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61935" r="-6347" b="28191"/>
          <a:stretch/>
        </p:blipFill>
        <p:spPr>
          <a:xfrm>
            <a:off x="7063708" y="4004109"/>
            <a:ext cx="4466123" cy="394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371088-FF76-BCEF-EFA3-8891FF5A7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-154" r="54283" b="-33907"/>
          <a:stretch/>
        </p:blipFill>
        <p:spPr>
          <a:xfrm>
            <a:off x="8345103" y="1522396"/>
            <a:ext cx="413887" cy="5358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C58C8-F802-8FC2-92C1-C223154DE7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61935" r="-6347" b="28191"/>
          <a:stretch/>
        </p:blipFill>
        <p:spPr>
          <a:xfrm>
            <a:off x="6950950" y="4001849"/>
            <a:ext cx="4466123" cy="3946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7DF10-4BD1-CA2E-4A8D-716CC07D9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2" t="16690" r="12913" b="21460"/>
          <a:stretch/>
        </p:blipFill>
        <p:spPr>
          <a:xfrm>
            <a:off x="10151026" y="2193010"/>
            <a:ext cx="418453" cy="247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71A137-C170-F03B-BC9A-2154BBFB63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5" t="43738" r="3407" b="46388"/>
          <a:stretch/>
        </p:blipFill>
        <p:spPr>
          <a:xfrm>
            <a:off x="9501574" y="3278605"/>
            <a:ext cx="1487838" cy="394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D541D4-81D4-44AC-B521-6BCB5BC98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43737" r="70906" b="-1061"/>
          <a:stretch/>
        </p:blipFill>
        <p:spPr>
          <a:xfrm>
            <a:off x="7620685" y="3278605"/>
            <a:ext cx="396789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C321BD-DC98-9D91-CA3C-476CF3D4B12E}"/>
              </a:ext>
            </a:extLst>
          </p:cNvPr>
          <p:cNvSpPr/>
          <p:nvPr/>
        </p:nvSpPr>
        <p:spPr>
          <a:xfrm>
            <a:off x="333053" y="1815293"/>
            <a:ext cx="466566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A4AE0-5B30-06E1-DDBE-430CAE774831}"/>
              </a:ext>
            </a:extLst>
          </p:cNvPr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How did you get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page 24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1CDFAD-1939-8A9D-2CE2-E234E75F3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01" b="6050"/>
          <a:stretch/>
        </p:blipFill>
        <p:spPr>
          <a:xfrm>
            <a:off x="603" y="-43903"/>
            <a:ext cx="12191397" cy="6605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2" t="48579" r="32544" b="-5587"/>
          <a:stretch/>
        </p:blipFill>
        <p:spPr>
          <a:xfrm>
            <a:off x="1060239" y="2782904"/>
            <a:ext cx="2394362" cy="3498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602"/>
            <a:ext cx="4332655" cy="3297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2" y="5551667"/>
            <a:ext cx="807799" cy="828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2" t="48579" r="32544" b="-5587"/>
          <a:stretch/>
        </p:blipFill>
        <p:spPr>
          <a:xfrm>
            <a:off x="8129307" y="2649884"/>
            <a:ext cx="2394362" cy="3498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50" y="4217574"/>
            <a:ext cx="4332655" cy="3297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0480" y="5418647"/>
            <a:ext cx="807799" cy="828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2038" y="858636"/>
            <a:ext cx="8606117" cy="19043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968209" y="1196037"/>
            <a:ext cx="8154798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FIND THE GOLDEN EGGS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50306" y="6535310"/>
            <a:ext cx="4141694" cy="286832"/>
          </a:xfrm>
          <a:prstGeom prst="rect">
            <a:avLst/>
          </a:prstGeom>
          <a:solidFill>
            <a:srgbClr val="ACB317"/>
          </a:solidFill>
          <a:ln>
            <a:solidFill>
              <a:srgbClr val="AC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97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3FFD8-9389-2480-AF06-295B62410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2469292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13" y="2944432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72047" y="399443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srgbClr val="0070C0"/>
                </a:solidFill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Canada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341370" y="3755335"/>
            <a:ext cx="724983" cy="743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094888" y="1929484"/>
            <a:ext cx="2394362" cy="34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624379" y="1995535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405254" y="4548576"/>
            <a:ext cx="4676516" cy="1934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225038" y="4584770"/>
            <a:ext cx="4676516" cy="19343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23" name="Picture 2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638" y="4706190"/>
            <a:ext cx="2324161" cy="160192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625" y="4795801"/>
            <a:ext cx="2391847" cy="15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44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2 -0.01211 -0.00509 -0.00846 -0.0199 C -0.00742 -0.02407 -0.00599 -0.02824 -0.00495 -0.0324 C -0.00443 -0.03449 -0.00443 -0.03703 -0.00378 -0.03889 C 0.00508 -0.06111 0.01029 -0.06065 0.02487 -0.08125 C 0.02682 -0.08403 0.02852 -0.0875 0.03073 -0.08958 C 0.03294 -0.09166 0.03555 -0.09236 0.03789 -0.09375 C 0.03997 -0.09514 0.04193 -0.09629 0.04388 -0.09815 C 0.04596 -0.1 0.04766 -0.10278 0.04987 -0.1044 C 0.0556 -0.10856 0.06042 -0.10926 0.06654 -0.11065 C 0.11081 -0.10162 0.08372 -0.10903 0.10807 -0.10023 L 0.13203 -0.09166 C 0.13633 -0.09028 0.14492 -0.0875 0.14492 -0.08727 C 0.17695 -0.06481 0.16563 -0.07615 0.18073 -0.05995 C 0.18242 -0.05648 0.18359 -0.05254 0.18555 -0.0493 C 0.20156 -0.02083 0.18203 -0.06365 0.20443 -0.01759 C 0.20599 -0.01458 0.2069 -0.01065 0.20807 -0.00717 C 0.20912 -0.00416 0.21068 -0.00162 0.21172 0.00139 C 0.21367 0.00672 0.21758 0.01875 0.21875 0.02454 C 0.22057 0.03287 0.22188 0.04167 0.22357 0.05 C 0.23919 0.12547 0.23216 0.08102 0.23776 0.12408 C 0.23815 0.12685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1 L 0.00482 -0.01458 C 0.08503 -0.12268 0.0556 -0.08773 0.12136 -0.16319 C 0.12891 -0.17176 0.13646 -0.18009 0.14401 -0.18842 C 0.14909 -0.19421 0.15352 -0.20301 0.15951 -0.20532 C 0.18998 -0.21805 0.16029 -0.20648 0.1892 -0.21597 C 0.24714 -0.23541 0.2142 -0.22592 0.24753 -0.23495 C 0.26342 -0.23426 0.2793 -0.23472 0.29519 -0.23287 C 0.3043 -0.23194 0.32253 -0.22662 0.32253 -0.22639 C 0.32526 -0.22523 0.328 -0.22338 0.33086 -0.22245 C 0.33555 -0.2206 0.3405 -0.22014 0.34519 -0.21805 C 0.35 -0.21597 0.35495 -0.21366 0.35938 -0.20972 C 0.37279 -0.19768 0.36706 -0.20092 0.37605 -0.19699 C 0.38659 -0.17847 0.37331 -0.20116 0.38321 -0.18634 C 0.38451 -0.18449 0.38542 -0.18194 0.38685 -0.18009 C 0.39193 -0.17291 0.39349 -0.17199 0.3987 -0.16736 C 0.40078 -0.15625 0.39857 -0.16528 0.40352 -0.15463 C 0.4056 -0.15 0.41068 -0.13333 0.41068 -0.13125 L 0.41068 -0.12291 L 0.41068 -0.12268 " pathEditMode="relative" rAng="0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5 -0.02685 C -0.01836 -0.03402 -0.02123 -0.0405 -0.02331 -0.04791 C -0.03815 -0.10046 -0.01485 -0.028 -0.0293 -0.06898 C -0.0349 -0.08518 -0.02748 -0.07013 -0.03646 -0.08819 C -0.0375 -0.09027 -0.03841 -0.09328 -0.03998 -0.09444 C -0.04453 -0.09768 -0.04948 -0.09861 -0.0543 -0.10069 C -0.06459 -0.09791 -0.075 -0.0956 -0.08516 -0.09236 C -0.09063 -0.0905 -0.09453 -0.0875 -0.09948 -0.08379 C -0.10781 -0.06898 -0.10638 -0.07268 -0.1138 -0.05416 C -0.11628 -0.04791 -0.11914 -0.04212 -0.12084 -0.03518 C -0.12917 -0.00208 -0.1319 0.01181 -0.13516 0.04098 C -0.13607 0.04862 -0.13672 0.05649 -0.1375 0.06436 C -0.1388 0.17153 -0.13867 0.13195 -0.13867 0.18288 L -0.13867 0.1831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FCF82-B72E-068B-DDBB-3035923761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251258" y="376306"/>
            <a:ext cx="94280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South Korea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78248" y="4132573"/>
            <a:ext cx="750319" cy="769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861" y="1948147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99165" y="240922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15113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34897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23" name="Picture 2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275" y="4727367"/>
            <a:ext cx="2588349" cy="164568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203" y="4915251"/>
            <a:ext cx="2298157" cy="13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8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3FFD8-9389-2480-AF06-295B62410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2469292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13" y="2944432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72047" y="399443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srgbClr val="0070C0"/>
                </a:solidFill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Spain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341370" y="3755335"/>
            <a:ext cx="724983" cy="743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094888" y="1929484"/>
            <a:ext cx="2394362" cy="34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624379" y="1995535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405254" y="4548576"/>
            <a:ext cx="4676516" cy="1934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225038" y="4584770"/>
            <a:ext cx="4676516" cy="19343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23" name="Picture 2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638" y="4736889"/>
            <a:ext cx="2324161" cy="1540525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362" y="4795801"/>
            <a:ext cx="2272373" cy="15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60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2 -0.01211 -0.00509 -0.00846 -0.0199 C -0.00742 -0.02407 -0.00599 -0.02824 -0.00495 -0.0324 C -0.00443 -0.03449 -0.00443 -0.03703 -0.00378 -0.03889 C 0.00508 -0.06111 0.01029 -0.06065 0.02487 -0.08125 C 0.02682 -0.08403 0.02852 -0.0875 0.03073 -0.08958 C 0.03294 -0.09166 0.03555 -0.09236 0.03789 -0.09375 C 0.03997 -0.09514 0.04193 -0.09629 0.04388 -0.09815 C 0.04596 -0.1 0.04766 -0.10278 0.04987 -0.1044 C 0.0556 -0.10856 0.06042 -0.10926 0.06654 -0.11065 C 0.11081 -0.10162 0.08372 -0.10903 0.10807 -0.10023 L 0.13203 -0.09166 C 0.13633 -0.09028 0.14492 -0.0875 0.14492 -0.08727 C 0.17695 -0.06481 0.16563 -0.07615 0.18073 -0.05995 C 0.18242 -0.05648 0.18359 -0.05254 0.18555 -0.0493 C 0.20156 -0.02083 0.18203 -0.06365 0.20443 -0.01759 C 0.20599 -0.01458 0.2069 -0.01065 0.20807 -0.00717 C 0.20912 -0.00416 0.21068 -0.00162 0.21172 0.00139 C 0.21367 0.00672 0.21758 0.01875 0.21875 0.02454 C 0.22057 0.03287 0.22188 0.04167 0.22357 0.05 C 0.23919 0.12547 0.23216 0.08102 0.23776 0.12408 C 0.23815 0.12685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1 L 0.00482 -0.01458 C 0.08503 -0.12268 0.0556 -0.08773 0.12136 -0.16319 C 0.12891 -0.17176 0.13646 -0.18009 0.14401 -0.18842 C 0.14909 -0.19421 0.15352 -0.20301 0.15951 -0.20532 C 0.18998 -0.21805 0.16029 -0.20648 0.1892 -0.21597 C 0.24714 -0.23541 0.2142 -0.22592 0.24753 -0.23495 C 0.26342 -0.23426 0.2793 -0.23472 0.29519 -0.23287 C 0.3043 -0.23194 0.32253 -0.22662 0.32253 -0.22639 C 0.32526 -0.22523 0.328 -0.22338 0.33086 -0.22245 C 0.33555 -0.2206 0.3405 -0.22014 0.34519 -0.21805 C 0.35 -0.21597 0.35495 -0.21366 0.35938 -0.20972 C 0.37279 -0.19768 0.36706 -0.20092 0.37605 -0.19699 C 0.38659 -0.17847 0.37331 -0.20116 0.38321 -0.18634 C 0.38451 -0.18449 0.38542 -0.18194 0.38685 -0.18009 C 0.39193 -0.17291 0.39349 -0.17199 0.3987 -0.16736 C 0.40078 -0.15625 0.39857 -0.16528 0.40352 -0.15463 C 0.4056 -0.15 0.41068 -0.13333 0.41068 -0.13125 L 0.41068 -0.12291 L 0.41068 -0.12268 " pathEditMode="relative" rAng="0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5 -0.02685 C -0.01836 -0.03402 -0.02123 -0.0405 -0.02331 -0.04791 C -0.03815 -0.10046 -0.01485 -0.028 -0.0293 -0.06898 C -0.0349 -0.08518 -0.02748 -0.07013 -0.03646 -0.08819 C -0.0375 -0.09027 -0.03841 -0.09328 -0.03998 -0.09444 C -0.04453 -0.09768 -0.04948 -0.09861 -0.0543 -0.10069 C -0.06459 -0.09791 -0.075 -0.0956 -0.08516 -0.09236 C -0.09063 -0.0905 -0.09453 -0.0875 -0.09948 -0.08379 C -0.10781 -0.06898 -0.10638 -0.07268 -0.1138 -0.05416 C -0.11628 -0.04791 -0.11914 -0.04212 -0.12084 -0.03518 C -0.12917 -0.00208 -0.1319 0.01181 -0.13516 0.04098 C -0.13607 0.04862 -0.13672 0.05649 -0.1375 0.06436 C -0.1388 0.17153 -0.13867 0.13195 -0.13867 0.18288 L -0.13867 0.1831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FCF82-B72E-068B-DDBB-3035923761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01" b="6050"/>
          <a:stretch/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251258" y="376306"/>
            <a:ext cx="94280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France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78248" y="4132573"/>
            <a:ext cx="750319" cy="769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861" y="1948147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99165" y="240922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15113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34897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1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</a:p>
        </p:txBody>
      </p:sp>
      <p:pic>
        <p:nvPicPr>
          <p:cNvPr id="23" name="Picture 2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3040" y="4727367"/>
            <a:ext cx="2482819" cy="164568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5246" y="4682528"/>
            <a:ext cx="2552857" cy="18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12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478</Words>
  <Application>Microsoft Office PowerPoint</Application>
  <PresentationFormat>Widescreen</PresentationFormat>
  <Paragraphs>178</Paragraphs>
  <Slides>48</Slides>
  <Notes>46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Berlin Sans FB</vt:lpstr>
      <vt:lpstr>Calibri</vt:lpstr>
      <vt:lpstr>Calibri Light</vt:lpstr>
      <vt:lpstr>Comic Sans MS</vt:lpstr>
      <vt:lpstr>Fredoka 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60</cp:revision>
  <dcterms:created xsi:type="dcterms:W3CDTF">2023-01-31T08:21:18Z</dcterms:created>
  <dcterms:modified xsi:type="dcterms:W3CDTF">2024-07-16T05:19:10Z</dcterms:modified>
</cp:coreProperties>
</file>