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20"/>
  </p:notesMasterIdLst>
  <p:sldIdLst>
    <p:sldId id="256" r:id="rId3"/>
    <p:sldId id="261" r:id="rId4"/>
    <p:sldId id="322" r:id="rId5"/>
    <p:sldId id="305" r:id="rId6"/>
    <p:sldId id="323" r:id="rId7"/>
    <p:sldId id="324" r:id="rId8"/>
    <p:sldId id="331" r:id="rId9"/>
    <p:sldId id="325" r:id="rId10"/>
    <p:sldId id="326" r:id="rId11"/>
    <p:sldId id="327" r:id="rId12"/>
    <p:sldId id="328" r:id="rId13"/>
    <p:sldId id="314" r:id="rId14"/>
    <p:sldId id="318" r:id="rId15"/>
    <p:sldId id="315" r:id="rId16"/>
    <p:sldId id="329" r:id="rId17"/>
    <p:sldId id="330" r:id="rId18"/>
    <p:sldId id="264" r:id="rId19"/>
  </p:sldIdLst>
  <p:sldSz cx="9144000" cy="5143500" type="screen16x9"/>
  <p:notesSz cx="6858000" cy="9144000"/>
  <p:embeddedFontLst>
    <p:embeddedFont>
      <p:font typeface="Segoe UI Black" pitchFamily="34" charset="0"/>
      <p:bold r:id="rId21"/>
      <p:boldItalic r:id="rId22"/>
    </p:embeddedFont>
    <p:embeddedFont>
      <p:font typeface="Constantia" pitchFamily="18" charset="0"/>
      <p:regular r:id="rId23"/>
      <p:bold r:id="rId24"/>
      <p:italic r:id="rId25"/>
      <p:boldItalic r:id="rId26"/>
    </p:embeddedFont>
    <p:embeddedFont>
      <p:font typeface="Proxima Nova" charset="0"/>
      <p:regular r:id="rId27"/>
      <p:bold r:id="rId28"/>
      <p:italic r:id="rId29"/>
      <p:boldItalic r:id="rId30"/>
    </p:embeddedFont>
    <p:embeddedFont>
      <p:font typeface="Proxima Nova Semibold" charset="0"/>
      <p:regular r:id="rId31"/>
      <p:bold r:id="rId32"/>
      <p:boldItalic r:id="rId33"/>
    </p:embeddedFont>
    <p:embeddedFont>
      <p:font typeface="Segoe UI" pitchFamily="34" charset="0"/>
      <p:regular r:id="rId34"/>
      <p:bold r:id="rId35"/>
      <p:italic r:id="rId36"/>
      <p:boldItalic r:id="rId37"/>
    </p:embeddedFont>
    <p:embeddedFont>
      <p:font typeface="Nunito SemiBold" charset="0"/>
      <p:regular r:id="rId38"/>
      <p:bold r:id="rId39"/>
      <p:italic r:id="rId40"/>
      <p:boldItalic r:id="rId41"/>
    </p:embeddedFont>
    <p:embeddedFont>
      <p:font typeface="Sue Ellen Francisco" charset="0"/>
      <p:regular r:id="rId42"/>
    </p:embeddedFont>
    <p:embeddedFont>
      <p:font typeface="Nunito" charset="0"/>
      <p:regular r:id="rId43"/>
      <p:bold r:id="rId44"/>
      <p:italic r:id="rId45"/>
      <p:boldItalic r:id="rId46"/>
    </p:embeddedFont>
    <p:embeddedFont>
      <p:font typeface="Calibri"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FF"/>
    <a:srgbClr val="FFFFFF"/>
    <a:srgbClr val="F0EFED"/>
    <a:srgbClr val="F9F6F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3D8A-1746-473D-891F-5BD9CAA3423C}" v="596" dt="2021-05-03T02:37:37.708"/>
    <p1510:client id="{A7BACBCA-0404-4443-9537-6F70B0630B79}" v="1299" dt="2021-05-02T03:59:15.183"/>
  </p1510:revLst>
</p1510:revInfo>
</file>

<file path=ppt/tableStyles.xml><?xml version="1.0" encoding="utf-8"?>
<a:tblStyleLst xmlns:a="http://schemas.openxmlformats.org/drawingml/2006/main" def="{66389D8C-C94A-486F-AC0B-0B2992E973BB}">
  <a:tblStyle styleId="{66389D8C-C94A-486F-AC0B-0B2992E9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4" autoAdjust="0"/>
  </p:normalViewPr>
  <p:slideViewPr>
    <p:cSldViewPr snapToGrid="0">
      <p:cViewPr>
        <p:scale>
          <a:sx n="86" d="100"/>
          <a:sy n="86" d="100"/>
        </p:scale>
        <p:origin x="-696" y="6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ạ Thị Mỹ Hạnh" userId="fb8786d0-c0f9-4253-b0c9-2c3fb6c7f255" providerId="ADAL" clId="{A7BACBCA-0404-4443-9537-6F70B0630B79}"/>
    <pc:docChg chg="undo custSel addSld delSld modSld sldOrd">
      <pc:chgData name="Tạ Thị Mỹ Hạnh" userId="fb8786d0-c0f9-4253-b0c9-2c3fb6c7f255" providerId="ADAL" clId="{A7BACBCA-0404-4443-9537-6F70B0630B79}" dt="2021-05-02T03:59:15.183" v="5981"/>
      <pc:docMkLst>
        <pc:docMk/>
      </pc:docMkLst>
      <pc:sldChg chg="addSp modSp mod modTransition">
        <pc:chgData name="Tạ Thị Mỹ Hạnh" userId="fb8786d0-c0f9-4253-b0c9-2c3fb6c7f255" providerId="ADAL" clId="{A7BACBCA-0404-4443-9537-6F70B0630B79}" dt="2021-05-02T03:56:33.942" v="5959"/>
        <pc:sldMkLst>
          <pc:docMk/>
          <pc:sldMk cId="0" sldId="256"/>
        </pc:sldMkLst>
        <pc:spChg chg="add mod">
          <ac:chgData name="Tạ Thị Mỹ Hạnh" userId="fb8786d0-c0f9-4253-b0c9-2c3fb6c7f255" providerId="ADAL" clId="{A7BACBCA-0404-4443-9537-6F70B0630B79}" dt="2021-05-01T14:35:14.521" v="96" actId="20577"/>
          <ac:spMkLst>
            <pc:docMk/>
            <pc:sldMk cId="0" sldId="256"/>
            <ac:spMk id="5" creationId="{8FEB1AE6-560A-46E3-85F4-7AC95645DE50}"/>
          </ac:spMkLst>
        </pc:spChg>
        <pc:spChg chg="mod">
          <ac:chgData name="Tạ Thị Mỹ Hạnh" userId="fb8786d0-c0f9-4253-b0c9-2c3fb6c7f255" providerId="ADAL" clId="{A7BACBCA-0404-4443-9537-6F70B0630B79}" dt="2021-05-01T14:35:50.410" v="129" actId="20577"/>
          <ac:spMkLst>
            <pc:docMk/>
            <pc:sldMk cId="0" sldId="256"/>
            <ac:spMk id="7922" creationId="{00000000-0000-0000-0000-000000000000}"/>
          </ac:spMkLst>
        </pc:spChg>
        <pc:spChg chg="mod">
          <ac:chgData name="Tạ Thị Mỹ Hạnh" userId="fb8786d0-c0f9-4253-b0c9-2c3fb6c7f255" providerId="ADAL" clId="{A7BACBCA-0404-4443-9537-6F70B0630B79}" dt="2021-05-01T14:35:04.467" v="86" actId="1076"/>
          <ac:spMkLst>
            <pc:docMk/>
            <pc:sldMk cId="0" sldId="256"/>
            <ac:spMk id="7923" creationId="{00000000-0000-0000-0000-000000000000}"/>
          </ac:spMkLst>
        </pc:spChg>
      </pc:sldChg>
      <pc:sldChg chg="del modNotes">
        <pc:chgData name="Tạ Thị Mỹ Hạnh" userId="fb8786d0-c0f9-4253-b0c9-2c3fb6c7f255" providerId="ADAL" clId="{A7BACBCA-0404-4443-9537-6F70B0630B79}" dt="2021-05-01T14:56:24.594" v="130" actId="47"/>
        <pc:sldMkLst>
          <pc:docMk/>
          <pc:sldMk cId="0" sldId="257"/>
        </pc:sldMkLst>
      </pc:sldChg>
      <pc:sldChg chg="del modNotes">
        <pc:chgData name="Tạ Thị Mỹ Hạnh" userId="fb8786d0-c0f9-4253-b0c9-2c3fb6c7f255" providerId="ADAL" clId="{A7BACBCA-0404-4443-9537-6F70B0630B79}" dt="2021-05-02T03:56:21.719" v="5957" actId="47"/>
        <pc:sldMkLst>
          <pc:docMk/>
          <pc:sldMk cId="0" sldId="258"/>
        </pc:sldMkLst>
      </pc:sldChg>
      <pc:sldChg chg="del modNotes">
        <pc:chgData name="Tạ Thị Mỹ Hạnh" userId="fb8786d0-c0f9-4253-b0c9-2c3fb6c7f255" providerId="ADAL" clId="{A7BACBCA-0404-4443-9537-6F70B0630B79}" dt="2021-05-02T03:56:21.719" v="5957" actId="47"/>
        <pc:sldMkLst>
          <pc:docMk/>
          <pc:sldMk cId="0" sldId="259"/>
        </pc:sldMkLst>
      </pc:sldChg>
      <pc:sldChg chg="del modNotes">
        <pc:chgData name="Tạ Thị Mỹ Hạnh" userId="fb8786d0-c0f9-4253-b0c9-2c3fb6c7f255" providerId="ADAL" clId="{A7BACBCA-0404-4443-9537-6F70B0630B79}" dt="2021-05-02T03:56:21.719" v="5957" actId="47"/>
        <pc:sldMkLst>
          <pc:docMk/>
          <pc:sldMk cId="0" sldId="260"/>
        </pc:sldMkLst>
      </pc:sldChg>
      <pc:sldChg chg="addSp modSp mod ord modTransition modAnim modNotes modNotesTx">
        <pc:chgData name="Tạ Thị Mỹ Hạnh" userId="fb8786d0-c0f9-4253-b0c9-2c3fb6c7f255" providerId="ADAL" clId="{A7BACBCA-0404-4443-9537-6F70B0630B79}" dt="2021-05-02T03:56:33.942" v="5959"/>
        <pc:sldMkLst>
          <pc:docMk/>
          <pc:sldMk cId="0" sldId="261"/>
        </pc:sldMkLst>
        <pc:spChg chg="add mod ord">
          <ac:chgData name="Tạ Thị Mỹ Hạnh" userId="fb8786d0-c0f9-4253-b0c9-2c3fb6c7f255" providerId="ADAL" clId="{A7BACBCA-0404-4443-9537-6F70B0630B79}" dt="2021-05-02T01:52:19.903" v="3364" actId="14100"/>
          <ac:spMkLst>
            <pc:docMk/>
            <pc:sldMk cId="0" sldId="261"/>
            <ac:spMk id="14" creationId="{E5442B00-C14A-42E2-810A-DC174645E4BF}"/>
          </ac:spMkLst>
        </pc:spChg>
        <pc:spChg chg="add mod ord">
          <ac:chgData name="Tạ Thị Mỹ Hạnh" userId="fb8786d0-c0f9-4253-b0c9-2c3fb6c7f255" providerId="ADAL" clId="{A7BACBCA-0404-4443-9537-6F70B0630B79}" dt="2021-05-02T01:54:39.054" v="3393" actId="14100"/>
          <ac:spMkLst>
            <pc:docMk/>
            <pc:sldMk cId="0" sldId="261"/>
            <ac:spMk id="15" creationId="{D355224E-B786-4672-962B-70C74A58C74B}"/>
          </ac:spMkLst>
        </pc:spChg>
        <pc:spChg chg="add mod ord">
          <ac:chgData name="Tạ Thị Mỹ Hạnh" userId="fb8786d0-c0f9-4253-b0c9-2c3fb6c7f255" providerId="ADAL" clId="{A7BACBCA-0404-4443-9537-6F70B0630B79}" dt="2021-05-02T01:53:46.156" v="3384" actId="1035"/>
          <ac:spMkLst>
            <pc:docMk/>
            <pc:sldMk cId="0" sldId="261"/>
            <ac:spMk id="16" creationId="{E77AAD20-669B-4DA8-BAAB-F71BE2827051}"/>
          </ac:spMkLst>
        </pc:spChg>
        <pc:spChg chg="mod ord">
          <ac:chgData name="Tạ Thị Mỹ Hạnh" userId="fb8786d0-c0f9-4253-b0c9-2c3fb6c7f255" providerId="ADAL" clId="{A7BACBCA-0404-4443-9537-6F70B0630B79}" dt="2021-05-02T01:51:24.599" v="3357" actId="166"/>
          <ac:spMkLst>
            <pc:docMk/>
            <pc:sldMk cId="0" sldId="261"/>
            <ac:spMk id="8292" creationId="{00000000-0000-0000-0000-000000000000}"/>
          </ac:spMkLst>
        </pc:spChg>
        <pc:spChg chg="mod ord">
          <ac:chgData name="Tạ Thị Mỹ Hạnh" userId="fb8786d0-c0f9-4253-b0c9-2c3fb6c7f255" providerId="ADAL" clId="{A7BACBCA-0404-4443-9537-6F70B0630B79}" dt="2021-05-02T01:51:31.691" v="3358" actId="20577"/>
          <ac:spMkLst>
            <pc:docMk/>
            <pc:sldMk cId="0" sldId="261"/>
            <ac:spMk id="8293" creationId="{00000000-0000-0000-0000-000000000000}"/>
          </ac:spMkLst>
        </pc:spChg>
        <pc:spChg chg="ord">
          <ac:chgData name="Tạ Thị Mỹ Hạnh" userId="fb8786d0-c0f9-4253-b0c9-2c3fb6c7f255" providerId="ADAL" clId="{A7BACBCA-0404-4443-9537-6F70B0630B79}" dt="2021-05-02T01:51:24.599" v="3357" actId="166"/>
          <ac:spMkLst>
            <pc:docMk/>
            <pc:sldMk cId="0" sldId="261"/>
            <ac:spMk id="8295" creationId="{00000000-0000-0000-0000-000000000000}"/>
          </ac:spMkLst>
        </pc:spChg>
        <pc:grpChg chg="ord">
          <ac:chgData name="Tạ Thị Mỹ Hạnh" userId="fb8786d0-c0f9-4253-b0c9-2c3fb6c7f255" providerId="ADAL" clId="{A7BACBCA-0404-4443-9537-6F70B0630B79}" dt="2021-05-02T01:51:24.599" v="3357" actId="166"/>
          <ac:grpSpMkLst>
            <pc:docMk/>
            <pc:sldMk cId="0" sldId="261"/>
            <ac:grpSpMk id="8296" creationId="{00000000-0000-0000-0000-000000000000}"/>
          </ac:grpSpMkLst>
        </pc:grpChg>
        <pc:picChg chg="add mod">
          <ac:chgData name="Tạ Thị Mỹ Hạnh" userId="fb8786d0-c0f9-4253-b0c9-2c3fb6c7f255" providerId="ADAL" clId="{A7BACBCA-0404-4443-9537-6F70B0630B79}" dt="2021-05-01T23:36:54.329" v="1314" actId="207"/>
          <ac:picMkLst>
            <pc:docMk/>
            <pc:sldMk cId="0" sldId="261"/>
            <ac:picMk id="3" creationId="{B9590DB6-555D-4DF5-8196-515334AC4757}"/>
          </ac:picMkLst>
        </pc:picChg>
        <pc:picChg chg="mod ord modCrop">
          <ac:chgData name="Tạ Thị Mỹ Hạnh" userId="fb8786d0-c0f9-4253-b0c9-2c3fb6c7f255" providerId="ADAL" clId="{A7BACBCA-0404-4443-9537-6F70B0630B79}" dt="2021-05-02T01:51:24.599" v="3357" actId="166"/>
          <ac:picMkLst>
            <pc:docMk/>
            <pc:sldMk cId="0" sldId="261"/>
            <ac:picMk id="8294" creationId="{00000000-0000-0000-0000-000000000000}"/>
          </ac:picMkLst>
        </pc:picChg>
      </pc:sldChg>
      <pc:sldChg chg="del modNotes">
        <pc:chgData name="Tạ Thị Mỹ Hạnh" userId="fb8786d0-c0f9-4253-b0c9-2c3fb6c7f255" providerId="ADAL" clId="{A7BACBCA-0404-4443-9537-6F70B0630B79}" dt="2021-05-02T03:56:21.719" v="5957" actId="47"/>
        <pc:sldMkLst>
          <pc:docMk/>
          <pc:sldMk cId="0" sldId="262"/>
        </pc:sldMkLst>
      </pc:sldChg>
      <pc:sldChg chg="del modNotes">
        <pc:chgData name="Tạ Thị Mỹ Hạnh" userId="fb8786d0-c0f9-4253-b0c9-2c3fb6c7f255" providerId="ADAL" clId="{A7BACBCA-0404-4443-9537-6F70B0630B79}" dt="2021-05-02T03:56:21.719" v="5957" actId="47"/>
        <pc:sldMkLst>
          <pc:docMk/>
          <pc:sldMk cId="0" sldId="263"/>
        </pc:sldMkLst>
      </pc:sldChg>
      <pc:sldChg chg="modSp mod ord modTransition modNotes">
        <pc:chgData name="Tạ Thị Mỹ Hạnh" userId="fb8786d0-c0f9-4253-b0c9-2c3fb6c7f255" providerId="ADAL" clId="{A7BACBCA-0404-4443-9537-6F70B0630B79}" dt="2021-05-02T03:56:33.942" v="5959"/>
        <pc:sldMkLst>
          <pc:docMk/>
          <pc:sldMk cId="0" sldId="264"/>
        </pc:sldMkLst>
        <pc:spChg chg="mod">
          <ac:chgData name="Tạ Thị Mỹ Hạnh" userId="fb8786d0-c0f9-4253-b0c9-2c3fb6c7f255" providerId="ADAL" clId="{A7BACBCA-0404-4443-9537-6F70B0630B79}" dt="2021-05-02T03:56:06.631" v="5956" actId="14100"/>
          <ac:spMkLst>
            <pc:docMk/>
            <pc:sldMk cId="0" sldId="264"/>
            <ac:spMk id="8332" creationId="{00000000-0000-0000-0000-000000000000}"/>
          </ac:spMkLst>
        </pc:spChg>
      </pc:sldChg>
      <pc:sldChg chg="del modNotes">
        <pc:chgData name="Tạ Thị Mỹ Hạnh" userId="fb8786d0-c0f9-4253-b0c9-2c3fb6c7f255" providerId="ADAL" clId="{A7BACBCA-0404-4443-9537-6F70B0630B79}" dt="2021-05-02T03:56:21.719" v="5957" actId="47"/>
        <pc:sldMkLst>
          <pc:docMk/>
          <pc:sldMk cId="0" sldId="265"/>
        </pc:sldMkLst>
      </pc:sldChg>
      <pc:sldChg chg="addSp delSp modSp mod ord modTransition modAnim modNotes">
        <pc:chgData name="Tạ Thị Mỹ Hạnh" userId="fb8786d0-c0f9-4253-b0c9-2c3fb6c7f255" providerId="ADAL" clId="{A7BACBCA-0404-4443-9537-6F70B0630B79}" dt="2021-05-02T03:57:29.397" v="5964"/>
        <pc:sldMkLst>
          <pc:docMk/>
          <pc:sldMk cId="0" sldId="266"/>
        </pc:sldMkLst>
        <pc:spChg chg="add del mod">
          <ac:chgData name="Tạ Thị Mỹ Hạnh" userId="fb8786d0-c0f9-4253-b0c9-2c3fb6c7f255" providerId="ADAL" clId="{A7BACBCA-0404-4443-9537-6F70B0630B79}" dt="2021-05-02T00:12:25.163" v="1894" actId="21"/>
          <ac:spMkLst>
            <pc:docMk/>
            <pc:sldMk cId="0" sldId="266"/>
            <ac:spMk id="3" creationId="{4B8B8571-521C-4E86-81DB-11EDF6750DCE}"/>
          </ac:spMkLst>
        </pc:spChg>
        <pc:spChg chg="add mod">
          <ac:chgData name="Tạ Thị Mỹ Hạnh" userId="fb8786d0-c0f9-4253-b0c9-2c3fb6c7f255" providerId="ADAL" clId="{A7BACBCA-0404-4443-9537-6F70B0630B79}" dt="2021-05-02T00:15:52.064" v="1989" actId="1037"/>
          <ac:spMkLst>
            <pc:docMk/>
            <pc:sldMk cId="0" sldId="266"/>
            <ac:spMk id="5" creationId="{32962FAB-DA4B-4466-8A1C-4902D0D16E2F}"/>
          </ac:spMkLst>
        </pc:spChg>
        <pc:spChg chg="add del mod">
          <ac:chgData name="Tạ Thị Mỹ Hạnh" userId="fb8786d0-c0f9-4253-b0c9-2c3fb6c7f255" providerId="ADAL" clId="{A7BACBCA-0404-4443-9537-6F70B0630B79}" dt="2021-05-02T00:16:21.250" v="2003" actId="478"/>
          <ac:spMkLst>
            <pc:docMk/>
            <pc:sldMk cId="0" sldId="266"/>
            <ac:spMk id="7" creationId="{656072DE-478A-409E-A1B7-6DA8ABC8FA1D}"/>
          </ac:spMkLst>
        </pc:spChg>
        <pc:spChg chg="add del mod">
          <ac:chgData name="Tạ Thị Mỹ Hạnh" userId="fb8786d0-c0f9-4253-b0c9-2c3fb6c7f255" providerId="ADAL" clId="{A7BACBCA-0404-4443-9537-6F70B0630B79}" dt="2021-05-02T00:16:23.783" v="2005" actId="478"/>
          <ac:spMkLst>
            <pc:docMk/>
            <pc:sldMk cId="0" sldId="266"/>
            <ac:spMk id="9" creationId="{BFC8206A-D1E8-4F3B-8D77-4942F677FBC1}"/>
          </ac:spMkLst>
        </pc:spChg>
        <pc:spChg chg="add del mod">
          <ac:chgData name="Tạ Thị Mỹ Hạnh" userId="fb8786d0-c0f9-4253-b0c9-2c3fb6c7f255" providerId="ADAL" clId="{A7BACBCA-0404-4443-9537-6F70B0630B79}" dt="2021-05-02T00:16:34.318" v="2011" actId="478"/>
          <ac:spMkLst>
            <pc:docMk/>
            <pc:sldMk cId="0" sldId="266"/>
            <ac:spMk id="11" creationId="{514369CD-26B3-4BC8-B841-031A38529D8E}"/>
          </ac:spMkLst>
        </pc:spChg>
        <pc:spChg chg="add del mod">
          <ac:chgData name="Tạ Thị Mỹ Hạnh" userId="fb8786d0-c0f9-4253-b0c9-2c3fb6c7f255" providerId="ADAL" clId="{A7BACBCA-0404-4443-9537-6F70B0630B79}" dt="2021-05-02T00:16:32.707" v="2010" actId="478"/>
          <ac:spMkLst>
            <pc:docMk/>
            <pc:sldMk cId="0" sldId="266"/>
            <ac:spMk id="13" creationId="{3E4636F1-D362-4D83-9E15-EC3F922F327C}"/>
          </ac:spMkLst>
        </pc:spChg>
        <pc:spChg chg="mod">
          <ac:chgData name="Tạ Thị Mỹ Hạnh" userId="fb8786d0-c0f9-4253-b0c9-2c3fb6c7f255" providerId="ADAL" clId="{A7BACBCA-0404-4443-9537-6F70B0630B79}" dt="2021-05-02T00:10:30.581" v="1846" actId="3062"/>
          <ac:spMkLst>
            <pc:docMk/>
            <pc:sldMk cId="0" sldId="266"/>
            <ac:spMk id="76" creationId="{461D15A1-DDD8-45A5-90D1-FAB284EA6F6C}"/>
          </ac:spMkLst>
        </pc:spChg>
        <pc:spChg chg="mod">
          <ac:chgData name="Tạ Thị Mỹ Hạnh" userId="fb8786d0-c0f9-4253-b0c9-2c3fb6c7f255" providerId="ADAL" clId="{A7BACBCA-0404-4443-9537-6F70B0630B79}" dt="2021-05-02T00:10:30.581" v="1846" actId="3062"/>
          <ac:spMkLst>
            <pc:docMk/>
            <pc:sldMk cId="0" sldId="266"/>
            <ac:spMk id="77" creationId="{BD6B9B46-D901-4FAD-B923-80F97322FE08}"/>
          </ac:spMkLst>
        </pc:spChg>
        <pc:spChg chg="mod">
          <ac:chgData name="Tạ Thị Mỹ Hạnh" userId="fb8786d0-c0f9-4253-b0c9-2c3fb6c7f255" providerId="ADAL" clId="{A7BACBCA-0404-4443-9537-6F70B0630B79}" dt="2021-05-02T00:10:30.581" v="1846" actId="3062"/>
          <ac:spMkLst>
            <pc:docMk/>
            <pc:sldMk cId="0" sldId="266"/>
            <ac:spMk id="78" creationId="{5C2FE9E4-35C5-48C2-A091-392FD2C7E594}"/>
          </ac:spMkLst>
        </pc:spChg>
        <pc:spChg chg="mod">
          <ac:chgData name="Tạ Thị Mỹ Hạnh" userId="fb8786d0-c0f9-4253-b0c9-2c3fb6c7f255" providerId="ADAL" clId="{A7BACBCA-0404-4443-9537-6F70B0630B79}" dt="2021-05-02T00:10:30.581" v="1846" actId="3062"/>
          <ac:spMkLst>
            <pc:docMk/>
            <pc:sldMk cId="0" sldId="266"/>
            <ac:spMk id="79" creationId="{FF0E00E5-42A8-41D6-9BA6-7CAFB30908CD}"/>
          </ac:spMkLst>
        </pc:spChg>
        <pc:spChg chg="mod">
          <ac:chgData name="Tạ Thị Mỹ Hạnh" userId="fb8786d0-c0f9-4253-b0c9-2c3fb6c7f255" providerId="ADAL" clId="{A7BACBCA-0404-4443-9537-6F70B0630B79}" dt="2021-05-02T00:10:30.581" v="1846" actId="3062"/>
          <ac:spMkLst>
            <pc:docMk/>
            <pc:sldMk cId="0" sldId="266"/>
            <ac:spMk id="80" creationId="{6312A0E9-E358-4149-B271-F3008DA905EA}"/>
          </ac:spMkLst>
        </pc:spChg>
        <pc:spChg chg="mod">
          <ac:chgData name="Tạ Thị Mỹ Hạnh" userId="fb8786d0-c0f9-4253-b0c9-2c3fb6c7f255" providerId="ADAL" clId="{A7BACBCA-0404-4443-9537-6F70B0630B79}" dt="2021-05-02T00:10:30.581" v="1846" actId="3062"/>
          <ac:spMkLst>
            <pc:docMk/>
            <pc:sldMk cId="0" sldId="266"/>
            <ac:spMk id="81" creationId="{A48081B3-3573-418D-BA4F-16F7B66C3FEA}"/>
          </ac:spMkLst>
        </pc:spChg>
        <pc:spChg chg="mod">
          <ac:chgData name="Tạ Thị Mỹ Hạnh" userId="fb8786d0-c0f9-4253-b0c9-2c3fb6c7f255" providerId="ADAL" clId="{A7BACBCA-0404-4443-9537-6F70B0630B79}" dt="2021-05-02T00:10:30.581" v="1846" actId="3062"/>
          <ac:spMkLst>
            <pc:docMk/>
            <pc:sldMk cId="0" sldId="266"/>
            <ac:spMk id="82" creationId="{1985DAE1-B9F3-4534-B590-961E4CB9B406}"/>
          </ac:spMkLst>
        </pc:spChg>
        <pc:spChg chg="mod">
          <ac:chgData name="Tạ Thị Mỹ Hạnh" userId="fb8786d0-c0f9-4253-b0c9-2c3fb6c7f255" providerId="ADAL" clId="{A7BACBCA-0404-4443-9537-6F70B0630B79}" dt="2021-05-02T00:10:30.581" v="1846" actId="3062"/>
          <ac:spMkLst>
            <pc:docMk/>
            <pc:sldMk cId="0" sldId="266"/>
            <ac:spMk id="83" creationId="{7FFE8567-6755-4C35-A75B-52634AF378CC}"/>
          </ac:spMkLst>
        </pc:spChg>
        <pc:spChg chg="mod">
          <ac:chgData name="Tạ Thị Mỹ Hạnh" userId="fb8786d0-c0f9-4253-b0c9-2c3fb6c7f255" providerId="ADAL" clId="{A7BACBCA-0404-4443-9537-6F70B0630B79}" dt="2021-05-02T00:10:30.581" v="1846" actId="3062"/>
          <ac:spMkLst>
            <pc:docMk/>
            <pc:sldMk cId="0" sldId="266"/>
            <ac:spMk id="84" creationId="{A14ACD66-F517-428A-8226-268817751AEE}"/>
          </ac:spMkLst>
        </pc:spChg>
        <pc:spChg chg="mod">
          <ac:chgData name="Tạ Thị Mỹ Hạnh" userId="fb8786d0-c0f9-4253-b0c9-2c3fb6c7f255" providerId="ADAL" clId="{A7BACBCA-0404-4443-9537-6F70B0630B79}" dt="2021-05-02T00:10:30.581" v="1846" actId="3062"/>
          <ac:spMkLst>
            <pc:docMk/>
            <pc:sldMk cId="0" sldId="266"/>
            <ac:spMk id="85" creationId="{A3050B05-F74E-4171-BE2E-C65C8001B891}"/>
          </ac:spMkLst>
        </pc:spChg>
        <pc:spChg chg="mod">
          <ac:chgData name="Tạ Thị Mỹ Hạnh" userId="fb8786d0-c0f9-4253-b0c9-2c3fb6c7f255" providerId="ADAL" clId="{A7BACBCA-0404-4443-9537-6F70B0630B79}" dt="2021-05-02T00:10:30.581" v="1846" actId="3062"/>
          <ac:spMkLst>
            <pc:docMk/>
            <pc:sldMk cId="0" sldId="266"/>
            <ac:spMk id="86" creationId="{59165AB3-9D1B-401F-A791-534E53F51913}"/>
          </ac:spMkLst>
        </pc:spChg>
        <pc:spChg chg="mod">
          <ac:chgData name="Tạ Thị Mỹ Hạnh" userId="fb8786d0-c0f9-4253-b0c9-2c3fb6c7f255" providerId="ADAL" clId="{A7BACBCA-0404-4443-9537-6F70B0630B79}" dt="2021-05-02T00:10:30.581" v="1846" actId="3062"/>
          <ac:spMkLst>
            <pc:docMk/>
            <pc:sldMk cId="0" sldId="266"/>
            <ac:spMk id="87" creationId="{6525FF96-A16A-4013-B9D7-075E23C4C855}"/>
          </ac:spMkLst>
        </pc:spChg>
        <pc:spChg chg="mod">
          <ac:chgData name="Tạ Thị Mỹ Hạnh" userId="fb8786d0-c0f9-4253-b0c9-2c3fb6c7f255" providerId="ADAL" clId="{A7BACBCA-0404-4443-9537-6F70B0630B79}" dt="2021-05-02T00:10:30.581" v="1846" actId="3062"/>
          <ac:spMkLst>
            <pc:docMk/>
            <pc:sldMk cId="0" sldId="266"/>
            <ac:spMk id="88" creationId="{DE4E6BE0-51F8-4C9D-B02D-FF4EB34F0DD7}"/>
          </ac:spMkLst>
        </pc:spChg>
        <pc:spChg chg="mod">
          <ac:chgData name="Tạ Thị Mỹ Hạnh" userId="fb8786d0-c0f9-4253-b0c9-2c3fb6c7f255" providerId="ADAL" clId="{A7BACBCA-0404-4443-9537-6F70B0630B79}" dt="2021-05-02T00:11:37.731" v="1850"/>
          <ac:spMkLst>
            <pc:docMk/>
            <pc:sldMk cId="0" sldId="266"/>
            <ac:spMk id="90" creationId="{35486AFB-7961-4143-A146-DFC133989329}"/>
          </ac:spMkLst>
        </pc:spChg>
        <pc:spChg chg="mod">
          <ac:chgData name="Tạ Thị Mỹ Hạnh" userId="fb8786d0-c0f9-4253-b0c9-2c3fb6c7f255" providerId="ADAL" clId="{A7BACBCA-0404-4443-9537-6F70B0630B79}" dt="2021-05-02T00:11:37.731" v="1850"/>
          <ac:spMkLst>
            <pc:docMk/>
            <pc:sldMk cId="0" sldId="266"/>
            <ac:spMk id="91" creationId="{A432FF8A-BC4E-4177-876B-BC66A3AD5F02}"/>
          </ac:spMkLst>
        </pc:spChg>
        <pc:spChg chg="mod">
          <ac:chgData name="Tạ Thị Mỹ Hạnh" userId="fb8786d0-c0f9-4253-b0c9-2c3fb6c7f255" providerId="ADAL" clId="{A7BACBCA-0404-4443-9537-6F70B0630B79}" dt="2021-05-02T00:11:37.731" v="1850"/>
          <ac:spMkLst>
            <pc:docMk/>
            <pc:sldMk cId="0" sldId="266"/>
            <ac:spMk id="92" creationId="{9A2F37D6-6E32-4688-8656-796F6FEBBF14}"/>
          </ac:spMkLst>
        </pc:spChg>
        <pc:spChg chg="mod">
          <ac:chgData name="Tạ Thị Mỹ Hạnh" userId="fb8786d0-c0f9-4253-b0c9-2c3fb6c7f255" providerId="ADAL" clId="{A7BACBCA-0404-4443-9537-6F70B0630B79}" dt="2021-05-02T00:11:37.731" v="1850"/>
          <ac:spMkLst>
            <pc:docMk/>
            <pc:sldMk cId="0" sldId="266"/>
            <ac:spMk id="93" creationId="{469EDB4C-BF73-48EC-9D36-A138692BDDAB}"/>
          </ac:spMkLst>
        </pc:spChg>
        <pc:spChg chg="mod">
          <ac:chgData name="Tạ Thị Mỹ Hạnh" userId="fb8786d0-c0f9-4253-b0c9-2c3fb6c7f255" providerId="ADAL" clId="{A7BACBCA-0404-4443-9537-6F70B0630B79}" dt="2021-05-02T00:11:37.731" v="1850"/>
          <ac:spMkLst>
            <pc:docMk/>
            <pc:sldMk cId="0" sldId="266"/>
            <ac:spMk id="94" creationId="{C18921F5-ACC6-4790-A391-F1BE817DB6BC}"/>
          </ac:spMkLst>
        </pc:spChg>
        <pc:spChg chg="mod">
          <ac:chgData name="Tạ Thị Mỹ Hạnh" userId="fb8786d0-c0f9-4253-b0c9-2c3fb6c7f255" providerId="ADAL" clId="{A7BACBCA-0404-4443-9537-6F70B0630B79}" dt="2021-05-02T00:11:37.731" v="1850"/>
          <ac:spMkLst>
            <pc:docMk/>
            <pc:sldMk cId="0" sldId="266"/>
            <ac:spMk id="95" creationId="{7E0C77D3-BB79-4EF0-AD97-278B3D39ADF7}"/>
          </ac:spMkLst>
        </pc:spChg>
        <pc:spChg chg="mod">
          <ac:chgData name="Tạ Thị Mỹ Hạnh" userId="fb8786d0-c0f9-4253-b0c9-2c3fb6c7f255" providerId="ADAL" clId="{A7BACBCA-0404-4443-9537-6F70B0630B79}" dt="2021-05-02T00:11:37.731" v="1850"/>
          <ac:spMkLst>
            <pc:docMk/>
            <pc:sldMk cId="0" sldId="266"/>
            <ac:spMk id="96" creationId="{BBA04D59-8086-4DAA-8AD4-8B846207C3B6}"/>
          </ac:spMkLst>
        </pc:spChg>
        <pc:spChg chg="mod">
          <ac:chgData name="Tạ Thị Mỹ Hạnh" userId="fb8786d0-c0f9-4253-b0c9-2c3fb6c7f255" providerId="ADAL" clId="{A7BACBCA-0404-4443-9537-6F70B0630B79}" dt="2021-05-02T00:11:37.731" v="1850"/>
          <ac:spMkLst>
            <pc:docMk/>
            <pc:sldMk cId="0" sldId="266"/>
            <ac:spMk id="97" creationId="{AFEC6D43-43A8-45C1-AA65-636852B8E2BE}"/>
          </ac:spMkLst>
        </pc:spChg>
        <pc:spChg chg="mod">
          <ac:chgData name="Tạ Thị Mỹ Hạnh" userId="fb8786d0-c0f9-4253-b0c9-2c3fb6c7f255" providerId="ADAL" clId="{A7BACBCA-0404-4443-9537-6F70B0630B79}" dt="2021-05-02T00:11:37.731" v="1850"/>
          <ac:spMkLst>
            <pc:docMk/>
            <pc:sldMk cId="0" sldId="266"/>
            <ac:spMk id="98" creationId="{437FAF1D-8F99-43FE-90E8-C22A55493BA8}"/>
          </ac:spMkLst>
        </pc:spChg>
        <pc:spChg chg="mod">
          <ac:chgData name="Tạ Thị Mỹ Hạnh" userId="fb8786d0-c0f9-4253-b0c9-2c3fb6c7f255" providerId="ADAL" clId="{A7BACBCA-0404-4443-9537-6F70B0630B79}" dt="2021-05-02T00:11:37.731" v="1850"/>
          <ac:spMkLst>
            <pc:docMk/>
            <pc:sldMk cId="0" sldId="266"/>
            <ac:spMk id="99" creationId="{0FC04829-031B-43B7-A434-1558A8E8F78B}"/>
          </ac:spMkLst>
        </pc:spChg>
        <pc:spChg chg="mod">
          <ac:chgData name="Tạ Thị Mỹ Hạnh" userId="fb8786d0-c0f9-4253-b0c9-2c3fb6c7f255" providerId="ADAL" clId="{A7BACBCA-0404-4443-9537-6F70B0630B79}" dt="2021-05-02T00:11:37.731" v="1850"/>
          <ac:spMkLst>
            <pc:docMk/>
            <pc:sldMk cId="0" sldId="266"/>
            <ac:spMk id="100" creationId="{A97DE378-21CA-4955-A374-FB89EB53B668}"/>
          </ac:spMkLst>
        </pc:spChg>
        <pc:spChg chg="mod">
          <ac:chgData name="Tạ Thị Mỹ Hạnh" userId="fb8786d0-c0f9-4253-b0c9-2c3fb6c7f255" providerId="ADAL" clId="{A7BACBCA-0404-4443-9537-6F70B0630B79}" dt="2021-05-02T00:11:37.731" v="1850"/>
          <ac:spMkLst>
            <pc:docMk/>
            <pc:sldMk cId="0" sldId="266"/>
            <ac:spMk id="101" creationId="{5FF2C4B5-9665-4847-9F74-658F29D019FD}"/>
          </ac:spMkLst>
        </pc:spChg>
        <pc:spChg chg="mod">
          <ac:chgData name="Tạ Thị Mỹ Hạnh" userId="fb8786d0-c0f9-4253-b0c9-2c3fb6c7f255" providerId="ADAL" clId="{A7BACBCA-0404-4443-9537-6F70B0630B79}" dt="2021-05-02T00:11:37.731" v="1850"/>
          <ac:spMkLst>
            <pc:docMk/>
            <pc:sldMk cId="0" sldId="266"/>
            <ac:spMk id="102" creationId="{65FA6062-ED3D-487A-B2FA-49D3DBB4675C}"/>
          </ac:spMkLst>
        </pc:spChg>
        <pc:spChg chg="mod">
          <ac:chgData name="Tạ Thị Mỹ Hạnh" userId="fb8786d0-c0f9-4253-b0c9-2c3fb6c7f255" providerId="ADAL" clId="{A7BACBCA-0404-4443-9537-6F70B0630B79}" dt="2021-05-02T00:11:37.731" v="1850"/>
          <ac:spMkLst>
            <pc:docMk/>
            <pc:sldMk cId="0" sldId="266"/>
            <ac:spMk id="103" creationId="{C194F957-9395-4654-9AAC-30C26D9DA277}"/>
          </ac:spMkLst>
        </pc:spChg>
        <pc:spChg chg="mod">
          <ac:chgData name="Tạ Thị Mỹ Hạnh" userId="fb8786d0-c0f9-4253-b0c9-2c3fb6c7f255" providerId="ADAL" clId="{A7BACBCA-0404-4443-9537-6F70B0630B79}" dt="2021-05-02T00:11:37.731" v="1850"/>
          <ac:spMkLst>
            <pc:docMk/>
            <pc:sldMk cId="0" sldId="266"/>
            <ac:spMk id="104" creationId="{3F3B3C08-3668-49B6-9218-A684B6CF2580}"/>
          </ac:spMkLst>
        </pc:spChg>
        <pc:spChg chg="mod">
          <ac:chgData name="Tạ Thị Mỹ Hạnh" userId="fb8786d0-c0f9-4253-b0c9-2c3fb6c7f255" providerId="ADAL" clId="{A7BACBCA-0404-4443-9537-6F70B0630B79}" dt="2021-05-02T00:11:37.731" v="1850"/>
          <ac:spMkLst>
            <pc:docMk/>
            <pc:sldMk cId="0" sldId="266"/>
            <ac:spMk id="105" creationId="{D75BE6A2-8E1F-4FE3-81D4-A02DFD062F45}"/>
          </ac:spMkLst>
        </pc:spChg>
        <pc:spChg chg="mod">
          <ac:chgData name="Tạ Thị Mỹ Hạnh" userId="fb8786d0-c0f9-4253-b0c9-2c3fb6c7f255" providerId="ADAL" clId="{A7BACBCA-0404-4443-9537-6F70B0630B79}" dt="2021-05-02T00:11:37.731" v="1850"/>
          <ac:spMkLst>
            <pc:docMk/>
            <pc:sldMk cId="0" sldId="266"/>
            <ac:spMk id="106" creationId="{6B2FE7E3-1082-440B-B337-A4A2A6AB3E63}"/>
          </ac:spMkLst>
        </pc:spChg>
        <pc:spChg chg="mod">
          <ac:chgData name="Tạ Thị Mỹ Hạnh" userId="fb8786d0-c0f9-4253-b0c9-2c3fb6c7f255" providerId="ADAL" clId="{A7BACBCA-0404-4443-9537-6F70B0630B79}" dt="2021-05-02T00:11:37.731" v="1850"/>
          <ac:spMkLst>
            <pc:docMk/>
            <pc:sldMk cId="0" sldId="266"/>
            <ac:spMk id="107" creationId="{A6CF4890-8CF0-4BEA-87AB-AE8FAB25BE47}"/>
          </ac:spMkLst>
        </pc:spChg>
        <pc:spChg chg="mod">
          <ac:chgData name="Tạ Thị Mỹ Hạnh" userId="fb8786d0-c0f9-4253-b0c9-2c3fb6c7f255" providerId="ADAL" clId="{A7BACBCA-0404-4443-9537-6F70B0630B79}" dt="2021-05-02T00:11:37.731" v="1850"/>
          <ac:spMkLst>
            <pc:docMk/>
            <pc:sldMk cId="0" sldId="266"/>
            <ac:spMk id="108" creationId="{C06BA366-25A6-4F90-AD2A-CBB8C667387E}"/>
          </ac:spMkLst>
        </pc:spChg>
        <pc:spChg chg="mod">
          <ac:chgData name="Tạ Thị Mỹ Hạnh" userId="fb8786d0-c0f9-4253-b0c9-2c3fb6c7f255" providerId="ADAL" clId="{A7BACBCA-0404-4443-9537-6F70B0630B79}" dt="2021-05-02T00:11:37.731" v="1850"/>
          <ac:spMkLst>
            <pc:docMk/>
            <pc:sldMk cId="0" sldId="266"/>
            <ac:spMk id="109" creationId="{CE08495E-B6EC-4D0F-838B-5C78E05A6748}"/>
          </ac:spMkLst>
        </pc:spChg>
        <pc:spChg chg="mod">
          <ac:chgData name="Tạ Thị Mỹ Hạnh" userId="fb8786d0-c0f9-4253-b0c9-2c3fb6c7f255" providerId="ADAL" clId="{A7BACBCA-0404-4443-9537-6F70B0630B79}" dt="2021-05-02T00:11:37.731" v="1850"/>
          <ac:spMkLst>
            <pc:docMk/>
            <pc:sldMk cId="0" sldId="266"/>
            <ac:spMk id="110" creationId="{D0612219-EAD5-4C49-B01B-0835A97A1AD6}"/>
          </ac:spMkLst>
        </pc:spChg>
        <pc:spChg chg="mod">
          <ac:chgData name="Tạ Thị Mỹ Hạnh" userId="fb8786d0-c0f9-4253-b0c9-2c3fb6c7f255" providerId="ADAL" clId="{A7BACBCA-0404-4443-9537-6F70B0630B79}" dt="2021-05-02T00:11:37.731" v="1850"/>
          <ac:spMkLst>
            <pc:docMk/>
            <pc:sldMk cId="0" sldId="266"/>
            <ac:spMk id="111" creationId="{759B403D-328C-4EEE-B925-A3F0E4DDCE7A}"/>
          </ac:spMkLst>
        </pc:spChg>
        <pc:spChg chg="mod">
          <ac:chgData name="Tạ Thị Mỹ Hạnh" userId="fb8786d0-c0f9-4253-b0c9-2c3fb6c7f255" providerId="ADAL" clId="{A7BACBCA-0404-4443-9537-6F70B0630B79}" dt="2021-05-02T00:11:37.731" v="1850"/>
          <ac:spMkLst>
            <pc:docMk/>
            <pc:sldMk cId="0" sldId="266"/>
            <ac:spMk id="112" creationId="{FBC12FA8-EE0D-43AC-AF31-BC49BB7C33E7}"/>
          </ac:spMkLst>
        </pc:spChg>
        <pc:spChg chg="mod">
          <ac:chgData name="Tạ Thị Mỹ Hạnh" userId="fb8786d0-c0f9-4253-b0c9-2c3fb6c7f255" providerId="ADAL" clId="{A7BACBCA-0404-4443-9537-6F70B0630B79}" dt="2021-05-02T00:11:37.731" v="1850"/>
          <ac:spMkLst>
            <pc:docMk/>
            <pc:sldMk cId="0" sldId="266"/>
            <ac:spMk id="113" creationId="{850A7FC2-B5E2-4D9C-B94C-9E77A0CC33B0}"/>
          </ac:spMkLst>
        </pc:spChg>
        <pc:spChg chg="mod">
          <ac:chgData name="Tạ Thị Mỹ Hạnh" userId="fb8786d0-c0f9-4253-b0c9-2c3fb6c7f255" providerId="ADAL" clId="{A7BACBCA-0404-4443-9537-6F70B0630B79}" dt="2021-05-02T00:11:37.731" v="1850"/>
          <ac:spMkLst>
            <pc:docMk/>
            <pc:sldMk cId="0" sldId="266"/>
            <ac:spMk id="114" creationId="{08E4E757-A707-43D9-A255-CA72CD992969}"/>
          </ac:spMkLst>
        </pc:spChg>
        <pc:spChg chg="mod">
          <ac:chgData name="Tạ Thị Mỹ Hạnh" userId="fb8786d0-c0f9-4253-b0c9-2c3fb6c7f255" providerId="ADAL" clId="{A7BACBCA-0404-4443-9537-6F70B0630B79}" dt="2021-05-02T00:11:37.731" v="1850"/>
          <ac:spMkLst>
            <pc:docMk/>
            <pc:sldMk cId="0" sldId="266"/>
            <ac:spMk id="115" creationId="{08277296-01EE-4496-941A-A0F57A748C42}"/>
          </ac:spMkLst>
        </pc:spChg>
        <pc:spChg chg="mod">
          <ac:chgData name="Tạ Thị Mỹ Hạnh" userId="fb8786d0-c0f9-4253-b0c9-2c3fb6c7f255" providerId="ADAL" clId="{A7BACBCA-0404-4443-9537-6F70B0630B79}" dt="2021-05-02T00:11:37.731" v="1850"/>
          <ac:spMkLst>
            <pc:docMk/>
            <pc:sldMk cId="0" sldId="266"/>
            <ac:spMk id="116" creationId="{34C761BE-EA82-4294-9A34-959C9302F04C}"/>
          </ac:spMkLst>
        </pc:spChg>
        <pc:spChg chg="mod">
          <ac:chgData name="Tạ Thị Mỹ Hạnh" userId="fb8786d0-c0f9-4253-b0c9-2c3fb6c7f255" providerId="ADAL" clId="{A7BACBCA-0404-4443-9537-6F70B0630B79}" dt="2021-05-02T00:11:37.731" v="1850"/>
          <ac:spMkLst>
            <pc:docMk/>
            <pc:sldMk cId="0" sldId="266"/>
            <ac:spMk id="117" creationId="{DB154181-D406-43A5-B3B4-4B3FF1E53A38}"/>
          </ac:spMkLst>
        </pc:spChg>
        <pc:spChg chg="mod">
          <ac:chgData name="Tạ Thị Mỹ Hạnh" userId="fb8786d0-c0f9-4253-b0c9-2c3fb6c7f255" providerId="ADAL" clId="{A7BACBCA-0404-4443-9537-6F70B0630B79}" dt="2021-05-02T00:11:37.731" v="1850"/>
          <ac:spMkLst>
            <pc:docMk/>
            <pc:sldMk cId="0" sldId="266"/>
            <ac:spMk id="118" creationId="{7A5067D0-86C1-4384-A00B-B352BE2916A7}"/>
          </ac:spMkLst>
        </pc:spChg>
        <pc:spChg chg="mod">
          <ac:chgData name="Tạ Thị Mỹ Hạnh" userId="fb8786d0-c0f9-4253-b0c9-2c3fb6c7f255" providerId="ADAL" clId="{A7BACBCA-0404-4443-9537-6F70B0630B79}" dt="2021-05-02T00:11:37.731" v="1850"/>
          <ac:spMkLst>
            <pc:docMk/>
            <pc:sldMk cId="0" sldId="266"/>
            <ac:spMk id="119" creationId="{89880969-710D-4E97-A3CF-2889E79B75DD}"/>
          </ac:spMkLst>
        </pc:spChg>
        <pc:spChg chg="mod">
          <ac:chgData name="Tạ Thị Mỹ Hạnh" userId="fb8786d0-c0f9-4253-b0c9-2c3fb6c7f255" providerId="ADAL" clId="{A7BACBCA-0404-4443-9537-6F70B0630B79}" dt="2021-05-02T00:11:37.731" v="1850"/>
          <ac:spMkLst>
            <pc:docMk/>
            <pc:sldMk cId="0" sldId="266"/>
            <ac:spMk id="120" creationId="{21003CF9-B56B-42D3-AC18-C3BED4E2B185}"/>
          </ac:spMkLst>
        </pc:spChg>
        <pc:spChg chg="mod">
          <ac:chgData name="Tạ Thị Mỹ Hạnh" userId="fb8786d0-c0f9-4253-b0c9-2c3fb6c7f255" providerId="ADAL" clId="{A7BACBCA-0404-4443-9537-6F70B0630B79}" dt="2021-05-02T00:11:37.731" v="1850"/>
          <ac:spMkLst>
            <pc:docMk/>
            <pc:sldMk cId="0" sldId="266"/>
            <ac:spMk id="121" creationId="{5BC66BB8-45E8-453A-B06E-354ED253ED46}"/>
          </ac:spMkLst>
        </pc:spChg>
        <pc:spChg chg="mod">
          <ac:chgData name="Tạ Thị Mỹ Hạnh" userId="fb8786d0-c0f9-4253-b0c9-2c3fb6c7f255" providerId="ADAL" clId="{A7BACBCA-0404-4443-9537-6F70B0630B79}" dt="2021-05-02T00:11:37.731" v="1850"/>
          <ac:spMkLst>
            <pc:docMk/>
            <pc:sldMk cId="0" sldId="266"/>
            <ac:spMk id="122" creationId="{29FCD09D-A2F6-481E-AD8A-C0A10D4257C6}"/>
          </ac:spMkLst>
        </pc:spChg>
        <pc:spChg chg="mod">
          <ac:chgData name="Tạ Thị Mỹ Hạnh" userId="fb8786d0-c0f9-4253-b0c9-2c3fb6c7f255" providerId="ADAL" clId="{A7BACBCA-0404-4443-9537-6F70B0630B79}" dt="2021-05-02T00:11:37.731" v="1850"/>
          <ac:spMkLst>
            <pc:docMk/>
            <pc:sldMk cId="0" sldId="266"/>
            <ac:spMk id="123" creationId="{5AB07347-A461-433E-8509-953EE0DAD131}"/>
          </ac:spMkLst>
        </pc:spChg>
        <pc:spChg chg="mod">
          <ac:chgData name="Tạ Thị Mỹ Hạnh" userId="fb8786d0-c0f9-4253-b0c9-2c3fb6c7f255" providerId="ADAL" clId="{A7BACBCA-0404-4443-9537-6F70B0630B79}" dt="2021-05-02T00:11:37.731" v="1850"/>
          <ac:spMkLst>
            <pc:docMk/>
            <pc:sldMk cId="0" sldId="266"/>
            <ac:spMk id="124" creationId="{3F37A221-F9FA-4434-A037-42362A2BBD17}"/>
          </ac:spMkLst>
        </pc:spChg>
        <pc:spChg chg="mod">
          <ac:chgData name="Tạ Thị Mỹ Hạnh" userId="fb8786d0-c0f9-4253-b0c9-2c3fb6c7f255" providerId="ADAL" clId="{A7BACBCA-0404-4443-9537-6F70B0630B79}" dt="2021-05-02T00:11:37.731" v="1850"/>
          <ac:spMkLst>
            <pc:docMk/>
            <pc:sldMk cId="0" sldId="266"/>
            <ac:spMk id="125" creationId="{7DDB5A9D-0443-4402-95EE-FAFFAA537259}"/>
          </ac:spMkLst>
        </pc:spChg>
        <pc:spChg chg="mod">
          <ac:chgData name="Tạ Thị Mỹ Hạnh" userId="fb8786d0-c0f9-4253-b0c9-2c3fb6c7f255" providerId="ADAL" clId="{A7BACBCA-0404-4443-9537-6F70B0630B79}" dt="2021-05-02T00:11:37.731" v="1850"/>
          <ac:spMkLst>
            <pc:docMk/>
            <pc:sldMk cId="0" sldId="266"/>
            <ac:spMk id="126" creationId="{611D2B95-DB63-4E45-B37F-679320A2B89D}"/>
          </ac:spMkLst>
        </pc:spChg>
        <pc:spChg chg="mod">
          <ac:chgData name="Tạ Thị Mỹ Hạnh" userId="fb8786d0-c0f9-4253-b0c9-2c3fb6c7f255" providerId="ADAL" clId="{A7BACBCA-0404-4443-9537-6F70B0630B79}" dt="2021-05-02T00:11:37.731" v="1850"/>
          <ac:spMkLst>
            <pc:docMk/>
            <pc:sldMk cId="0" sldId="266"/>
            <ac:spMk id="127" creationId="{1ABD56D4-A191-4924-8E33-E699F4934C3B}"/>
          </ac:spMkLst>
        </pc:spChg>
        <pc:spChg chg="mod">
          <ac:chgData name="Tạ Thị Mỹ Hạnh" userId="fb8786d0-c0f9-4253-b0c9-2c3fb6c7f255" providerId="ADAL" clId="{A7BACBCA-0404-4443-9537-6F70B0630B79}" dt="2021-05-02T00:11:37.731" v="1850"/>
          <ac:spMkLst>
            <pc:docMk/>
            <pc:sldMk cId="0" sldId="266"/>
            <ac:spMk id="128" creationId="{90CE663C-42D1-4CFF-B637-911F9352E129}"/>
          </ac:spMkLst>
        </pc:spChg>
        <pc:spChg chg="mod">
          <ac:chgData name="Tạ Thị Mỹ Hạnh" userId="fb8786d0-c0f9-4253-b0c9-2c3fb6c7f255" providerId="ADAL" clId="{A7BACBCA-0404-4443-9537-6F70B0630B79}" dt="2021-05-02T00:11:37.731" v="1850"/>
          <ac:spMkLst>
            <pc:docMk/>
            <pc:sldMk cId="0" sldId="266"/>
            <ac:spMk id="129" creationId="{FE37C171-C07A-4C2B-879C-223D2B3F676E}"/>
          </ac:spMkLst>
        </pc:spChg>
        <pc:spChg chg="mod">
          <ac:chgData name="Tạ Thị Mỹ Hạnh" userId="fb8786d0-c0f9-4253-b0c9-2c3fb6c7f255" providerId="ADAL" clId="{A7BACBCA-0404-4443-9537-6F70B0630B79}" dt="2021-05-02T00:11:37.731" v="1850"/>
          <ac:spMkLst>
            <pc:docMk/>
            <pc:sldMk cId="0" sldId="266"/>
            <ac:spMk id="130" creationId="{AC547227-D3EA-4682-A92F-2A39963BF92D}"/>
          </ac:spMkLst>
        </pc:spChg>
        <pc:spChg chg="mod">
          <ac:chgData name="Tạ Thị Mỹ Hạnh" userId="fb8786d0-c0f9-4253-b0c9-2c3fb6c7f255" providerId="ADAL" clId="{A7BACBCA-0404-4443-9537-6F70B0630B79}" dt="2021-05-02T00:11:37.731" v="1850"/>
          <ac:spMkLst>
            <pc:docMk/>
            <pc:sldMk cId="0" sldId="266"/>
            <ac:spMk id="131" creationId="{79E78776-55D4-427A-9372-3D2F71D2F25F}"/>
          </ac:spMkLst>
        </pc:spChg>
        <pc:spChg chg="mod">
          <ac:chgData name="Tạ Thị Mỹ Hạnh" userId="fb8786d0-c0f9-4253-b0c9-2c3fb6c7f255" providerId="ADAL" clId="{A7BACBCA-0404-4443-9537-6F70B0630B79}" dt="2021-05-02T00:11:37.731" v="1850"/>
          <ac:spMkLst>
            <pc:docMk/>
            <pc:sldMk cId="0" sldId="266"/>
            <ac:spMk id="132" creationId="{0C005B01-74FA-4687-9648-83DBA9DC4EF8}"/>
          </ac:spMkLst>
        </pc:spChg>
        <pc:spChg chg="mod">
          <ac:chgData name="Tạ Thị Mỹ Hạnh" userId="fb8786d0-c0f9-4253-b0c9-2c3fb6c7f255" providerId="ADAL" clId="{A7BACBCA-0404-4443-9537-6F70B0630B79}" dt="2021-05-02T00:11:37.731" v="1850"/>
          <ac:spMkLst>
            <pc:docMk/>
            <pc:sldMk cId="0" sldId="266"/>
            <ac:spMk id="133" creationId="{E9502CB2-282F-4518-9EAB-C1BE2976042E}"/>
          </ac:spMkLst>
        </pc:spChg>
        <pc:spChg chg="mod">
          <ac:chgData name="Tạ Thị Mỹ Hạnh" userId="fb8786d0-c0f9-4253-b0c9-2c3fb6c7f255" providerId="ADAL" clId="{A7BACBCA-0404-4443-9537-6F70B0630B79}" dt="2021-05-02T00:11:37.731" v="1850"/>
          <ac:spMkLst>
            <pc:docMk/>
            <pc:sldMk cId="0" sldId="266"/>
            <ac:spMk id="134" creationId="{027C4E72-CCDE-41F5-B833-073C5B07541D}"/>
          </ac:spMkLst>
        </pc:spChg>
        <pc:spChg chg="mod">
          <ac:chgData name="Tạ Thị Mỹ Hạnh" userId="fb8786d0-c0f9-4253-b0c9-2c3fb6c7f255" providerId="ADAL" clId="{A7BACBCA-0404-4443-9537-6F70B0630B79}" dt="2021-05-02T00:11:37.731" v="1850"/>
          <ac:spMkLst>
            <pc:docMk/>
            <pc:sldMk cId="0" sldId="266"/>
            <ac:spMk id="135" creationId="{78BC05BD-ACFD-4E4D-A717-EA8A95F86A67}"/>
          </ac:spMkLst>
        </pc:spChg>
        <pc:spChg chg="mod">
          <ac:chgData name="Tạ Thị Mỹ Hạnh" userId="fb8786d0-c0f9-4253-b0c9-2c3fb6c7f255" providerId="ADAL" clId="{A7BACBCA-0404-4443-9537-6F70B0630B79}" dt="2021-05-02T00:11:37.731" v="1850"/>
          <ac:spMkLst>
            <pc:docMk/>
            <pc:sldMk cId="0" sldId="266"/>
            <ac:spMk id="136" creationId="{04583142-F9A5-41FA-B719-3AAA8679F94C}"/>
          </ac:spMkLst>
        </pc:spChg>
        <pc:spChg chg="mod">
          <ac:chgData name="Tạ Thị Mỹ Hạnh" userId="fb8786d0-c0f9-4253-b0c9-2c3fb6c7f255" providerId="ADAL" clId="{A7BACBCA-0404-4443-9537-6F70B0630B79}" dt="2021-05-02T00:11:37.731" v="1850"/>
          <ac:spMkLst>
            <pc:docMk/>
            <pc:sldMk cId="0" sldId="266"/>
            <ac:spMk id="137" creationId="{8BF14F58-2231-4E5F-802A-4BF2A6E2E9F4}"/>
          </ac:spMkLst>
        </pc:spChg>
        <pc:spChg chg="mod">
          <ac:chgData name="Tạ Thị Mỹ Hạnh" userId="fb8786d0-c0f9-4253-b0c9-2c3fb6c7f255" providerId="ADAL" clId="{A7BACBCA-0404-4443-9537-6F70B0630B79}" dt="2021-05-02T00:11:37.731" v="1850"/>
          <ac:spMkLst>
            <pc:docMk/>
            <pc:sldMk cId="0" sldId="266"/>
            <ac:spMk id="138" creationId="{B5292300-21DA-475A-B735-D4E2E8C78FA8}"/>
          </ac:spMkLst>
        </pc:spChg>
        <pc:spChg chg="mod">
          <ac:chgData name="Tạ Thị Mỹ Hạnh" userId="fb8786d0-c0f9-4253-b0c9-2c3fb6c7f255" providerId="ADAL" clId="{A7BACBCA-0404-4443-9537-6F70B0630B79}" dt="2021-05-02T00:11:37.731" v="1850"/>
          <ac:spMkLst>
            <pc:docMk/>
            <pc:sldMk cId="0" sldId="266"/>
            <ac:spMk id="139" creationId="{90685259-1157-4118-8CD8-E536B3B4B60A}"/>
          </ac:spMkLst>
        </pc:spChg>
        <pc:spChg chg="add mod">
          <ac:chgData name="Tạ Thị Mỹ Hạnh" userId="fb8786d0-c0f9-4253-b0c9-2c3fb6c7f255" providerId="ADAL" clId="{A7BACBCA-0404-4443-9537-6F70B0630B79}" dt="2021-05-02T00:16:53.684" v="2031" actId="20577"/>
          <ac:spMkLst>
            <pc:docMk/>
            <pc:sldMk cId="0" sldId="266"/>
            <ac:spMk id="152" creationId="{62163DF5-7D36-4F95-8713-CBBD45596576}"/>
          </ac:spMkLst>
        </pc:spChg>
        <pc:spChg chg="add mod">
          <ac:chgData name="Tạ Thị Mỹ Hạnh" userId="fb8786d0-c0f9-4253-b0c9-2c3fb6c7f255" providerId="ADAL" clId="{A7BACBCA-0404-4443-9537-6F70B0630B79}" dt="2021-05-02T00:20:38.471" v="2154" actId="20577"/>
          <ac:spMkLst>
            <pc:docMk/>
            <pc:sldMk cId="0" sldId="266"/>
            <ac:spMk id="153" creationId="{1D5B502F-5B9F-4FF2-93DD-9C81DA9DD1B8}"/>
          </ac:spMkLst>
        </pc:spChg>
        <pc:spChg chg="add mod">
          <ac:chgData name="Tạ Thị Mỹ Hạnh" userId="fb8786d0-c0f9-4253-b0c9-2c3fb6c7f255" providerId="ADAL" clId="{A7BACBCA-0404-4443-9537-6F70B0630B79}" dt="2021-05-02T00:21:19.869" v="2206" actId="20577"/>
          <ac:spMkLst>
            <pc:docMk/>
            <pc:sldMk cId="0" sldId="266"/>
            <ac:spMk id="154" creationId="{B17BB0F7-C565-4B21-9DE0-06C040CEC3E9}"/>
          </ac:spMkLst>
        </pc:spChg>
        <pc:spChg chg="mod">
          <ac:chgData name="Tạ Thị Mỹ Hạnh" userId="fb8786d0-c0f9-4253-b0c9-2c3fb6c7f255" providerId="ADAL" clId="{A7BACBCA-0404-4443-9537-6F70B0630B79}" dt="2021-05-02T00:16:50.199" v="2012" actId="571"/>
          <ac:spMkLst>
            <pc:docMk/>
            <pc:sldMk cId="0" sldId="266"/>
            <ac:spMk id="156" creationId="{F9395DEE-FF34-4162-B178-14108DC30D2C}"/>
          </ac:spMkLst>
        </pc:spChg>
        <pc:spChg chg="mod">
          <ac:chgData name="Tạ Thị Mỹ Hạnh" userId="fb8786d0-c0f9-4253-b0c9-2c3fb6c7f255" providerId="ADAL" clId="{A7BACBCA-0404-4443-9537-6F70B0630B79}" dt="2021-05-02T00:16:50.199" v="2012" actId="571"/>
          <ac:spMkLst>
            <pc:docMk/>
            <pc:sldMk cId="0" sldId="266"/>
            <ac:spMk id="157" creationId="{7F8DA0C4-CC36-4D31-B956-7FBE884AB644}"/>
          </ac:spMkLst>
        </pc:spChg>
        <pc:spChg chg="mod">
          <ac:chgData name="Tạ Thị Mỹ Hạnh" userId="fb8786d0-c0f9-4253-b0c9-2c3fb6c7f255" providerId="ADAL" clId="{A7BACBCA-0404-4443-9537-6F70B0630B79}" dt="2021-05-02T00:16:50.199" v="2012" actId="571"/>
          <ac:spMkLst>
            <pc:docMk/>
            <pc:sldMk cId="0" sldId="266"/>
            <ac:spMk id="158" creationId="{D954E32E-7F81-4A27-8FDA-7BF9B8B09F9E}"/>
          </ac:spMkLst>
        </pc:spChg>
        <pc:spChg chg="mod">
          <ac:chgData name="Tạ Thị Mỹ Hạnh" userId="fb8786d0-c0f9-4253-b0c9-2c3fb6c7f255" providerId="ADAL" clId="{A7BACBCA-0404-4443-9537-6F70B0630B79}" dt="2021-05-02T00:16:50.199" v="2012" actId="571"/>
          <ac:spMkLst>
            <pc:docMk/>
            <pc:sldMk cId="0" sldId="266"/>
            <ac:spMk id="159" creationId="{CA4FFF14-0007-4CF3-BD2A-E7D42A6162A9}"/>
          </ac:spMkLst>
        </pc:spChg>
        <pc:spChg chg="mod">
          <ac:chgData name="Tạ Thị Mỹ Hạnh" userId="fb8786d0-c0f9-4253-b0c9-2c3fb6c7f255" providerId="ADAL" clId="{A7BACBCA-0404-4443-9537-6F70B0630B79}" dt="2021-05-02T00:16:50.199" v="2012" actId="571"/>
          <ac:spMkLst>
            <pc:docMk/>
            <pc:sldMk cId="0" sldId="266"/>
            <ac:spMk id="160" creationId="{10B37369-3CBD-476E-AAF2-6A77F9D23406}"/>
          </ac:spMkLst>
        </pc:spChg>
        <pc:spChg chg="mod">
          <ac:chgData name="Tạ Thị Mỹ Hạnh" userId="fb8786d0-c0f9-4253-b0c9-2c3fb6c7f255" providerId="ADAL" clId="{A7BACBCA-0404-4443-9537-6F70B0630B79}" dt="2021-05-02T00:16:50.199" v="2012" actId="571"/>
          <ac:spMkLst>
            <pc:docMk/>
            <pc:sldMk cId="0" sldId="266"/>
            <ac:spMk id="161" creationId="{EDE87318-5041-4E28-A956-B8755E114FB6}"/>
          </ac:spMkLst>
        </pc:spChg>
        <pc:spChg chg="mod">
          <ac:chgData name="Tạ Thị Mỹ Hạnh" userId="fb8786d0-c0f9-4253-b0c9-2c3fb6c7f255" providerId="ADAL" clId="{A7BACBCA-0404-4443-9537-6F70B0630B79}" dt="2021-05-02T00:16:50.199" v="2012" actId="571"/>
          <ac:spMkLst>
            <pc:docMk/>
            <pc:sldMk cId="0" sldId="266"/>
            <ac:spMk id="162" creationId="{F1621DBB-FEA4-40D0-BB27-5A3E7E39FF5C}"/>
          </ac:spMkLst>
        </pc:spChg>
        <pc:spChg chg="mod">
          <ac:chgData name="Tạ Thị Mỹ Hạnh" userId="fb8786d0-c0f9-4253-b0c9-2c3fb6c7f255" providerId="ADAL" clId="{A7BACBCA-0404-4443-9537-6F70B0630B79}" dt="2021-05-02T00:16:50.199" v="2012" actId="571"/>
          <ac:spMkLst>
            <pc:docMk/>
            <pc:sldMk cId="0" sldId="266"/>
            <ac:spMk id="163" creationId="{186C8F78-ADF3-48EE-878D-89D759C2AF7F}"/>
          </ac:spMkLst>
        </pc:spChg>
        <pc:spChg chg="mod">
          <ac:chgData name="Tạ Thị Mỹ Hạnh" userId="fb8786d0-c0f9-4253-b0c9-2c3fb6c7f255" providerId="ADAL" clId="{A7BACBCA-0404-4443-9537-6F70B0630B79}" dt="2021-05-02T00:16:50.199" v="2012" actId="571"/>
          <ac:spMkLst>
            <pc:docMk/>
            <pc:sldMk cId="0" sldId="266"/>
            <ac:spMk id="164" creationId="{CD8E448B-5686-4D9B-BE3F-7DA18BD21914}"/>
          </ac:spMkLst>
        </pc:spChg>
        <pc:spChg chg="mod">
          <ac:chgData name="Tạ Thị Mỹ Hạnh" userId="fb8786d0-c0f9-4253-b0c9-2c3fb6c7f255" providerId="ADAL" clId="{A7BACBCA-0404-4443-9537-6F70B0630B79}" dt="2021-05-02T00:16:50.199" v="2012" actId="571"/>
          <ac:spMkLst>
            <pc:docMk/>
            <pc:sldMk cId="0" sldId="266"/>
            <ac:spMk id="165" creationId="{FED98DD4-F2F0-4A63-B434-4AEDE27708BF}"/>
          </ac:spMkLst>
        </pc:spChg>
        <pc:spChg chg="mod">
          <ac:chgData name="Tạ Thị Mỹ Hạnh" userId="fb8786d0-c0f9-4253-b0c9-2c3fb6c7f255" providerId="ADAL" clId="{A7BACBCA-0404-4443-9537-6F70B0630B79}" dt="2021-05-02T00:16:50.199" v="2012" actId="571"/>
          <ac:spMkLst>
            <pc:docMk/>
            <pc:sldMk cId="0" sldId="266"/>
            <ac:spMk id="166" creationId="{88763F3D-972F-4F65-8EC0-A7F3B1C6BC06}"/>
          </ac:spMkLst>
        </pc:spChg>
        <pc:spChg chg="mod">
          <ac:chgData name="Tạ Thị Mỹ Hạnh" userId="fb8786d0-c0f9-4253-b0c9-2c3fb6c7f255" providerId="ADAL" clId="{A7BACBCA-0404-4443-9537-6F70B0630B79}" dt="2021-05-02T00:16:50.199" v="2012" actId="571"/>
          <ac:spMkLst>
            <pc:docMk/>
            <pc:sldMk cId="0" sldId="266"/>
            <ac:spMk id="168" creationId="{05E4A82D-B1EA-454C-9827-975D6F256633}"/>
          </ac:spMkLst>
        </pc:spChg>
        <pc:spChg chg="mod">
          <ac:chgData name="Tạ Thị Mỹ Hạnh" userId="fb8786d0-c0f9-4253-b0c9-2c3fb6c7f255" providerId="ADAL" clId="{A7BACBCA-0404-4443-9537-6F70B0630B79}" dt="2021-05-02T00:16:50.199" v="2012" actId="571"/>
          <ac:spMkLst>
            <pc:docMk/>
            <pc:sldMk cId="0" sldId="266"/>
            <ac:spMk id="169" creationId="{2ADE2EFC-7D94-4E39-9C15-7DCA47C88E5D}"/>
          </ac:spMkLst>
        </pc:spChg>
        <pc:spChg chg="mod">
          <ac:chgData name="Tạ Thị Mỹ Hạnh" userId="fb8786d0-c0f9-4253-b0c9-2c3fb6c7f255" providerId="ADAL" clId="{A7BACBCA-0404-4443-9537-6F70B0630B79}" dt="2021-05-02T00:16:50.199" v="2012" actId="571"/>
          <ac:spMkLst>
            <pc:docMk/>
            <pc:sldMk cId="0" sldId="266"/>
            <ac:spMk id="170" creationId="{B718BE83-21A6-4849-83E5-46E242ABAF6E}"/>
          </ac:spMkLst>
        </pc:spChg>
        <pc:spChg chg="mod">
          <ac:chgData name="Tạ Thị Mỹ Hạnh" userId="fb8786d0-c0f9-4253-b0c9-2c3fb6c7f255" providerId="ADAL" clId="{A7BACBCA-0404-4443-9537-6F70B0630B79}" dt="2021-05-02T00:16:50.199" v="2012" actId="571"/>
          <ac:spMkLst>
            <pc:docMk/>
            <pc:sldMk cId="0" sldId="266"/>
            <ac:spMk id="171" creationId="{B5C17179-6233-46A5-864A-A053E8DF7380}"/>
          </ac:spMkLst>
        </pc:spChg>
        <pc:spChg chg="mod">
          <ac:chgData name="Tạ Thị Mỹ Hạnh" userId="fb8786d0-c0f9-4253-b0c9-2c3fb6c7f255" providerId="ADAL" clId="{A7BACBCA-0404-4443-9537-6F70B0630B79}" dt="2021-05-02T00:16:50.199" v="2012" actId="571"/>
          <ac:spMkLst>
            <pc:docMk/>
            <pc:sldMk cId="0" sldId="266"/>
            <ac:spMk id="172" creationId="{B6E82A71-68EE-4EC6-8B6F-F2B0CC587AF9}"/>
          </ac:spMkLst>
        </pc:spChg>
        <pc:spChg chg="mod">
          <ac:chgData name="Tạ Thị Mỹ Hạnh" userId="fb8786d0-c0f9-4253-b0c9-2c3fb6c7f255" providerId="ADAL" clId="{A7BACBCA-0404-4443-9537-6F70B0630B79}" dt="2021-05-02T00:16:50.199" v="2012" actId="571"/>
          <ac:spMkLst>
            <pc:docMk/>
            <pc:sldMk cId="0" sldId="266"/>
            <ac:spMk id="173" creationId="{C6635462-52D3-45CD-8570-75B40E2F92E4}"/>
          </ac:spMkLst>
        </pc:spChg>
        <pc:spChg chg="mod">
          <ac:chgData name="Tạ Thị Mỹ Hạnh" userId="fb8786d0-c0f9-4253-b0c9-2c3fb6c7f255" providerId="ADAL" clId="{A7BACBCA-0404-4443-9537-6F70B0630B79}" dt="2021-05-02T00:16:50.199" v="2012" actId="571"/>
          <ac:spMkLst>
            <pc:docMk/>
            <pc:sldMk cId="0" sldId="266"/>
            <ac:spMk id="174" creationId="{EC2FB518-BB08-4A31-96F6-E5D8BBC9DB2A}"/>
          </ac:spMkLst>
        </pc:spChg>
        <pc:spChg chg="mod">
          <ac:chgData name="Tạ Thị Mỹ Hạnh" userId="fb8786d0-c0f9-4253-b0c9-2c3fb6c7f255" providerId="ADAL" clId="{A7BACBCA-0404-4443-9537-6F70B0630B79}" dt="2021-05-02T00:16:50.199" v="2012" actId="571"/>
          <ac:spMkLst>
            <pc:docMk/>
            <pc:sldMk cId="0" sldId="266"/>
            <ac:spMk id="175" creationId="{209B492F-757D-4ADB-8B1D-4486F65CB7B4}"/>
          </ac:spMkLst>
        </pc:spChg>
        <pc:spChg chg="mod">
          <ac:chgData name="Tạ Thị Mỹ Hạnh" userId="fb8786d0-c0f9-4253-b0c9-2c3fb6c7f255" providerId="ADAL" clId="{A7BACBCA-0404-4443-9537-6F70B0630B79}" dt="2021-05-02T00:16:50.199" v="2012" actId="571"/>
          <ac:spMkLst>
            <pc:docMk/>
            <pc:sldMk cId="0" sldId="266"/>
            <ac:spMk id="176" creationId="{D002E722-66FA-43A3-A40F-F41F7D45533E}"/>
          </ac:spMkLst>
        </pc:spChg>
        <pc:spChg chg="mod">
          <ac:chgData name="Tạ Thị Mỹ Hạnh" userId="fb8786d0-c0f9-4253-b0c9-2c3fb6c7f255" providerId="ADAL" clId="{A7BACBCA-0404-4443-9537-6F70B0630B79}" dt="2021-05-02T00:16:50.199" v="2012" actId="571"/>
          <ac:spMkLst>
            <pc:docMk/>
            <pc:sldMk cId="0" sldId="266"/>
            <ac:spMk id="177" creationId="{00856487-13FD-4717-AB75-880F3D261DD1}"/>
          </ac:spMkLst>
        </pc:spChg>
        <pc:spChg chg="mod">
          <ac:chgData name="Tạ Thị Mỹ Hạnh" userId="fb8786d0-c0f9-4253-b0c9-2c3fb6c7f255" providerId="ADAL" clId="{A7BACBCA-0404-4443-9537-6F70B0630B79}" dt="2021-05-02T00:16:50.199" v="2012" actId="571"/>
          <ac:spMkLst>
            <pc:docMk/>
            <pc:sldMk cId="0" sldId="266"/>
            <ac:spMk id="178" creationId="{034B47C1-FE2E-44D3-B8DD-825174B12CAF}"/>
          </ac:spMkLst>
        </pc:spChg>
        <pc:spChg chg="mod">
          <ac:chgData name="Tạ Thị Mỹ Hạnh" userId="fb8786d0-c0f9-4253-b0c9-2c3fb6c7f255" providerId="ADAL" clId="{A7BACBCA-0404-4443-9537-6F70B0630B79}" dt="2021-05-02T00:16:50.199" v="2012" actId="571"/>
          <ac:spMkLst>
            <pc:docMk/>
            <pc:sldMk cId="0" sldId="266"/>
            <ac:spMk id="179" creationId="{17CB3199-6AFB-4EC1-908F-CDF9CFA625EA}"/>
          </ac:spMkLst>
        </pc:spChg>
        <pc:spChg chg="mod">
          <ac:chgData name="Tạ Thị Mỹ Hạnh" userId="fb8786d0-c0f9-4253-b0c9-2c3fb6c7f255" providerId="ADAL" clId="{A7BACBCA-0404-4443-9537-6F70B0630B79}" dt="2021-05-02T00:16:50.199" v="2012" actId="571"/>
          <ac:spMkLst>
            <pc:docMk/>
            <pc:sldMk cId="0" sldId="266"/>
            <ac:spMk id="180" creationId="{B68DF369-A47A-45D3-8715-A3E50BAE9B45}"/>
          </ac:spMkLst>
        </pc:spChg>
        <pc:spChg chg="mod">
          <ac:chgData name="Tạ Thị Mỹ Hạnh" userId="fb8786d0-c0f9-4253-b0c9-2c3fb6c7f255" providerId="ADAL" clId="{A7BACBCA-0404-4443-9537-6F70B0630B79}" dt="2021-05-02T00:16:50.199" v="2012" actId="571"/>
          <ac:spMkLst>
            <pc:docMk/>
            <pc:sldMk cId="0" sldId="266"/>
            <ac:spMk id="181" creationId="{E0A36B84-1281-44BD-A313-8A911BB58BF0}"/>
          </ac:spMkLst>
        </pc:spChg>
        <pc:spChg chg="mod">
          <ac:chgData name="Tạ Thị Mỹ Hạnh" userId="fb8786d0-c0f9-4253-b0c9-2c3fb6c7f255" providerId="ADAL" clId="{A7BACBCA-0404-4443-9537-6F70B0630B79}" dt="2021-05-02T00:16:50.199" v="2012" actId="571"/>
          <ac:spMkLst>
            <pc:docMk/>
            <pc:sldMk cId="0" sldId="266"/>
            <ac:spMk id="182" creationId="{7E045291-997A-4C26-A85E-5860C08A1333}"/>
          </ac:spMkLst>
        </pc:spChg>
        <pc:spChg chg="mod">
          <ac:chgData name="Tạ Thị Mỹ Hạnh" userId="fb8786d0-c0f9-4253-b0c9-2c3fb6c7f255" providerId="ADAL" clId="{A7BACBCA-0404-4443-9537-6F70B0630B79}" dt="2021-05-02T00:16:50.199" v="2012" actId="571"/>
          <ac:spMkLst>
            <pc:docMk/>
            <pc:sldMk cId="0" sldId="266"/>
            <ac:spMk id="183" creationId="{F60A3491-AE26-4380-9E06-76567F3FEDB3}"/>
          </ac:spMkLst>
        </pc:spChg>
        <pc:spChg chg="mod">
          <ac:chgData name="Tạ Thị Mỹ Hạnh" userId="fb8786d0-c0f9-4253-b0c9-2c3fb6c7f255" providerId="ADAL" clId="{A7BACBCA-0404-4443-9537-6F70B0630B79}" dt="2021-05-02T00:16:50.199" v="2012" actId="571"/>
          <ac:spMkLst>
            <pc:docMk/>
            <pc:sldMk cId="0" sldId="266"/>
            <ac:spMk id="184" creationId="{987087AB-4F22-4094-91AE-1F8F9B09A730}"/>
          </ac:spMkLst>
        </pc:spChg>
        <pc:spChg chg="mod">
          <ac:chgData name="Tạ Thị Mỹ Hạnh" userId="fb8786d0-c0f9-4253-b0c9-2c3fb6c7f255" providerId="ADAL" clId="{A7BACBCA-0404-4443-9537-6F70B0630B79}" dt="2021-05-02T00:16:50.199" v="2012" actId="571"/>
          <ac:spMkLst>
            <pc:docMk/>
            <pc:sldMk cId="0" sldId="266"/>
            <ac:spMk id="185" creationId="{02FD800C-6AD5-4847-BB26-A58195174B83}"/>
          </ac:spMkLst>
        </pc:spChg>
        <pc:spChg chg="mod">
          <ac:chgData name="Tạ Thị Mỹ Hạnh" userId="fb8786d0-c0f9-4253-b0c9-2c3fb6c7f255" providerId="ADAL" clId="{A7BACBCA-0404-4443-9537-6F70B0630B79}" dt="2021-05-02T00:16:50.199" v="2012" actId="571"/>
          <ac:spMkLst>
            <pc:docMk/>
            <pc:sldMk cId="0" sldId="266"/>
            <ac:spMk id="186" creationId="{C32E99A6-8139-4E0F-90B7-44314D950F4B}"/>
          </ac:spMkLst>
        </pc:spChg>
        <pc:spChg chg="mod">
          <ac:chgData name="Tạ Thị Mỹ Hạnh" userId="fb8786d0-c0f9-4253-b0c9-2c3fb6c7f255" providerId="ADAL" clId="{A7BACBCA-0404-4443-9537-6F70B0630B79}" dt="2021-05-02T00:16:50.199" v="2012" actId="571"/>
          <ac:spMkLst>
            <pc:docMk/>
            <pc:sldMk cId="0" sldId="266"/>
            <ac:spMk id="187" creationId="{D191C44D-8A2A-442A-BE3A-C250CD1E81E7}"/>
          </ac:spMkLst>
        </pc:spChg>
        <pc:spChg chg="mod">
          <ac:chgData name="Tạ Thị Mỹ Hạnh" userId="fb8786d0-c0f9-4253-b0c9-2c3fb6c7f255" providerId="ADAL" clId="{A7BACBCA-0404-4443-9537-6F70B0630B79}" dt="2021-05-02T00:16:50.199" v="2012" actId="571"/>
          <ac:spMkLst>
            <pc:docMk/>
            <pc:sldMk cId="0" sldId="266"/>
            <ac:spMk id="188" creationId="{C56FA626-EB0D-42AA-A473-9AFD9063E157}"/>
          </ac:spMkLst>
        </pc:spChg>
        <pc:spChg chg="mod">
          <ac:chgData name="Tạ Thị Mỹ Hạnh" userId="fb8786d0-c0f9-4253-b0c9-2c3fb6c7f255" providerId="ADAL" clId="{A7BACBCA-0404-4443-9537-6F70B0630B79}" dt="2021-05-02T00:16:50.199" v="2012" actId="571"/>
          <ac:spMkLst>
            <pc:docMk/>
            <pc:sldMk cId="0" sldId="266"/>
            <ac:spMk id="189" creationId="{F553961D-A0DC-4DBA-9445-AF4880609B2E}"/>
          </ac:spMkLst>
        </pc:spChg>
        <pc:spChg chg="mod">
          <ac:chgData name="Tạ Thị Mỹ Hạnh" userId="fb8786d0-c0f9-4253-b0c9-2c3fb6c7f255" providerId="ADAL" clId="{A7BACBCA-0404-4443-9537-6F70B0630B79}" dt="2021-05-02T00:16:50.199" v="2012" actId="571"/>
          <ac:spMkLst>
            <pc:docMk/>
            <pc:sldMk cId="0" sldId="266"/>
            <ac:spMk id="190" creationId="{44342153-E16F-4DF2-B823-31273F28EBB7}"/>
          </ac:spMkLst>
        </pc:spChg>
        <pc:spChg chg="mod">
          <ac:chgData name="Tạ Thị Mỹ Hạnh" userId="fb8786d0-c0f9-4253-b0c9-2c3fb6c7f255" providerId="ADAL" clId="{A7BACBCA-0404-4443-9537-6F70B0630B79}" dt="2021-05-02T00:16:50.199" v="2012" actId="571"/>
          <ac:spMkLst>
            <pc:docMk/>
            <pc:sldMk cId="0" sldId="266"/>
            <ac:spMk id="191" creationId="{B3BD891C-AA59-4322-BE86-48919A3F26F1}"/>
          </ac:spMkLst>
        </pc:spChg>
        <pc:spChg chg="mod">
          <ac:chgData name="Tạ Thị Mỹ Hạnh" userId="fb8786d0-c0f9-4253-b0c9-2c3fb6c7f255" providerId="ADAL" clId="{A7BACBCA-0404-4443-9537-6F70B0630B79}" dt="2021-05-02T00:16:50.199" v="2012" actId="571"/>
          <ac:spMkLst>
            <pc:docMk/>
            <pc:sldMk cId="0" sldId="266"/>
            <ac:spMk id="192" creationId="{41D583EC-85B3-40F5-824E-BCDF3B957DF4}"/>
          </ac:spMkLst>
        </pc:spChg>
        <pc:spChg chg="mod">
          <ac:chgData name="Tạ Thị Mỹ Hạnh" userId="fb8786d0-c0f9-4253-b0c9-2c3fb6c7f255" providerId="ADAL" clId="{A7BACBCA-0404-4443-9537-6F70B0630B79}" dt="2021-05-02T00:16:50.199" v="2012" actId="571"/>
          <ac:spMkLst>
            <pc:docMk/>
            <pc:sldMk cId="0" sldId="266"/>
            <ac:spMk id="193" creationId="{4076EAFD-4D6F-4B66-B1A2-74C616C42FA5}"/>
          </ac:spMkLst>
        </pc:spChg>
        <pc:spChg chg="mod">
          <ac:chgData name="Tạ Thị Mỹ Hạnh" userId="fb8786d0-c0f9-4253-b0c9-2c3fb6c7f255" providerId="ADAL" clId="{A7BACBCA-0404-4443-9537-6F70B0630B79}" dt="2021-05-02T00:16:50.199" v="2012" actId="571"/>
          <ac:spMkLst>
            <pc:docMk/>
            <pc:sldMk cId="0" sldId="266"/>
            <ac:spMk id="194" creationId="{75BE7F34-1C2F-4259-85AD-453ADEDF1338}"/>
          </ac:spMkLst>
        </pc:spChg>
        <pc:spChg chg="mod">
          <ac:chgData name="Tạ Thị Mỹ Hạnh" userId="fb8786d0-c0f9-4253-b0c9-2c3fb6c7f255" providerId="ADAL" clId="{A7BACBCA-0404-4443-9537-6F70B0630B79}" dt="2021-05-02T00:16:50.199" v="2012" actId="571"/>
          <ac:spMkLst>
            <pc:docMk/>
            <pc:sldMk cId="0" sldId="266"/>
            <ac:spMk id="195" creationId="{EF7A0857-7BFB-4150-B2AA-BE213E883F4D}"/>
          </ac:spMkLst>
        </pc:spChg>
        <pc:spChg chg="mod">
          <ac:chgData name="Tạ Thị Mỹ Hạnh" userId="fb8786d0-c0f9-4253-b0c9-2c3fb6c7f255" providerId="ADAL" clId="{A7BACBCA-0404-4443-9537-6F70B0630B79}" dt="2021-05-02T00:16:50.199" v="2012" actId="571"/>
          <ac:spMkLst>
            <pc:docMk/>
            <pc:sldMk cId="0" sldId="266"/>
            <ac:spMk id="196" creationId="{3B834254-A95D-4A25-BA69-8329C4F3C3CF}"/>
          </ac:spMkLst>
        </pc:spChg>
        <pc:spChg chg="mod">
          <ac:chgData name="Tạ Thị Mỹ Hạnh" userId="fb8786d0-c0f9-4253-b0c9-2c3fb6c7f255" providerId="ADAL" clId="{A7BACBCA-0404-4443-9537-6F70B0630B79}" dt="2021-05-02T00:16:50.199" v="2012" actId="571"/>
          <ac:spMkLst>
            <pc:docMk/>
            <pc:sldMk cId="0" sldId="266"/>
            <ac:spMk id="197" creationId="{4B06516D-8BEB-4164-8B3F-5D9DCAC18210}"/>
          </ac:spMkLst>
        </pc:spChg>
        <pc:spChg chg="mod">
          <ac:chgData name="Tạ Thị Mỹ Hạnh" userId="fb8786d0-c0f9-4253-b0c9-2c3fb6c7f255" providerId="ADAL" clId="{A7BACBCA-0404-4443-9537-6F70B0630B79}" dt="2021-05-02T00:16:50.199" v="2012" actId="571"/>
          <ac:spMkLst>
            <pc:docMk/>
            <pc:sldMk cId="0" sldId="266"/>
            <ac:spMk id="198" creationId="{23681765-4957-4ECA-91D9-D2D295A22E4B}"/>
          </ac:spMkLst>
        </pc:spChg>
        <pc:spChg chg="mod">
          <ac:chgData name="Tạ Thị Mỹ Hạnh" userId="fb8786d0-c0f9-4253-b0c9-2c3fb6c7f255" providerId="ADAL" clId="{A7BACBCA-0404-4443-9537-6F70B0630B79}" dt="2021-05-02T00:16:50.199" v="2012" actId="571"/>
          <ac:spMkLst>
            <pc:docMk/>
            <pc:sldMk cId="0" sldId="266"/>
            <ac:spMk id="199" creationId="{35287340-3CB4-494E-A0F0-CB28999AF5B4}"/>
          </ac:spMkLst>
        </pc:spChg>
        <pc:spChg chg="mod">
          <ac:chgData name="Tạ Thị Mỹ Hạnh" userId="fb8786d0-c0f9-4253-b0c9-2c3fb6c7f255" providerId="ADAL" clId="{A7BACBCA-0404-4443-9537-6F70B0630B79}" dt="2021-05-02T00:16:50.199" v="2012" actId="571"/>
          <ac:spMkLst>
            <pc:docMk/>
            <pc:sldMk cId="0" sldId="266"/>
            <ac:spMk id="200" creationId="{ECB0095D-5CF2-4516-B04B-C2DDB3A66378}"/>
          </ac:spMkLst>
        </pc:spChg>
        <pc:spChg chg="mod">
          <ac:chgData name="Tạ Thị Mỹ Hạnh" userId="fb8786d0-c0f9-4253-b0c9-2c3fb6c7f255" providerId="ADAL" clId="{A7BACBCA-0404-4443-9537-6F70B0630B79}" dt="2021-05-02T00:16:50.199" v="2012" actId="571"/>
          <ac:spMkLst>
            <pc:docMk/>
            <pc:sldMk cId="0" sldId="266"/>
            <ac:spMk id="201" creationId="{8965BA87-4B93-40A5-9F32-2A8FBCC8E556}"/>
          </ac:spMkLst>
        </pc:spChg>
        <pc:spChg chg="mod">
          <ac:chgData name="Tạ Thị Mỹ Hạnh" userId="fb8786d0-c0f9-4253-b0c9-2c3fb6c7f255" providerId="ADAL" clId="{A7BACBCA-0404-4443-9537-6F70B0630B79}" dt="2021-05-02T00:16:50.199" v="2012" actId="571"/>
          <ac:spMkLst>
            <pc:docMk/>
            <pc:sldMk cId="0" sldId="266"/>
            <ac:spMk id="202" creationId="{82CEBF8C-B558-4451-BC07-15B8EEC3E096}"/>
          </ac:spMkLst>
        </pc:spChg>
        <pc:spChg chg="mod">
          <ac:chgData name="Tạ Thị Mỹ Hạnh" userId="fb8786d0-c0f9-4253-b0c9-2c3fb6c7f255" providerId="ADAL" clId="{A7BACBCA-0404-4443-9537-6F70B0630B79}" dt="2021-05-02T00:16:50.199" v="2012" actId="571"/>
          <ac:spMkLst>
            <pc:docMk/>
            <pc:sldMk cId="0" sldId="266"/>
            <ac:spMk id="203" creationId="{588A6EC2-C94D-4707-BDCB-1FC5363F40FD}"/>
          </ac:spMkLst>
        </pc:spChg>
        <pc:spChg chg="mod">
          <ac:chgData name="Tạ Thị Mỹ Hạnh" userId="fb8786d0-c0f9-4253-b0c9-2c3fb6c7f255" providerId="ADAL" clId="{A7BACBCA-0404-4443-9537-6F70B0630B79}" dt="2021-05-02T00:16:50.199" v="2012" actId="571"/>
          <ac:spMkLst>
            <pc:docMk/>
            <pc:sldMk cId="0" sldId="266"/>
            <ac:spMk id="204" creationId="{3ECE70BE-8465-4416-A74D-0B7CC6AA8067}"/>
          </ac:spMkLst>
        </pc:spChg>
        <pc:spChg chg="mod">
          <ac:chgData name="Tạ Thị Mỹ Hạnh" userId="fb8786d0-c0f9-4253-b0c9-2c3fb6c7f255" providerId="ADAL" clId="{A7BACBCA-0404-4443-9537-6F70B0630B79}" dt="2021-05-02T00:16:50.199" v="2012" actId="571"/>
          <ac:spMkLst>
            <pc:docMk/>
            <pc:sldMk cId="0" sldId="266"/>
            <ac:spMk id="205" creationId="{759708A4-1D04-450D-99EA-200CF0D6B406}"/>
          </ac:spMkLst>
        </pc:spChg>
        <pc:spChg chg="mod">
          <ac:chgData name="Tạ Thị Mỹ Hạnh" userId="fb8786d0-c0f9-4253-b0c9-2c3fb6c7f255" providerId="ADAL" clId="{A7BACBCA-0404-4443-9537-6F70B0630B79}" dt="2021-05-02T00:16:50.199" v="2012" actId="571"/>
          <ac:spMkLst>
            <pc:docMk/>
            <pc:sldMk cId="0" sldId="266"/>
            <ac:spMk id="206" creationId="{A4EAD30B-5C40-4D97-8E38-AB9ECE7CF079}"/>
          </ac:spMkLst>
        </pc:spChg>
        <pc:spChg chg="mod">
          <ac:chgData name="Tạ Thị Mỹ Hạnh" userId="fb8786d0-c0f9-4253-b0c9-2c3fb6c7f255" providerId="ADAL" clId="{A7BACBCA-0404-4443-9537-6F70B0630B79}" dt="2021-05-02T00:16:50.199" v="2012" actId="571"/>
          <ac:spMkLst>
            <pc:docMk/>
            <pc:sldMk cId="0" sldId="266"/>
            <ac:spMk id="207" creationId="{0D9DCF84-56F9-48C5-B311-B87836DEFFFD}"/>
          </ac:spMkLst>
        </pc:spChg>
        <pc:spChg chg="mod">
          <ac:chgData name="Tạ Thị Mỹ Hạnh" userId="fb8786d0-c0f9-4253-b0c9-2c3fb6c7f255" providerId="ADAL" clId="{A7BACBCA-0404-4443-9537-6F70B0630B79}" dt="2021-05-02T00:16:50.199" v="2012" actId="571"/>
          <ac:spMkLst>
            <pc:docMk/>
            <pc:sldMk cId="0" sldId="266"/>
            <ac:spMk id="208" creationId="{BDBEECA1-F283-41D6-808E-0EA47FE069A5}"/>
          </ac:spMkLst>
        </pc:spChg>
        <pc:spChg chg="mod">
          <ac:chgData name="Tạ Thị Mỹ Hạnh" userId="fb8786d0-c0f9-4253-b0c9-2c3fb6c7f255" providerId="ADAL" clId="{A7BACBCA-0404-4443-9537-6F70B0630B79}" dt="2021-05-02T00:16:50.199" v="2012" actId="571"/>
          <ac:spMkLst>
            <pc:docMk/>
            <pc:sldMk cId="0" sldId="266"/>
            <ac:spMk id="209" creationId="{D3E61D52-E2C6-41A7-9606-85CFD36A72E7}"/>
          </ac:spMkLst>
        </pc:spChg>
        <pc:spChg chg="mod">
          <ac:chgData name="Tạ Thị Mỹ Hạnh" userId="fb8786d0-c0f9-4253-b0c9-2c3fb6c7f255" providerId="ADAL" clId="{A7BACBCA-0404-4443-9537-6F70B0630B79}" dt="2021-05-02T00:16:50.199" v="2012" actId="571"/>
          <ac:spMkLst>
            <pc:docMk/>
            <pc:sldMk cId="0" sldId="266"/>
            <ac:spMk id="210" creationId="{2ADD0F67-4026-40A2-A626-8C3D29842A8B}"/>
          </ac:spMkLst>
        </pc:spChg>
        <pc:spChg chg="mod">
          <ac:chgData name="Tạ Thị Mỹ Hạnh" userId="fb8786d0-c0f9-4253-b0c9-2c3fb6c7f255" providerId="ADAL" clId="{A7BACBCA-0404-4443-9537-6F70B0630B79}" dt="2021-05-02T00:16:50.199" v="2012" actId="571"/>
          <ac:spMkLst>
            <pc:docMk/>
            <pc:sldMk cId="0" sldId="266"/>
            <ac:spMk id="211" creationId="{40C379A7-D05B-44B3-957E-DF265FCA58A8}"/>
          </ac:spMkLst>
        </pc:spChg>
        <pc:spChg chg="mod">
          <ac:chgData name="Tạ Thị Mỹ Hạnh" userId="fb8786d0-c0f9-4253-b0c9-2c3fb6c7f255" providerId="ADAL" clId="{A7BACBCA-0404-4443-9537-6F70B0630B79}" dt="2021-05-02T00:16:50.199" v="2012" actId="571"/>
          <ac:spMkLst>
            <pc:docMk/>
            <pc:sldMk cId="0" sldId="266"/>
            <ac:spMk id="212" creationId="{43F52258-B032-47BA-B82D-AF86E9DFD948}"/>
          </ac:spMkLst>
        </pc:spChg>
        <pc:spChg chg="mod">
          <ac:chgData name="Tạ Thị Mỹ Hạnh" userId="fb8786d0-c0f9-4253-b0c9-2c3fb6c7f255" providerId="ADAL" clId="{A7BACBCA-0404-4443-9537-6F70B0630B79}" dt="2021-05-02T00:16:50.199" v="2012" actId="571"/>
          <ac:spMkLst>
            <pc:docMk/>
            <pc:sldMk cId="0" sldId="266"/>
            <ac:spMk id="213" creationId="{390CC714-6F16-4E40-B447-01D07D8C94B2}"/>
          </ac:spMkLst>
        </pc:spChg>
        <pc:spChg chg="mod">
          <ac:chgData name="Tạ Thị Mỹ Hạnh" userId="fb8786d0-c0f9-4253-b0c9-2c3fb6c7f255" providerId="ADAL" clId="{A7BACBCA-0404-4443-9537-6F70B0630B79}" dt="2021-05-02T00:16:50.199" v="2012" actId="571"/>
          <ac:spMkLst>
            <pc:docMk/>
            <pc:sldMk cId="0" sldId="266"/>
            <ac:spMk id="214" creationId="{59953719-8C89-4806-8C18-3D3897F047AD}"/>
          </ac:spMkLst>
        </pc:spChg>
        <pc:spChg chg="mod">
          <ac:chgData name="Tạ Thị Mỹ Hạnh" userId="fb8786d0-c0f9-4253-b0c9-2c3fb6c7f255" providerId="ADAL" clId="{A7BACBCA-0404-4443-9537-6F70B0630B79}" dt="2021-05-02T00:16:50.199" v="2012" actId="571"/>
          <ac:spMkLst>
            <pc:docMk/>
            <pc:sldMk cId="0" sldId="266"/>
            <ac:spMk id="215" creationId="{858B1D1E-A9D4-438C-8926-583C8903A09B}"/>
          </ac:spMkLst>
        </pc:spChg>
        <pc:spChg chg="mod">
          <ac:chgData name="Tạ Thị Mỹ Hạnh" userId="fb8786d0-c0f9-4253-b0c9-2c3fb6c7f255" providerId="ADAL" clId="{A7BACBCA-0404-4443-9537-6F70B0630B79}" dt="2021-05-02T00:16:50.199" v="2012" actId="571"/>
          <ac:spMkLst>
            <pc:docMk/>
            <pc:sldMk cId="0" sldId="266"/>
            <ac:spMk id="216" creationId="{6ACA986D-C9EC-44C3-8710-A71E61072943}"/>
          </ac:spMkLst>
        </pc:spChg>
        <pc:spChg chg="mod">
          <ac:chgData name="Tạ Thị Mỹ Hạnh" userId="fb8786d0-c0f9-4253-b0c9-2c3fb6c7f255" providerId="ADAL" clId="{A7BACBCA-0404-4443-9537-6F70B0630B79}" dt="2021-05-02T00:16:50.199" v="2012" actId="571"/>
          <ac:spMkLst>
            <pc:docMk/>
            <pc:sldMk cId="0" sldId="266"/>
            <ac:spMk id="217" creationId="{DF0D7C6E-B256-49D9-B139-6251774A0C5D}"/>
          </ac:spMkLst>
        </pc:spChg>
        <pc:spChg chg="add mod">
          <ac:chgData name="Tạ Thị Mỹ Hạnh" userId="fb8786d0-c0f9-4253-b0c9-2c3fb6c7f255" providerId="ADAL" clId="{A7BACBCA-0404-4443-9537-6F70B0630B79}" dt="2021-05-02T00:16:59.305" v="2062" actId="20577"/>
          <ac:spMkLst>
            <pc:docMk/>
            <pc:sldMk cId="0" sldId="266"/>
            <ac:spMk id="218" creationId="{A4785A51-99FB-4C54-B630-6D32424E0F07}"/>
          </ac:spMkLst>
        </pc:spChg>
        <pc:spChg chg="mod">
          <ac:chgData name="Tạ Thị Mỹ Hạnh" userId="fb8786d0-c0f9-4253-b0c9-2c3fb6c7f255" providerId="ADAL" clId="{A7BACBCA-0404-4443-9537-6F70B0630B79}" dt="2021-05-02T00:20:58.031" v="2156"/>
          <ac:spMkLst>
            <pc:docMk/>
            <pc:sldMk cId="0" sldId="266"/>
            <ac:spMk id="221" creationId="{D84DACE7-8B29-4746-98DA-60E2FED6D916}"/>
          </ac:spMkLst>
        </pc:spChg>
        <pc:spChg chg="mod">
          <ac:chgData name="Tạ Thị Mỹ Hạnh" userId="fb8786d0-c0f9-4253-b0c9-2c3fb6c7f255" providerId="ADAL" clId="{A7BACBCA-0404-4443-9537-6F70B0630B79}" dt="2021-05-02T00:20:58.031" v="2156"/>
          <ac:spMkLst>
            <pc:docMk/>
            <pc:sldMk cId="0" sldId="266"/>
            <ac:spMk id="222" creationId="{83101835-DE3B-4619-A17E-53206D5B4751}"/>
          </ac:spMkLst>
        </pc:spChg>
        <pc:spChg chg="mod">
          <ac:chgData name="Tạ Thị Mỹ Hạnh" userId="fb8786d0-c0f9-4253-b0c9-2c3fb6c7f255" providerId="ADAL" clId="{A7BACBCA-0404-4443-9537-6F70B0630B79}" dt="2021-05-02T00:20:58.031" v="2156"/>
          <ac:spMkLst>
            <pc:docMk/>
            <pc:sldMk cId="0" sldId="266"/>
            <ac:spMk id="223" creationId="{F874EEB9-D4DA-4A5E-A4FA-CEE53A307EC2}"/>
          </ac:spMkLst>
        </pc:spChg>
        <pc:spChg chg="mod">
          <ac:chgData name="Tạ Thị Mỹ Hạnh" userId="fb8786d0-c0f9-4253-b0c9-2c3fb6c7f255" providerId="ADAL" clId="{A7BACBCA-0404-4443-9537-6F70B0630B79}" dt="2021-05-02T00:20:58.031" v="2156"/>
          <ac:spMkLst>
            <pc:docMk/>
            <pc:sldMk cId="0" sldId="266"/>
            <ac:spMk id="224" creationId="{A586672E-53FC-4279-BA3E-4C9B37ED8B89}"/>
          </ac:spMkLst>
        </pc:spChg>
        <pc:spChg chg="mod">
          <ac:chgData name="Tạ Thị Mỹ Hạnh" userId="fb8786d0-c0f9-4253-b0c9-2c3fb6c7f255" providerId="ADAL" clId="{A7BACBCA-0404-4443-9537-6F70B0630B79}" dt="2021-05-02T00:20:58.031" v="2156"/>
          <ac:spMkLst>
            <pc:docMk/>
            <pc:sldMk cId="0" sldId="266"/>
            <ac:spMk id="225" creationId="{7FEEECD5-B8AD-4019-90F4-1770EB1C1905}"/>
          </ac:spMkLst>
        </pc:spChg>
        <pc:spChg chg="mod">
          <ac:chgData name="Tạ Thị Mỹ Hạnh" userId="fb8786d0-c0f9-4253-b0c9-2c3fb6c7f255" providerId="ADAL" clId="{A7BACBCA-0404-4443-9537-6F70B0630B79}" dt="2021-05-02T00:20:58.031" v="2156"/>
          <ac:spMkLst>
            <pc:docMk/>
            <pc:sldMk cId="0" sldId="266"/>
            <ac:spMk id="226" creationId="{8718844B-0D69-412C-A78F-B661C8892D03}"/>
          </ac:spMkLst>
        </pc:spChg>
        <pc:spChg chg="mod">
          <ac:chgData name="Tạ Thị Mỹ Hạnh" userId="fb8786d0-c0f9-4253-b0c9-2c3fb6c7f255" providerId="ADAL" clId="{A7BACBCA-0404-4443-9537-6F70B0630B79}" dt="2021-05-02T00:20:58.031" v="2156"/>
          <ac:spMkLst>
            <pc:docMk/>
            <pc:sldMk cId="0" sldId="266"/>
            <ac:spMk id="227" creationId="{D3DE5378-70D6-4DEA-AE6B-B6B790816C24}"/>
          </ac:spMkLst>
        </pc:spChg>
        <pc:spChg chg="mod">
          <ac:chgData name="Tạ Thị Mỹ Hạnh" userId="fb8786d0-c0f9-4253-b0c9-2c3fb6c7f255" providerId="ADAL" clId="{A7BACBCA-0404-4443-9537-6F70B0630B79}" dt="2021-05-02T00:20:58.031" v="2156"/>
          <ac:spMkLst>
            <pc:docMk/>
            <pc:sldMk cId="0" sldId="266"/>
            <ac:spMk id="228" creationId="{E78EA786-9AB0-4027-9155-71822FEB96CE}"/>
          </ac:spMkLst>
        </pc:spChg>
        <pc:spChg chg="mod">
          <ac:chgData name="Tạ Thị Mỹ Hạnh" userId="fb8786d0-c0f9-4253-b0c9-2c3fb6c7f255" providerId="ADAL" clId="{A7BACBCA-0404-4443-9537-6F70B0630B79}" dt="2021-05-02T00:20:58.031" v="2156"/>
          <ac:spMkLst>
            <pc:docMk/>
            <pc:sldMk cId="0" sldId="266"/>
            <ac:spMk id="229" creationId="{B75BB16F-4D55-4EF8-9019-3AB759C2BB54}"/>
          </ac:spMkLst>
        </pc:spChg>
        <pc:spChg chg="mod">
          <ac:chgData name="Tạ Thị Mỹ Hạnh" userId="fb8786d0-c0f9-4253-b0c9-2c3fb6c7f255" providerId="ADAL" clId="{A7BACBCA-0404-4443-9537-6F70B0630B79}" dt="2021-05-02T00:20:58.031" v="2156"/>
          <ac:spMkLst>
            <pc:docMk/>
            <pc:sldMk cId="0" sldId="266"/>
            <ac:spMk id="230" creationId="{A5D26A02-06EC-4500-A05A-24631B8A98E0}"/>
          </ac:spMkLst>
        </pc:spChg>
        <pc:spChg chg="mod">
          <ac:chgData name="Tạ Thị Mỹ Hạnh" userId="fb8786d0-c0f9-4253-b0c9-2c3fb6c7f255" providerId="ADAL" clId="{A7BACBCA-0404-4443-9537-6F70B0630B79}" dt="2021-05-02T00:20:58.031" v="2156"/>
          <ac:spMkLst>
            <pc:docMk/>
            <pc:sldMk cId="0" sldId="266"/>
            <ac:spMk id="231" creationId="{0218D38B-C3AC-4F4D-BAB8-514A2638865F}"/>
          </ac:spMkLst>
        </pc:spChg>
        <pc:spChg chg="mod">
          <ac:chgData name="Tạ Thị Mỹ Hạnh" userId="fb8786d0-c0f9-4253-b0c9-2c3fb6c7f255" providerId="ADAL" clId="{A7BACBCA-0404-4443-9537-6F70B0630B79}" dt="2021-05-02T00:20:58.031" v="2156"/>
          <ac:spMkLst>
            <pc:docMk/>
            <pc:sldMk cId="0" sldId="266"/>
            <ac:spMk id="232" creationId="{CCE9A257-1886-4EED-9840-5C00F5EC395C}"/>
          </ac:spMkLst>
        </pc:spChg>
        <pc:spChg chg="mod">
          <ac:chgData name="Tạ Thị Mỹ Hạnh" userId="fb8786d0-c0f9-4253-b0c9-2c3fb6c7f255" providerId="ADAL" clId="{A7BACBCA-0404-4443-9537-6F70B0630B79}" dt="2021-05-02T00:20:58.031" v="2156"/>
          <ac:spMkLst>
            <pc:docMk/>
            <pc:sldMk cId="0" sldId="266"/>
            <ac:spMk id="233" creationId="{3F2955F8-D0F5-4818-9055-A127C3470E4F}"/>
          </ac:spMkLst>
        </pc:spChg>
        <pc:spChg chg="mod">
          <ac:chgData name="Tạ Thị Mỹ Hạnh" userId="fb8786d0-c0f9-4253-b0c9-2c3fb6c7f255" providerId="ADAL" clId="{A7BACBCA-0404-4443-9537-6F70B0630B79}" dt="2021-05-02T00:20:58.031" v="2156"/>
          <ac:spMkLst>
            <pc:docMk/>
            <pc:sldMk cId="0" sldId="266"/>
            <ac:spMk id="234" creationId="{43A52649-9E78-4F54-B307-D40C9BB02F3B}"/>
          </ac:spMkLst>
        </pc:spChg>
        <pc:spChg chg="mod">
          <ac:chgData name="Tạ Thị Mỹ Hạnh" userId="fb8786d0-c0f9-4253-b0c9-2c3fb6c7f255" providerId="ADAL" clId="{A7BACBCA-0404-4443-9537-6F70B0630B79}" dt="2021-05-02T00:13:10.979" v="1933" actId="403"/>
          <ac:spMkLst>
            <pc:docMk/>
            <pc:sldMk cId="0" sldId="266"/>
            <ac:spMk id="8344" creationId="{00000000-0000-0000-0000-000000000000}"/>
          </ac:spMkLst>
        </pc:spChg>
        <pc:spChg chg="add del mod">
          <ac:chgData name="Tạ Thị Mỹ Hạnh" userId="fb8786d0-c0f9-4253-b0c9-2c3fb6c7f255" providerId="ADAL" clId="{A7BACBCA-0404-4443-9537-6F70B0630B79}" dt="2021-05-02T00:15:26.752" v="1972" actId="1038"/>
          <ac:spMkLst>
            <pc:docMk/>
            <pc:sldMk cId="0" sldId="266"/>
            <ac:spMk id="8345" creationId="{00000000-0000-0000-0000-000000000000}"/>
          </ac:spMkLst>
        </pc:spChg>
        <pc:spChg chg="mod">
          <ac:chgData name="Tạ Thị Mỹ Hạnh" userId="fb8786d0-c0f9-4253-b0c9-2c3fb6c7f255" providerId="ADAL" clId="{A7BACBCA-0404-4443-9537-6F70B0630B79}" dt="2021-05-02T00:15:26.752" v="1972" actId="1038"/>
          <ac:spMkLst>
            <pc:docMk/>
            <pc:sldMk cId="0" sldId="266"/>
            <ac:spMk id="8346" creationId="{00000000-0000-0000-0000-000000000000}"/>
          </ac:spMkLst>
        </pc:spChg>
        <pc:spChg chg="del">
          <ac:chgData name="Tạ Thị Mỹ Hạnh" userId="fb8786d0-c0f9-4253-b0c9-2c3fb6c7f255" providerId="ADAL" clId="{A7BACBCA-0404-4443-9537-6F70B0630B79}" dt="2021-05-02T00:12:42.444" v="1896" actId="478"/>
          <ac:spMkLst>
            <pc:docMk/>
            <pc:sldMk cId="0" sldId="266"/>
            <ac:spMk id="8347" creationId="{00000000-0000-0000-0000-000000000000}"/>
          </ac:spMkLst>
        </pc:spChg>
        <pc:spChg chg="mod">
          <ac:chgData name="Tạ Thị Mỹ Hạnh" userId="fb8786d0-c0f9-4253-b0c9-2c3fb6c7f255" providerId="ADAL" clId="{A7BACBCA-0404-4443-9537-6F70B0630B79}" dt="2021-05-02T00:16:03.313" v="1990" actId="1076"/>
          <ac:spMkLst>
            <pc:docMk/>
            <pc:sldMk cId="0" sldId="266"/>
            <ac:spMk id="8348" creationId="{00000000-0000-0000-0000-000000000000}"/>
          </ac:spMkLst>
        </pc:spChg>
        <pc:spChg chg="del mod">
          <ac:chgData name="Tạ Thị Mỹ Hạnh" userId="fb8786d0-c0f9-4253-b0c9-2c3fb6c7f255" providerId="ADAL" clId="{A7BACBCA-0404-4443-9537-6F70B0630B79}" dt="2021-05-02T00:16:26.850" v="2007" actId="478"/>
          <ac:spMkLst>
            <pc:docMk/>
            <pc:sldMk cId="0" sldId="266"/>
            <ac:spMk id="8349" creationId="{00000000-0000-0000-0000-000000000000}"/>
          </ac:spMkLst>
        </pc:spChg>
        <pc:spChg chg="del mod">
          <ac:chgData name="Tạ Thị Mỹ Hạnh" userId="fb8786d0-c0f9-4253-b0c9-2c3fb6c7f255" providerId="ADAL" clId="{A7BACBCA-0404-4443-9537-6F70B0630B79}" dt="2021-05-02T00:16:28.665" v="2009" actId="478"/>
          <ac:spMkLst>
            <pc:docMk/>
            <pc:sldMk cId="0" sldId="266"/>
            <ac:spMk id="8350" creationId="{00000000-0000-0000-0000-000000000000}"/>
          </ac:spMkLst>
        </pc:spChg>
        <pc:spChg chg="del mod">
          <ac:chgData name="Tạ Thị Mỹ Hạnh" userId="fb8786d0-c0f9-4253-b0c9-2c3fb6c7f255" providerId="ADAL" clId="{A7BACBCA-0404-4443-9537-6F70B0630B79}" dt="2021-05-02T00:16:18.613" v="2002" actId="478"/>
          <ac:spMkLst>
            <pc:docMk/>
            <pc:sldMk cId="0" sldId="266"/>
            <ac:spMk id="8351" creationId="{00000000-0000-0000-0000-000000000000}"/>
          </ac:spMkLst>
        </pc:spChg>
        <pc:spChg chg="del mod">
          <ac:chgData name="Tạ Thị Mỹ Hạnh" userId="fb8786d0-c0f9-4253-b0c9-2c3fb6c7f255" providerId="ADAL" clId="{A7BACBCA-0404-4443-9537-6F70B0630B79}" dt="2021-05-02T00:16:22.839" v="2004" actId="478"/>
          <ac:spMkLst>
            <pc:docMk/>
            <pc:sldMk cId="0" sldId="266"/>
            <ac:spMk id="8352" creationId="{00000000-0000-0000-0000-000000000000}"/>
          </ac:spMkLst>
        </pc:spChg>
        <pc:grpChg chg="add del mod">
          <ac:chgData name="Tạ Thị Mỹ Hạnh" userId="fb8786d0-c0f9-4253-b0c9-2c3fb6c7f255" providerId="ADAL" clId="{A7BACBCA-0404-4443-9537-6F70B0630B79}" dt="2021-05-02T00:11:37.261" v="1849" actId="478"/>
          <ac:grpSpMkLst>
            <pc:docMk/>
            <pc:sldMk cId="0" sldId="266"/>
            <ac:grpSpMk id="75" creationId="{3C52C83F-5CA5-4A8F-A9BF-D09D6A62F954}"/>
          </ac:grpSpMkLst>
        </pc:grpChg>
        <pc:grpChg chg="add mod">
          <ac:chgData name="Tạ Thị Mỹ Hạnh" userId="fb8786d0-c0f9-4253-b0c9-2c3fb6c7f255" providerId="ADAL" clId="{A7BACBCA-0404-4443-9537-6F70B0630B79}" dt="2021-05-02T00:15:26.752" v="1972" actId="1038"/>
          <ac:grpSpMkLst>
            <pc:docMk/>
            <pc:sldMk cId="0" sldId="266"/>
            <ac:grpSpMk id="89" creationId="{2DF69C94-BD5D-4951-8389-1998FBF5DF51}"/>
          </ac:grpSpMkLst>
        </pc:grpChg>
        <pc:grpChg chg="add del mod">
          <ac:chgData name="Tạ Thị Mỹ Hạnh" userId="fb8786d0-c0f9-4253-b0c9-2c3fb6c7f255" providerId="ADAL" clId="{A7BACBCA-0404-4443-9537-6F70B0630B79}" dt="2021-05-02T00:20:57.610" v="2155" actId="478"/>
          <ac:grpSpMkLst>
            <pc:docMk/>
            <pc:sldMk cId="0" sldId="266"/>
            <ac:grpSpMk id="155" creationId="{C7BCBCD5-3B1F-4527-ABB4-D038481A122E}"/>
          </ac:grpSpMkLst>
        </pc:grpChg>
        <pc:grpChg chg="add del mod">
          <ac:chgData name="Tạ Thị Mỹ Hạnh" userId="fb8786d0-c0f9-4253-b0c9-2c3fb6c7f255" providerId="ADAL" clId="{A7BACBCA-0404-4443-9537-6F70B0630B79}" dt="2021-05-02T00:17:54.848" v="2066" actId="478"/>
          <ac:grpSpMkLst>
            <pc:docMk/>
            <pc:sldMk cId="0" sldId="266"/>
            <ac:grpSpMk id="167" creationId="{2A4B8DEE-4E20-4A53-9A2E-145A3A3E8F68}"/>
          </ac:grpSpMkLst>
        </pc:grpChg>
        <pc:grpChg chg="add mod">
          <ac:chgData name="Tạ Thị Mỹ Hạnh" userId="fb8786d0-c0f9-4253-b0c9-2c3fb6c7f255" providerId="ADAL" clId="{A7BACBCA-0404-4443-9537-6F70B0630B79}" dt="2021-05-02T00:21:02.539" v="2157" actId="1076"/>
          <ac:grpSpMkLst>
            <pc:docMk/>
            <pc:sldMk cId="0" sldId="266"/>
            <ac:grpSpMk id="220" creationId="{FB9DC810-73CD-4E03-97AF-6A2FA273E898}"/>
          </ac:grpSpMkLst>
        </pc:grpChg>
        <pc:grpChg chg="del">
          <ac:chgData name="Tạ Thị Mỹ Hạnh" userId="fb8786d0-c0f9-4253-b0c9-2c3fb6c7f255" providerId="ADAL" clId="{A7BACBCA-0404-4443-9537-6F70B0630B79}" dt="2021-05-02T00:11:57.456" v="1855" actId="478"/>
          <ac:grpSpMkLst>
            <pc:docMk/>
            <pc:sldMk cId="0" sldId="266"/>
            <ac:grpSpMk id="8353" creationId="{00000000-0000-0000-0000-000000000000}"/>
          </ac:grpSpMkLst>
        </pc:grpChg>
        <pc:grpChg chg="mod">
          <ac:chgData name="Tạ Thị Mỹ Hạnh" userId="fb8786d0-c0f9-4253-b0c9-2c3fb6c7f255" providerId="ADAL" clId="{A7BACBCA-0404-4443-9537-6F70B0630B79}" dt="2021-05-02T00:17:04.706" v="2065" actId="1037"/>
          <ac:grpSpMkLst>
            <pc:docMk/>
            <pc:sldMk cId="0" sldId="266"/>
            <ac:grpSpMk id="8379" creationId="{00000000-0000-0000-0000-000000000000}"/>
          </ac:grpSpMkLst>
        </pc:grpChg>
        <pc:grpChg chg="del mod">
          <ac:chgData name="Tạ Thị Mỹ Hạnh" userId="fb8786d0-c0f9-4253-b0c9-2c3fb6c7f255" providerId="ADAL" clId="{A7BACBCA-0404-4443-9537-6F70B0630B79}" dt="2021-05-02T00:16:16.513" v="2001" actId="478"/>
          <ac:grpSpMkLst>
            <pc:docMk/>
            <pc:sldMk cId="0" sldId="266"/>
            <ac:grpSpMk id="8391" creationId="{00000000-0000-0000-0000-000000000000}"/>
          </ac:grpSpMkLst>
        </pc:grpChg>
        <pc:grpChg chg="del mod">
          <ac:chgData name="Tạ Thị Mỹ Hạnh" userId="fb8786d0-c0f9-4253-b0c9-2c3fb6c7f255" providerId="ADAL" clId="{A7BACBCA-0404-4443-9537-6F70B0630B79}" dt="2021-05-02T00:16:24.840" v="2006" actId="478"/>
          <ac:grpSpMkLst>
            <pc:docMk/>
            <pc:sldMk cId="0" sldId="266"/>
            <ac:grpSpMk id="8406" creationId="{00000000-0000-0000-0000-000000000000}"/>
          </ac:grpSpMkLst>
        </pc:grpChg>
        <pc:picChg chg="add mod">
          <ac:chgData name="Tạ Thị Mỹ Hạnh" userId="fb8786d0-c0f9-4253-b0c9-2c3fb6c7f255" providerId="ADAL" clId="{A7BACBCA-0404-4443-9537-6F70B0630B79}" dt="2021-05-02T00:20:16.668" v="2108" actId="1076"/>
          <ac:picMkLst>
            <pc:docMk/>
            <pc:sldMk cId="0" sldId="266"/>
            <ac:picMk id="2050" creationId="{B2782576-EEF6-4513-9B3B-7B15C32EEC43}"/>
          </ac:picMkLst>
        </pc:picChg>
      </pc:sldChg>
      <pc:sldChg chg="del modNotes">
        <pc:chgData name="Tạ Thị Mỹ Hạnh" userId="fb8786d0-c0f9-4253-b0c9-2c3fb6c7f255" providerId="ADAL" clId="{A7BACBCA-0404-4443-9537-6F70B0630B79}" dt="2021-05-02T03:56:21.719" v="5957" actId="47"/>
        <pc:sldMkLst>
          <pc:docMk/>
          <pc:sldMk cId="0" sldId="267"/>
        </pc:sldMkLst>
      </pc:sldChg>
      <pc:sldChg chg="del modNotes">
        <pc:chgData name="Tạ Thị Mỹ Hạnh" userId="fb8786d0-c0f9-4253-b0c9-2c3fb6c7f255" providerId="ADAL" clId="{A7BACBCA-0404-4443-9537-6F70B0630B79}" dt="2021-05-02T03:56:21.719" v="5957" actId="47"/>
        <pc:sldMkLst>
          <pc:docMk/>
          <pc:sldMk cId="0" sldId="268"/>
        </pc:sldMkLst>
      </pc:sldChg>
      <pc:sldChg chg="modSp del mod modNotes">
        <pc:chgData name="Tạ Thị Mỹ Hạnh" userId="fb8786d0-c0f9-4253-b0c9-2c3fb6c7f255" providerId="ADAL" clId="{A7BACBCA-0404-4443-9537-6F70B0630B79}" dt="2021-05-02T03:56:21.719" v="5957" actId="47"/>
        <pc:sldMkLst>
          <pc:docMk/>
          <pc:sldMk cId="0" sldId="269"/>
        </pc:sldMkLst>
        <pc:grpChg chg="mod">
          <ac:chgData name="Tạ Thị Mỹ Hạnh" userId="fb8786d0-c0f9-4253-b0c9-2c3fb6c7f255" providerId="ADAL" clId="{A7BACBCA-0404-4443-9537-6F70B0630B79}" dt="2021-05-02T03:11:48.362" v="5121" actId="1076"/>
          <ac:grpSpMkLst>
            <pc:docMk/>
            <pc:sldMk cId="0" sldId="269"/>
            <ac:grpSpMk id="8566" creationId="{00000000-0000-0000-0000-000000000000}"/>
          </ac:grpSpMkLst>
        </pc:grpChg>
      </pc:sldChg>
      <pc:sldChg chg="del modNotes">
        <pc:chgData name="Tạ Thị Mỹ Hạnh" userId="fb8786d0-c0f9-4253-b0c9-2c3fb6c7f255" providerId="ADAL" clId="{A7BACBCA-0404-4443-9537-6F70B0630B79}" dt="2021-05-02T03:56:21.719" v="5957" actId="47"/>
        <pc:sldMkLst>
          <pc:docMk/>
          <pc:sldMk cId="0" sldId="270"/>
        </pc:sldMkLst>
      </pc:sldChg>
      <pc:sldChg chg="del modNotes">
        <pc:chgData name="Tạ Thị Mỹ Hạnh" userId="fb8786d0-c0f9-4253-b0c9-2c3fb6c7f255" providerId="ADAL" clId="{A7BACBCA-0404-4443-9537-6F70B0630B79}" dt="2021-05-02T03:56:21.719" v="5957" actId="47"/>
        <pc:sldMkLst>
          <pc:docMk/>
          <pc:sldMk cId="0" sldId="271"/>
        </pc:sldMkLst>
      </pc:sldChg>
      <pc:sldChg chg="del modNotes">
        <pc:chgData name="Tạ Thị Mỹ Hạnh" userId="fb8786d0-c0f9-4253-b0c9-2c3fb6c7f255" providerId="ADAL" clId="{A7BACBCA-0404-4443-9537-6F70B0630B79}" dt="2021-05-02T03:56:21.719" v="5957" actId="47"/>
        <pc:sldMkLst>
          <pc:docMk/>
          <pc:sldMk cId="0" sldId="272"/>
        </pc:sldMkLst>
      </pc:sldChg>
      <pc:sldChg chg="del modNotes">
        <pc:chgData name="Tạ Thị Mỹ Hạnh" userId="fb8786d0-c0f9-4253-b0c9-2c3fb6c7f255" providerId="ADAL" clId="{A7BACBCA-0404-4443-9537-6F70B0630B79}" dt="2021-05-02T03:56:21.719" v="5957" actId="47"/>
        <pc:sldMkLst>
          <pc:docMk/>
          <pc:sldMk cId="0" sldId="273"/>
        </pc:sldMkLst>
      </pc:sldChg>
      <pc:sldChg chg="del modNotes">
        <pc:chgData name="Tạ Thị Mỹ Hạnh" userId="fb8786d0-c0f9-4253-b0c9-2c3fb6c7f255" providerId="ADAL" clId="{A7BACBCA-0404-4443-9537-6F70B0630B79}" dt="2021-05-02T03:56:21.719" v="5957" actId="47"/>
        <pc:sldMkLst>
          <pc:docMk/>
          <pc:sldMk cId="0" sldId="274"/>
        </pc:sldMkLst>
      </pc:sldChg>
      <pc:sldChg chg="del modNotes">
        <pc:chgData name="Tạ Thị Mỹ Hạnh" userId="fb8786d0-c0f9-4253-b0c9-2c3fb6c7f255" providerId="ADAL" clId="{A7BACBCA-0404-4443-9537-6F70B0630B79}" dt="2021-05-02T03:56:21.719" v="5957" actId="47"/>
        <pc:sldMkLst>
          <pc:docMk/>
          <pc:sldMk cId="0" sldId="275"/>
        </pc:sldMkLst>
      </pc:sldChg>
      <pc:sldChg chg="del modNotes">
        <pc:chgData name="Tạ Thị Mỹ Hạnh" userId="fb8786d0-c0f9-4253-b0c9-2c3fb6c7f255" providerId="ADAL" clId="{A7BACBCA-0404-4443-9537-6F70B0630B79}" dt="2021-05-02T03:56:21.719" v="5957" actId="47"/>
        <pc:sldMkLst>
          <pc:docMk/>
          <pc:sldMk cId="0" sldId="276"/>
        </pc:sldMkLst>
      </pc:sldChg>
      <pc:sldChg chg="del modNotes">
        <pc:chgData name="Tạ Thị Mỹ Hạnh" userId="fb8786d0-c0f9-4253-b0c9-2c3fb6c7f255" providerId="ADAL" clId="{A7BACBCA-0404-4443-9537-6F70B0630B79}" dt="2021-05-02T03:56:21.719" v="5957" actId="47"/>
        <pc:sldMkLst>
          <pc:docMk/>
          <pc:sldMk cId="0" sldId="277"/>
        </pc:sldMkLst>
      </pc:sldChg>
      <pc:sldChg chg="modSp del mod modNotes">
        <pc:chgData name="Tạ Thị Mỹ Hạnh" userId="fb8786d0-c0f9-4253-b0c9-2c3fb6c7f255" providerId="ADAL" clId="{A7BACBCA-0404-4443-9537-6F70B0630B79}" dt="2021-05-02T03:56:21.719" v="5957" actId="47"/>
        <pc:sldMkLst>
          <pc:docMk/>
          <pc:sldMk cId="0" sldId="278"/>
        </pc:sldMkLst>
        <pc:grpChg chg="mod">
          <ac:chgData name="Tạ Thị Mỹ Hạnh" userId="fb8786d0-c0f9-4253-b0c9-2c3fb6c7f255" providerId="ADAL" clId="{A7BACBCA-0404-4443-9537-6F70B0630B79}" dt="2021-05-02T00:11:30.510" v="1848" actId="1076"/>
          <ac:grpSpMkLst>
            <pc:docMk/>
            <pc:sldMk cId="0" sldId="278"/>
            <ac:grpSpMk id="8835" creationId="{00000000-0000-0000-0000-000000000000}"/>
          </ac:grpSpMkLst>
        </pc:grpChg>
      </pc:sldChg>
      <pc:sldChg chg="addSp delSp modSp mod ord modTransition modAnim modNotes">
        <pc:chgData name="Tạ Thị Mỹ Hạnh" userId="fb8786d0-c0f9-4253-b0c9-2c3fb6c7f255" providerId="ADAL" clId="{A7BACBCA-0404-4443-9537-6F70B0630B79}" dt="2021-05-02T03:56:33.942" v="5959"/>
        <pc:sldMkLst>
          <pc:docMk/>
          <pc:sldMk cId="0" sldId="279"/>
        </pc:sldMkLst>
        <pc:spChg chg="add del mod">
          <ac:chgData name="Tạ Thị Mỹ Hạnh" userId="fb8786d0-c0f9-4253-b0c9-2c3fb6c7f255" providerId="ADAL" clId="{A7BACBCA-0404-4443-9537-6F70B0630B79}" dt="2021-05-02T02:12:57.398" v="3654" actId="478"/>
          <ac:spMkLst>
            <pc:docMk/>
            <pc:sldMk cId="0" sldId="279"/>
            <ac:spMk id="3" creationId="{6D43902F-A434-484C-908C-096D0779C988}"/>
          </ac:spMkLst>
        </pc:spChg>
        <pc:spChg chg="add mod">
          <ac:chgData name="Tạ Thị Mỹ Hạnh" userId="fb8786d0-c0f9-4253-b0c9-2c3fb6c7f255" providerId="ADAL" clId="{A7BACBCA-0404-4443-9537-6F70B0630B79}" dt="2021-05-02T02:17:03.505" v="3872" actId="1035"/>
          <ac:spMkLst>
            <pc:docMk/>
            <pc:sldMk cId="0" sldId="279"/>
            <ac:spMk id="4" creationId="{42603499-2D70-475B-9101-1F3BE01A1C3C}"/>
          </ac:spMkLst>
        </pc:spChg>
        <pc:spChg chg="add mod">
          <ac:chgData name="Tạ Thị Mỹ Hạnh" userId="fb8786d0-c0f9-4253-b0c9-2c3fb6c7f255" providerId="ADAL" clId="{A7BACBCA-0404-4443-9537-6F70B0630B79}" dt="2021-05-02T02:17:03.505" v="3872" actId="1035"/>
          <ac:spMkLst>
            <pc:docMk/>
            <pc:sldMk cId="0" sldId="279"/>
            <ac:spMk id="5" creationId="{F751481D-574A-497F-BA71-57CEFD28B57B}"/>
          </ac:spMkLst>
        </pc:spChg>
        <pc:spChg chg="add mod">
          <ac:chgData name="Tạ Thị Mỹ Hạnh" userId="fb8786d0-c0f9-4253-b0c9-2c3fb6c7f255" providerId="ADAL" clId="{A7BACBCA-0404-4443-9537-6F70B0630B79}" dt="2021-05-02T02:40:19.423" v="3993" actId="207"/>
          <ac:spMkLst>
            <pc:docMk/>
            <pc:sldMk cId="0" sldId="279"/>
            <ac:spMk id="6" creationId="{17658498-E15B-4928-9DB9-E25DCF8FEFD6}"/>
          </ac:spMkLst>
        </pc:spChg>
        <pc:spChg chg="add mod">
          <ac:chgData name="Tạ Thị Mỹ Hạnh" userId="fb8786d0-c0f9-4253-b0c9-2c3fb6c7f255" providerId="ADAL" clId="{A7BACBCA-0404-4443-9537-6F70B0630B79}" dt="2021-05-02T02:40:46.680" v="4015" actId="207"/>
          <ac:spMkLst>
            <pc:docMk/>
            <pc:sldMk cId="0" sldId="279"/>
            <ac:spMk id="9" creationId="{F6B6FE4A-CDD3-46B2-85BD-00072AD5AD83}"/>
          </ac:spMkLst>
        </pc:spChg>
        <pc:spChg chg="del">
          <ac:chgData name="Tạ Thị Mỹ Hạnh" userId="fb8786d0-c0f9-4253-b0c9-2c3fb6c7f255" providerId="ADAL" clId="{A7BACBCA-0404-4443-9537-6F70B0630B79}" dt="2021-05-02T02:12:55.357" v="3653" actId="478"/>
          <ac:spMkLst>
            <pc:docMk/>
            <pc:sldMk cId="0" sldId="279"/>
            <ac:spMk id="8908" creationId="{00000000-0000-0000-0000-000000000000}"/>
          </ac:spMkLst>
        </pc:spChg>
        <pc:graphicFrameChg chg="mod modGraphic">
          <ac:chgData name="Tạ Thị Mỹ Hạnh" userId="fb8786d0-c0f9-4253-b0c9-2c3fb6c7f255" providerId="ADAL" clId="{A7BACBCA-0404-4443-9537-6F70B0630B79}" dt="2021-05-02T02:40:08.634" v="3992" actId="207"/>
          <ac:graphicFrameMkLst>
            <pc:docMk/>
            <pc:sldMk cId="0" sldId="279"/>
            <ac:graphicFrameMk id="8909" creationId="{00000000-0000-0000-0000-000000000000}"/>
          </ac:graphicFrameMkLst>
        </pc:graphicFrameChg>
      </pc:sldChg>
      <pc:sldChg chg="del ord modNotes">
        <pc:chgData name="Tạ Thị Mỹ Hạnh" userId="fb8786d0-c0f9-4253-b0c9-2c3fb6c7f255" providerId="ADAL" clId="{A7BACBCA-0404-4443-9537-6F70B0630B79}" dt="2021-05-02T03:56:21.719" v="5957" actId="47"/>
        <pc:sldMkLst>
          <pc:docMk/>
          <pc:sldMk cId="0" sldId="280"/>
        </pc:sldMkLst>
      </pc:sldChg>
      <pc:sldChg chg="del modNotes">
        <pc:chgData name="Tạ Thị Mỹ Hạnh" userId="fb8786d0-c0f9-4253-b0c9-2c3fb6c7f255" providerId="ADAL" clId="{A7BACBCA-0404-4443-9537-6F70B0630B79}" dt="2021-05-02T03:56:21.719" v="5957" actId="47"/>
        <pc:sldMkLst>
          <pc:docMk/>
          <pc:sldMk cId="0" sldId="281"/>
        </pc:sldMkLst>
      </pc:sldChg>
      <pc:sldChg chg="del modNotes">
        <pc:chgData name="Tạ Thị Mỹ Hạnh" userId="fb8786d0-c0f9-4253-b0c9-2c3fb6c7f255" providerId="ADAL" clId="{A7BACBCA-0404-4443-9537-6F70B0630B79}" dt="2021-05-02T03:56:21.719" v="5957" actId="47"/>
        <pc:sldMkLst>
          <pc:docMk/>
          <pc:sldMk cId="0" sldId="282"/>
        </pc:sldMkLst>
      </pc:sldChg>
      <pc:sldChg chg="del modNotes">
        <pc:chgData name="Tạ Thị Mỹ Hạnh" userId="fb8786d0-c0f9-4253-b0c9-2c3fb6c7f255" providerId="ADAL" clId="{A7BACBCA-0404-4443-9537-6F70B0630B79}" dt="2021-05-02T03:56:21.719" v="5957" actId="47"/>
        <pc:sldMkLst>
          <pc:docMk/>
          <pc:sldMk cId="0" sldId="283"/>
        </pc:sldMkLst>
      </pc:sldChg>
      <pc:sldChg chg="del modNotes">
        <pc:chgData name="Tạ Thị Mỹ Hạnh" userId="fb8786d0-c0f9-4253-b0c9-2c3fb6c7f255" providerId="ADAL" clId="{A7BACBCA-0404-4443-9537-6F70B0630B79}" dt="2021-05-02T03:56:21.719" v="5957" actId="47"/>
        <pc:sldMkLst>
          <pc:docMk/>
          <pc:sldMk cId="0" sldId="284"/>
        </pc:sldMkLst>
      </pc:sldChg>
      <pc:sldChg chg="del modNotes">
        <pc:chgData name="Tạ Thị Mỹ Hạnh" userId="fb8786d0-c0f9-4253-b0c9-2c3fb6c7f255" providerId="ADAL" clId="{A7BACBCA-0404-4443-9537-6F70B0630B79}" dt="2021-05-02T03:56:21.719" v="5957" actId="47"/>
        <pc:sldMkLst>
          <pc:docMk/>
          <pc:sldMk cId="0" sldId="285"/>
        </pc:sldMkLst>
      </pc:sldChg>
      <pc:sldChg chg="del modNotes">
        <pc:chgData name="Tạ Thị Mỹ Hạnh" userId="fb8786d0-c0f9-4253-b0c9-2c3fb6c7f255" providerId="ADAL" clId="{A7BACBCA-0404-4443-9537-6F70B0630B79}" dt="2021-05-02T03:56:21.719" v="5957" actId="47"/>
        <pc:sldMkLst>
          <pc:docMk/>
          <pc:sldMk cId="0" sldId="286"/>
        </pc:sldMkLst>
      </pc:sldChg>
      <pc:sldChg chg="del">
        <pc:chgData name="Tạ Thị Mỹ Hạnh" userId="fb8786d0-c0f9-4253-b0c9-2c3fb6c7f255" providerId="ADAL" clId="{A7BACBCA-0404-4443-9537-6F70B0630B79}" dt="2021-05-02T03:56:21.719" v="5957" actId="47"/>
        <pc:sldMkLst>
          <pc:docMk/>
          <pc:sldMk cId="0" sldId="287"/>
        </pc:sldMkLst>
      </pc:sldChg>
      <pc:sldChg chg="del">
        <pc:chgData name="Tạ Thị Mỹ Hạnh" userId="fb8786d0-c0f9-4253-b0c9-2c3fb6c7f255" providerId="ADAL" clId="{A7BACBCA-0404-4443-9537-6F70B0630B79}" dt="2021-05-02T03:56:21.719" v="5957" actId="47"/>
        <pc:sldMkLst>
          <pc:docMk/>
          <pc:sldMk cId="0" sldId="288"/>
        </pc:sldMkLst>
      </pc:sldChg>
      <pc:sldChg chg="del">
        <pc:chgData name="Tạ Thị Mỹ Hạnh" userId="fb8786d0-c0f9-4253-b0c9-2c3fb6c7f255" providerId="ADAL" clId="{A7BACBCA-0404-4443-9537-6F70B0630B79}" dt="2021-05-02T03:56:21.719" v="5957" actId="47"/>
        <pc:sldMkLst>
          <pc:docMk/>
          <pc:sldMk cId="0" sldId="289"/>
        </pc:sldMkLst>
      </pc:sldChg>
      <pc:sldChg chg="del">
        <pc:chgData name="Tạ Thị Mỹ Hạnh" userId="fb8786d0-c0f9-4253-b0c9-2c3fb6c7f255" providerId="ADAL" clId="{A7BACBCA-0404-4443-9537-6F70B0630B79}" dt="2021-05-02T03:56:21.719" v="5957" actId="47"/>
        <pc:sldMkLst>
          <pc:docMk/>
          <pc:sldMk cId="0" sldId="290"/>
        </pc:sldMkLst>
      </pc:sldChg>
      <pc:sldChg chg="del">
        <pc:chgData name="Tạ Thị Mỹ Hạnh" userId="fb8786d0-c0f9-4253-b0c9-2c3fb6c7f255" providerId="ADAL" clId="{A7BACBCA-0404-4443-9537-6F70B0630B79}" dt="2021-05-02T03:56:21.719" v="5957" actId="47"/>
        <pc:sldMkLst>
          <pc:docMk/>
          <pc:sldMk cId="0" sldId="291"/>
        </pc:sldMkLst>
      </pc:sldChg>
      <pc:sldChg chg="del">
        <pc:chgData name="Tạ Thị Mỹ Hạnh" userId="fb8786d0-c0f9-4253-b0c9-2c3fb6c7f255" providerId="ADAL" clId="{A7BACBCA-0404-4443-9537-6F70B0630B79}" dt="2021-05-02T03:56:21.719" v="5957" actId="47"/>
        <pc:sldMkLst>
          <pc:docMk/>
          <pc:sldMk cId="0" sldId="292"/>
        </pc:sldMkLst>
      </pc:sldChg>
      <pc:sldChg chg="del">
        <pc:chgData name="Tạ Thị Mỹ Hạnh" userId="fb8786d0-c0f9-4253-b0c9-2c3fb6c7f255" providerId="ADAL" clId="{A7BACBCA-0404-4443-9537-6F70B0630B79}" dt="2021-05-02T03:56:21.719" v="5957" actId="47"/>
        <pc:sldMkLst>
          <pc:docMk/>
          <pc:sldMk cId="0" sldId="293"/>
        </pc:sldMkLst>
      </pc:sldChg>
      <pc:sldChg chg="del">
        <pc:chgData name="Tạ Thị Mỹ Hạnh" userId="fb8786d0-c0f9-4253-b0c9-2c3fb6c7f255" providerId="ADAL" clId="{A7BACBCA-0404-4443-9537-6F70B0630B79}" dt="2021-05-02T03:56:21.719" v="5957" actId="47"/>
        <pc:sldMkLst>
          <pc:docMk/>
          <pc:sldMk cId="0" sldId="294"/>
        </pc:sldMkLst>
      </pc:sldChg>
      <pc:sldChg chg="del">
        <pc:chgData name="Tạ Thị Mỹ Hạnh" userId="fb8786d0-c0f9-4253-b0c9-2c3fb6c7f255" providerId="ADAL" clId="{A7BACBCA-0404-4443-9537-6F70B0630B79}" dt="2021-05-02T03:56:21.719" v="5957" actId="47"/>
        <pc:sldMkLst>
          <pc:docMk/>
          <pc:sldMk cId="0" sldId="295"/>
        </pc:sldMkLst>
      </pc:sldChg>
      <pc:sldChg chg="del">
        <pc:chgData name="Tạ Thị Mỹ Hạnh" userId="fb8786d0-c0f9-4253-b0c9-2c3fb6c7f255" providerId="ADAL" clId="{A7BACBCA-0404-4443-9537-6F70B0630B79}" dt="2021-05-02T03:56:21.719" v="5957" actId="47"/>
        <pc:sldMkLst>
          <pc:docMk/>
          <pc:sldMk cId="0" sldId="296"/>
        </pc:sldMkLst>
      </pc:sldChg>
      <pc:sldChg chg="del">
        <pc:chgData name="Tạ Thị Mỹ Hạnh" userId="fb8786d0-c0f9-4253-b0c9-2c3fb6c7f255" providerId="ADAL" clId="{A7BACBCA-0404-4443-9537-6F70B0630B79}" dt="2021-05-02T03:56:21.719" v="5957" actId="47"/>
        <pc:sldMkLst>
          <pc:docMk/>
          <pc:sldMk cId="0" sldId="297"/>
        </pc:sldMkLst>
      </pc:sldChg>
      <pc:sldChg chg="del">
        <pc:chgData name="Tạ Thị Mỹ Hạnh" userId="fb8786d0-c0f9-4253-b0c9-2c3fb6c7f255" providerId="ADAL" clId="{A7BACBCA-0404-4443-9537-6F70B0630B79}" dt="2021-05-02T03:56:21.719" v="5957" actId="47"/>
        <pc:sldMkLst>
          <pc:docMk/>
          <pc:sldMk cId="0" sldId="298"/>
        </pc:sldMkLst>
      </pc:sldChg>
      <pc:sldChg chg="del">
        <pc:chgData name="Tạ Thị Mỹ Hạnh" userId="fb8786d0-c0f9-4253-b0c9-2c3fb6c7f255" providerId="ADAL" clId="{A7BACBCA-0404-4443-9537-6F70B0630B79}" dt="2021-05-02T03:56:21.719" v="5957" actId="47"/>
        <pc:sldMkLst>
          <pc:docMk/>
          <pc:sldMk cId="0" sldId="299"/>
        </pc:sldMkLst>
      </pc:sldChg>
      <pc:sldChg chg="del">
        <pc:chgData name="Tạ Thị Mỹ Hạnh" userId="fb8786d0-c0f9-4253-b0c9-2c3fb6c7f255" providerId="ADAL" clId="{A7BACBCA-0404-4443-9537-6F70B0630B79}" dt="2021-05-02T03:56:21.719" v="5957" actId="47"/>
        <pc:sldMkLst>
          <pc:docMk/>
          <pc:sldMk cId="0" sldId="300"/>
        </pc:sldMkLst>
      </pc:sldChg>
      <pc:sldChg chg="del">
        <pc:chgData name="Tạ Thị Mỹ Hạnh" userId="fb8786d0-c0f9-4253-b0c9-2c3fb6c7f255" providerId="ADAL" clId="{A7BACBCA-0404-4443-9537-6F70B0630B79}" dt="2021-05-02T03:56:21.719" v="5957" actId="47"/>
        <pc:sldMkLst>
          <pc:docMk/>
          <pc:sldMk cId="0" sldId="301"/>
        </pc:sldMkLst>
      </pc:sldChg>
      <pc:sldChg chg="del">
        <pc:chgData name="Tạ Thị Mỹ Hạnh" userId="fb8786d0-c0f9-4253-b0c9-2c3fb6c7f255" providerId="ADAL" clId="{A7BACBCA-0404-4443-9537-6F70B0630B79}" dt="2021-05-02T03:56:21.719" v="5957" actId="47"/>
        <pc:sldMkLst>
          <pc:docMk/>
          <pc:sldMk cId="0" sldId="302"/>
        </pc:sldMkLst>
      </pc:sldChg>
      <pc:sldChg chg="del">
        <pc:chgData name="Tạ Thị Mỹ Hạnh" userId="fb8786d0-c0f9-4253-b0c9-2c3fb6c7f255" providerId="ADAL" clId="{A7BACBCA-0404-4443-9537-6F70B0630B79}" dt="2021-05-02T03:56:21.719" v="5957" actId="47"/>
        <pc:sldMkLst>
          <pc:docMk/>
          <pc:sldMk cId="0" sldId="303"/>
        </pc:sldMkLst>
      </pc:sldChg>
      <pc:sldChg chg="del">
        <pc:chgData name="Tạ Thị Mỹ Hạnh" userId="fb8786d0-c0f9-4253-b0c9-2c3fb6c7f255" providerId="ADAL" clId="{A7BACBCA-0404-4443-9537-6F70B0630B79}" dt="2021-05-02T03:56:21.719" v="5957" actId="47"/>
        <pc:sldMkLst>
          <pc:docMk/>
          <pc:sldMk cId="0" sldId="304"/>
        </pc:sldMkLst>
      </pc:sldChg>
      <pc:sldChg chg="addSp delSp modSp add mod modTransition modAnim modNotesTx">
        <pc:chgData name="Tạ Thị Mỹ Hạnh" userId="fb8786d0-c0f9-4253-b0c9-2c3fb6c7f255" providerId="ADAL" clId="{A7BACBCA-0404-4443-9537-6F70B0630B79}" dt="2021-05-02T03:56:33.942" v="5959"/>
        <pc:sldMkLst>
          <pc:docMk/>
          <pc:sldMk cId="363312455" sldId="305"/>
        </pc:sldMkLst>
        <pc:spChg chg="del mod">
          <ac:chgData name="Tạ Thị Mỹ Hạnh" userId="fb8786d0-c0f9-4253-b0c9-2c3fb6c7f255" providerId="ADAL" clId="{A7BACBCA-0404-4443-9537-6F70B0630B79}" dt="2021-05-01T23:31:40.501" v="1195" actId="478"/>
          <ac:spMkLst>
            <pc:docMk/>
            <pc:sldMk cId="363312455" sldId="305"/>
            <ac:spMk id="14" creationId="{E5442B00-C14A-42E2-810A-DC174645E4BF}"/>
          </ac:spMkLst>
        </pc:spChg>
        <pc:spChg chg="add mod ord">
          <ac:chgData name="Tạ Thị Mỹ Hạnh" userId="fb8786d0-c0f9-4253-b0c9-2c3fb6c7f255" providerId="ADAL" clId="{A7BACBCA-0404-4443-9537-6F70B0630B79}" dt="2021-05-02T02:00:32.878" v="3476" actId="166"/>
          <ac:spMkLst>
            <pc:docMk/>
            <pc:sldMk cId="363312455" sldId="305"/>
            <ac:spMk id="16" creationId="{3860E014-419F-451A-B371-91914497E185}"/>
          </ac:spMkLst>
        </pc:spChg>
        <pc:spChg chg="add mod">
          <ac:chgData name="Tạ Thị Mỹ Hạnh" userId="fb8786d0-c0f9-4253-b0c9-2c3fb6c7f255" providerId="ADAL" clId="{A7BACBCA-0404-4443-9537-6F70B0630B79}" dt="2021-05-02T00:04:16.227" v="1615" actId="1036"/>
          <ac:spMkLst>
            <pc:docMk/>
            <pc:sldMk cId="363312455" sldId="305"/>
            <ac:spMk id="18" creationId="{07A6DC64-FEF8-4C74-B01D-972ABAA852E1}"/>
          </ac:spMkLst>
        </pc:spChg>
        <pc:spChg chg="add mod ord">
          <ac:chgData name="Tạ Thị Mỹ Hạnh" userId="fb8786d0-c0f9-4253-b0c9-2c3fb6c7f255" providerId="ADAL" clId="{A7BACBCA-0404-4443-9537-6F70B0630B79}" dt="2021-05-02T02:01:10.889" v="3485" actId="166"/>
          <ac:spMkLst>
            <pc:docMk/>
            <pc:sldMk cId="363312455" sldId="305"/>
            <ac:spMk id="20" creationId="{8C0CF94F-DED9-4DE1-8B9F-767EBA215834}"/>
          </ac:spMkLst>
        </pc:spChg>
        <pc:spChg chg="add mod">
          <ac:chgData name="Tạ Thị Mỹ Hạnh" userId="fb8786d0-c0f9-4253-b0c9-2c3fb6c7f255" providerId="ADAL" clId="{A7BACBCA-0404-4443-9537-6F70B0630B79}" dt="2021-05-02T00:04:11.057" v="1612" actId="1035"/>
          <ac:spMkLst>
            <pc:docMk/>
            <pc:sldMk cId="363312455" sldId="305"/>
            <ac:spMk id="22" creationId="{61CB662D-D258-4076-A9BF-8DA8CB38AE7D}"/>
          </ac:spMkLst>
        </pc:spChg>
        <pc:spChg chg="add mod ord">
          <ac:chgData name="Tạ Thị Mỹ Hạnh" userId="fb8786d0-c0f9-4253-b0c9-2c3fb6c7f255" providerId="ADAL" clId="{A7BACBCA-0404-4443-9537-6F70B0630B79}" dt="2021-05-02T02:00:26.623" v="3474" actId="167"/>
          <ac:spMkLst>
            <pc:docMk/>
            <pc:sldMk cId="363312455" sldId="305"/>
            <ac:spMk id="24" creationId="{26B2C6B0-9617-4AB9-9A0B-435193E2A35D}"/>
          </ac:spMkLst>
        </pc:spChg>
        <pc:spChg chg="add mod ord">
          <ac:chgData name="Tạ Thị Mỹ Hạnh" userId="fb8786d0-c0f9-4253-b0c9-2c3fb6c7f255" providerId="ADAL" clId="{A7BACBCA-0404-4443-9537-6F70B0630B79}" dt="2021-05-02T02:00:09.541" v="3465" actId="14100"/>
          <ac:spMkLst>
            <pc:docMk/>
            <pc:sldMk cId="363312455" sldId="305"/>
            <ac:spMk id="25" creationId="{6C1AFBED-C6B3-4C09-9301-7EF822E2CC99}"/>
          </ac:spMkLst>
        </pc:spChg>
        <pc:spChg chg="add mod ord">
          <ac:chgData name="Tạ Thị Mỹ Hạnh" userId="fb8786d0-c0f9-4253-b0c9-2c3fb6c7f255" providerId="ADAL" clId="{A7BACBCA-0404-4443-9537-6F70B0630B79}" dt="2021-05-02T02:00:56.819" v="3483" actId="14100"/>
          <ac:spMkLst>
            <pc:docMk/>
            <pc:sldMk cId="363312455" sldId="305"/>
            <ac:spMk id="26" creationId="{75AF0609-3961-42AA-B34D-51D97CBE5AE2}"/>
          </ac:spMkLst>
        </pc:spChg>
        <pc:spChg chg="add mod ord">
          <ac:chgData name="Tạ Thị Mỹ Hạnh" userId="fb8786d0-c0f9-4253-b0c9-2c3fb6c7f255" providerId="ADAL" clId="{A7BACBCA-0404-4443-9537-6F70B0630B79}" dt="2021-05-02T02:00:52.025" v="3482" actId="14100"/>
          <ac:spMkLst>
            <pc:docMk/>
            <pc:sldMk cId="363312455" sldId="305"/>
            <ac:spMk id="27" creationId="{A7B0918A-6CF8-42BE-9D14-506E4D297F00}"/>
          </ac:spMkLst>
        </pc:spChg>
        <pc:spChg chg="mod">
          <ac:chgData name="Tạ Thị Mỹ Hạnh" userId="fb8786d0-c0f9-4253-b0c9-2c3fb6c7f255" providerId="ADAL" clId="{A7BACBCA-0404-4443-9537-6F70B0630B79}" dt="2021-05-01T23:41:20.958" v="1381" actId="14100"/>
          <ac:spMkLst>
            <pc:docMk/>
            <pc:sldMk cId="363312455" sldId="305"/>
            <ac:spMk id="8292" creationId="{00000000-0000-0000-0000-000000000000}"/>
          </ac:spMkLst>
        </pc:spChg>
        <pc:spChg chg="mod">
          <ac:chgData name="Tạ Thị Mỹ Hạnh" userId="fb8786d0-c0f9-4253-b0c9-2c3fb6c7f255" providerId="ADAL" clId="{A7BACBCA-0404-4443-9537-6F70B0630B79}" dt="2021-05-02T02:01:03.383" v="3484" actId="20577"/>
          <ac:spMkLst>
            <pc:docMk/>
            <pc:sldMk cId="363312455" sldId="305"/>
            <ac:spMk id="8293" creationId="{00000000-0000-0000-0000-000000000000}"/>
          </ac:spMkLst>
        </pc:spChg>
        <pc:picChg chg="del">
          <ac:chgData name="Tạ Thị Mỹ Hạnh" userId="fb8786d0-c0f9-4253-b0c9-2c3fb6c7f255" providerId="ADAL" clId="{A7BACBCA-0404-4443-9537-6F70B0630B79}" dt="2021-05-01T23:31:38.676" v="1194" actId="478"/>
          <ac:picMkLst>
            <pc:docMk/>
            <pc:sldMk cId="363312455" sldId="305"/>
            <ac:picMk id="3" creationId="{B9590DB6-555D-4DF5-8196-515334AC4757}"/>
          </ac:picMkLst>
        </pc:picChg>
        <pc:picChg chg="add mod">
          <ac:chgData name="Tạ Thị Mỹ Hạnh" userId="fb8786d0-c0f9-4253-b0c9-2c3fb6c7f255" providerId="ADAL" clId="{A7BACBCA-0404-4443-9537-6F70B0630B79}" dt="2021-05-02T00:04:16.227" v="1615" actId="1036"/>
          <ac:picMkLst>
            <pc:docMk/>
            <pc:sldMk cId="363312455" sldId="305"/>
            <ac:picMk id="4" creationId="{6BB2CD33-0E1F-474F-AB87-F0933D4F26DB}"/>
          </ac:picMkLst>
        </pc:picChg>
        <pc:picChg chg="add mod">
          <ac:chgData name="Tạ Thị Mỹ Hạnh" userId="fb8786d0-c0f9-4253-b0c9-2c3fb6c7f255" providerId="ADAL" clId="{A7BACBCA-0404-4443-9537-6F70B0630B79}" dt="2021-05-02T00:04:16.227" v="1615" actId="1036"/>
          <ac:picMkLst>
            <pc:docMk/>
            <pc:sldMk cId="363312455" sldId="305"/>
            <ac:picMk id="15" creationId="{8AA10725-7748-40CE-9BAD-CEC467BE6B5A}"/>
          </ac:picMkLst>
        </pc:picChg>
        <pc:picChg chg="add mod">
          <ac:chgData name="Tạ Thị Mỹ Hạnh" userId="fb8786d0-c0f9-4253-b0c9-2c3fb6c7f255" providerId="ADAL" clId="{A7BACBCA-0404-4443-9537-6F70B0630B79}" dt="2021-05-02T00:04:11.057" v="1612" actId="1035"/>
          <ac:picMkLst>
            <pc:docMk/>
            <pc:sldMk cId="363312455" sldId="305"/>
            <ac:picMk id="19" creationId="{2D9A5581-02F5-40BA-A356-3CB27A9027E4}"/>
          </ac:picMkLst>
        </pc:picChg>
        <pc:picChg chg="add mod">
          <ac:chgData name="Tạ Thị Mỹ Hạnh" userId="fb8786d0-c0f9-4253-b0c9-2c3fb6c7f255" providerId="ADAL" clId="{A7BACBCA-0404-4443-9537-6F70B0630B79}" dt="2021-05-02T00:04:11.057" v="1612" actId="1035"/>
          <ac:picMkLst>
            <pc:docMk/>
            <pc:sldMk cId="363312455" sldId="305"/>
            <ac:picMk id="21" creationId="{42D9CE65-A54F-48C9-8A8E-0224745B796F}"/>
          </ac:picMkLst>
        </pc:picChg>
        <pc:picChg chg="add del mod">
          <ac:chgData name="Tạ Thị Mỹ Hạnh" userId="fb8786d0-c0f9-4253-b0c9-2c3fb6c7f255" providerId="ADAL" clId="{A7BACBCA-0404-4443-9537-6F70B0630B79}" dt="2021-05-02T00:30:07.311" v="2402"/>
          <ac:picMkLst>
            <pc:docMk/>
            <pc:sldMk cId="363312455" sldId="305"/>
            <ac:picMk id="23" creationId="{0200F230-003E-45BE-8941-3D32CDD3DE71}"/>
          </ac:picMkLst>
        </pc:picChg>
        <pc:picChg chg="del">
          <ac:chgData name="Tạ Thị Mỹ Hạnh" userId="fb8786d0-c0f9-4253-b0c9-2c3fb6c7f255" providerId="ADAL" clId="{A7BACBCA-0404-4443-9537-6F70B0630B79}" dt="2021-05-01T15:22:33.726" v="555" actId="478"/>
          <ac:picMkLst>
            <pc:docMk/>
            <pc:sldMk cId="363312455" sldId="305"/>
            <ac:picMk id="8294" creationId="{00000000-0000-0000-0000-000000000000}"/>
          </ac:picMkLst>
        </pc:picChg>
      </pc:sldChg>
      <pc:sldChg chg="addSp delSp modSp new del mod">
        <pc:chgData name="Tạ Thị Mỹ Hạnh" userId="fb8786d0-c0f9-4253-b0c9-2c3fb6c7f255" providerId="ADAL" clId="{A7BACBCA-0404-4443-9537-6F70B0630B79}" dt="2021-05-01T15:22:12.125" v="553" actId="47"/>
        <pc:sldMkLst>
          <pc:docMk/>
          <pc:sldMk cId="1576381932" sldId="305"/>
        </pc:sldMkLst>
        <pc:spChg chg="del">
          <ac:chgData name="Tạ Thị Mỹ Hạnh" userId="fb8786d0-c0f9-4253-b0c9-2c3fb6c7f255" providerId="ADAL" clId="{A7BACBCA-0404-4443-9537-6F70B0630B79}" dt="2021-05-01T14:59:34.400" v="132"/>
          <ac:spMkLst>
            <pc:docMk/>
            <pc:sldMk cId="1576381932" sldId="305"/>
            <ac:spMk id="2" creationId="{9A0E9DDE-36DC-44AB-9BD5-9FFC6D63D307}"/>
          </ac:spMkLst>
        </pc:spChg>
        <pc:spChg chg="del">
          <ac:chgData name="Tạ Thị Mỹ Hạnh" userId="fb8786d0-c0f9-4253-b0c9-2c3fb6c7f255" providerId="ADAL" clId="{A7BACBCA-0404-4443-9537-6F70B0630B79}" dt="2021-05-01T14:59:34.400" v="132"/>
          <ac:spMkLst>
            <pc:docMk/>
            <pc:sldMk cId="1576381932" sldId="305"/>
            <ac:spMk id="3" creationId="{D2735FC7-18E5-4FB1-919C-97FBAEA24285}"/>
          </ac:spMkLst>
        </pc:spChg>
        <pc:spChg chg="add mod">
          <ac:chgData name="Tạ Thị Mỹ Hạnh" userId="fb8786d0-c0f9-4253-b0c9-2c3fb6c7f255" providerId="ADAL" clId="{A7BACBCA-0404-4443-9537-6F70B0630B79}" dt="2021-05-01T15:01:20.169" v="365"/>
          <ac:spMkLst>
            <pc:docMk/>
            <pc:sldMk cId="1576381932" sldId="305"/>
            <ac:spMk id="4" creationId="{FC24BE4C-C6D0-4A47-BF39-CB64C85040BA}"/>
          </ac:spMkLst>
        </pc:spChg>
        <pc:spChg chg="add mod">
          <ac:chgData name="Tạ Thị Mỹ Hạnh" userId="fb8786d0-c0f9-4253-b0c9-2c3fb6c7f255" providerId="ADAL" clId="{A7BACBCA-0404-4443-9537-6F70B0630B79}" dt="2021-05-01T15:01:17.549" v="364"/>
          <ac:spMkLst>
            <pc:docMk/>
            <pc:sldMk cId="1576381932" sldId="305"/>
            <ac:spMk id="5" creationId="{9AA496CB-804A-4481-94A4-9B50A6334259}"/>
          </ac:spMkLst>
        </pc:spChg>
      </pc:sldChg>
      <pc:sldChg chg="addSp delSp modSp new mod modTransition modAnim">
        <pc:chgData name="Tạ Thị Mỹ Hạnh" userId="fb8786d0-c0f9-4253-b0c9-2c3fb6c7f255" providerId="ADAL" clId="{A7BACBCA-0404-4443-9537-6F70B0630B79}" dt="2021-05-02T03:56:51.414" v="5960"/>
        <pc:sldMkLst>
          <pc:docMk/>
          <pc:sldMk cId="389133552" sldId="306"/>
        </pc:sldMkLst>
        <pc:spChg chg="del">
          <ac:chgData name="Tạ Thị Mỹ Hạnh" userId="fb8786d0-c0f9-4253-b0c9-2c3fb6c7f255" providerId="ADAL" clId="{A7BACBCA-0404-4443-9537-6F70B0630B79}" dt="2021-05-01T15:24:47.356" v="584"/>
          <ac:spMkLst>
            <pc:docMk/>
            <pc:sldMk cId="389133552" sldId="306"/>
            <ac:spMk id="2" creationId="{57228187-CEA8-4BF1-91CE-1F4FF212F870}"/>
          </ac:spMkLst>
        </pc:spChg>
        <pc:spChg chg="del">
          <ac:chgData name="Tạ Thị Mỹ Hạnh" userId="fb8786d0-c0f9-4253-b0c9-2c3fb6c7f255" providerId="ADAL" clId="{A7BACBCA-0404-4443-9537-6F70B0630B79}" dt="2021-05-01T15:24:47.356" v="584"/>
          <ac:spMkLst>
            <pc:docMk/>
            <pc:sldMk cId="389133552" sldId="306"/>
            <ac:spMk id="3" creationId="{EE5D8EAA-0D6A-4288-A797-DFED5B613D71}"/>
          </ac:spMkLst>
        </pc:spChg>
        <pc:spChg chg="add mod">
          <ac:chgData name="Tạ Thị Mỹ Hạnh" userId="fb8786d0-c0f9-4253-b0c9-2c3fb6c7f255" providerId="ADAL" clId="{A7BACBCA-0404-4443-9537-6F70B0630B79}" dt="2021-05-01T15:30:14.786" v="928" actId="123"/>
          <ac:spMkLst>
            <pc:docMk/>
            <pc:sldMk cId="389133552" sldId="306"/>
            <ac:spMk id="4" creationId="{BBAA1C9E-6011-4BAB-B259-A6EC2BC7386B}"/>
          </ac:spMkLst>
        </pc:spChg>
      </pc:sldChg>
      <pc:sldChg chg="addSp delSp modSp new del mod delAnim modAnim">
        <pc:chgData name="Tạ Thị Mỹ Hạnh" userId="fb8786d0-c0f9-4253-b0c9-2c3fb6c7f255" providerId="ADAL" clId="{A7BACBCA-0404-4443-9537-6F70B0630B79}" dt="2021-05-01T15:03:52.081" v="373" actId="47"/>
        <pc:sldMkLst>
          <pc:docMk/>
          <pc:sldMk cId="1578928478" sldId="306"/>
        </pc:sldMkLst>
        <pc:spChg chg="del">
          <ac:chgData name="Tạ Thị Mỹ Hạnh" userId="fb8786d0-c0f9-4253-b0c9-2c3fb6c7f255" providerId="ADAL" clId="{A7BACBCA-0404-4443-9537-6F70B0630B79}" dt="2021-05-01T15:02:40.341" v="367"/>
          <ac:spMkLst>
            <pc:docMk/>
            <pc:sldMk cId="1578928478" sldId="306"/>
            <ac:spMk id="2" creationId="{D54E5F83-BDC1-4FDB-8BB1-76FFE8EB8A75}"/>
          </ac:spMkLst>
        </pc:spChg>
        <pc:spChg chg="del">
          <ac:chgData name="Tạ Thị Mỹ Hạnh" userId="fb8786d0-c0f9-4253-b0c9-2c3fb6c7f255" providerId="ADAL" clId="{A7BACBCA-0404-4443-9537-6F70B0630B79}" dt="2021-05-01T15:02:40.341" v="367"/>
          <ac:spMkLst>
            <pc:docMk/>
            <pc:sldMk cId="1578928478" sldId="306"/>
            <ac:spMk id="3" creationId="{3175E684-B236-4CC8-995F-A14ADD8C6491}"/>
          </ac:spMkLst>
        </pc:spChg>
        <pc:spChg chg="add del mod">
          <ac:chgData name="Tạ Thị Mỹ Hạnh" userId="fb8786d0-c0f9-4253-b0c9-2c3fb6c7f255" providerId="ADAL" clId="{A7BACBCA-0404-4443-9537-6F70B0630B79}" dt="2021-05-01T15:03:47.091" v="372" actId="478"/>
          <ac:spMkLst>
            <pc:docMk/>
            <pc:sldMk cId="1578928478" sldId="306"/>
            <ac:spMk id="5" creationId="{61645AEC-F17D-4584-8219-DC855BF5481C}"/>
          </ac:spMkLst>
        </pc:spChg>
        <pc:picChg chg="add">
          <ac:chgData name="Tạ Thị Mỹ Hạnh" userId="fb8786d0-c0f9-4253-b0c9-2c3fb6c7f255" providerId="ADAL" clId="{A7BACBCA-0404-4443-9537-6F70B0630B79}" dt="2021-05-01T15:02:43.202" v="368"/>
          <ac:picMkLst>
            <pc:docMk/>
            <pc:sldMk cId="1578928478" sldId="306"/>
            <ac:picMk id="1026" creationId="{AAE6ABC6-C871-4C79-AEFE-8568A001DCA6}"/>
          </ac:picMkLst>
        </pc:picChg>
      </pc:sldChg>
      <pc:sldChg chg="modSp add del mod ord">
        <pc:chgData name="Tạ Thị Mỹ Hạnh" userId="fb8786d0-c0f9-4253-b0c9-2c3fb6c7f255" providerId="ADAL" clId="{A7BACBCA-0404-4443-9537-6F70B0630B79}" dt="2021-05-02T00:21:23.806" v="2207" actId="47"/>
        <pc:sldMkLst>
          <pc:docMk/>
          <pc:sldMk cId="1481840422" sldId="307"/>
        </pc:sldMkLst>
        <pc:spChg chg="mod">
          <ac:chgData name="Tạ Thị Mỹ Hạnh" userId="fb8786d0-c0f9-4253-b0c9-2c3fb6c7f255" providerId="ADAL" clId="{A7BACBCA-0404-4443-9537-6F70B0630B79}" dt="2021-05-02T00:07:37.997" v="1762" actId="120"/>
          <ac:spMkLst>
            <pc:docMk/>
            <pc:sldMk cId="1481840422" sldId="307"/>
            <ac:spMk id="4" creationId="{BBAA1C9E-6011-4BAB-B259-A6EC2BC7386B}"/>
          </ac:spMkLst>
        </pc:spChg>
      </pc:sldChg>
      <pc:sldChg chg="add del ord">
        <pc:chgData name="Tạ Thị Mỹ Hạnh" userId="fb8786d0-c0f9-4253-b0c9-2c3fb6c7f255" providerId="ADAL" clId="{A7BACBCA-0404-4443-9537-6F70B0630B79}" dt="2021-05-02T03:56:21.719" v="5957" actId="47"/>
        <pc:sldMkLst>
          <pc:docMk/>
          <pc:sldMk cId="375232066" sldId="308"/>
        </pc:sldMkLst>
      </pc:sldChg>
      <pc:sldChg chg="modSp add del mod ord">
        <pc:chgData name="Tạ Thị Mỹ Hạnh" userId="fb8786d0-c0f9-4253-b0c9-2c3fb6c7f255" providerId="ADAL" clId="{A7BACBCA-0404-4443-9537-6F70B0630B79}" dt="2021-05-02T01:38:13.538" v="2932" actId="47"/>
        <pc:sldMkLst>
          <pc:docMk/>
          <pc:sldMk cId="3253664873" sldId="309"/>
        </pc:sldMkLst>
        <pc:spChg chg="mod">
          <ac:chgData name="Tạ Thị Mỹ Hạnh" userId="fb8786d0-c0f9-4253-b0c9-2c3fb6c7f255" providerId="ADAL" clId="{A7BACBCA-0404-4443-9537-6F70B0630B79}" dt="2021-05-02T00:22:27.246" v="2249" actId="20577"/>
          <ac:spMkLst>
            <pc:docMk/>
            <pc:sldMk cId="3253664873" sldId="309"/>
            <ac:spMk id="8292" creationId="{00000000-0000-0000-0000-000000000000}"/>
          </ac:spMkLst>
        </pc:spChg>
        <pc:spChg chg="mod">
          <ac:chgData name="Tạ Thị Mỹ Hạnh" userId="fb8786d0-c0f9-4253-b0c9-2c3fb6c7f255" providerId="ADAL" clId="{A7BACBCA-0404-4443-9537-6F70B0630B79}" dt="2021-05-02T00:23:12.446" v="2252" actId="113"/>
          <ac:spMkLst>
            <pc:docMk/>
            <pc:sldMk cId="3253664873" sldId="309"/>
            <ac:spMk id="8293" creationId="{00000000-0000-0000-0000-000000000000}"/>
          </ac:spMkLst>
        </pc:spChg>
      </pc:sldChg>
      <pc:sldChg chg="addSp delSp modSp add mod ord modTransition modAnim modNotesTx">
        <pc:chgData name="Tạ Thị Mỹ Hạnh" userId="fb8786d0-c0f9-4253-b0c9-2c3fb6c7f255" providerId="ADAL" clId="{A7BACBCA-0404-4443-9537-6F70B0630B79}" dt="2021-05-02T03:58:36.268" v="5977"/>
        <pc:sldMkLst>
          <pc:docMk/>
          <pc:sldMk cId="3955585426" sldId="310"/>
        </pc:sldMkLst>
        <pc:spChg chg="del mod">
          <ac:chgData name="Tạ Thị Mỹ Hạnh" userId="fb8786d0-c0f9-4253-b0c9-2c3fb6c7f255" providerId="ADAL" clId="{A7BACBCA-0404-4443-9537-6F70B0630B79}" dt="2021-05-02T00:30:11.466" v="2403" actId="478"/>
          <ac:spMkLst>
            <pc:docMk/>
            <pc:sldMk cId="3955585426" sldId="310"/>
            <ac:spMk id="14" creationId="{E5442B00-C14A-42E2-810A-DC174645E4BF}"/>
          </ac:spMkLst>
        </pc:spChg>
        <pc:spChg chg="add mod ord">
          <ac:chgData name="Tạ Thị Mỹ Hạnh" userId="fb8786d0-c0f9-4253-b0c9-2c3fb6c7f255" providerId="ADAL" clId="{A7BACBCA-0404-4443-9537-6F70B0630B79}" dt="2021-05-02T02:07:24.994" v="3510" actId="166"/>
          <ac:spMkLst>
            <pc:docMk/>
            <pc:sldMk cId="3955585426" sldId="310"/>
            <ac:spMk id="16" creationId="{EC35AA52-480C-4C85-8475-04EE1BB903CA}"/>
          </ac:spMkLst>
        </pc:spChg>
        <pc:spChg chg="add mod">
          <ac:chgData name="Tạ Thị Mỹ Hạnh" userId="fb8786d0-c0f9-4253-b0c9-2c3fb6c7f255" providerId="ADAL" clId="{A7BACBCA-0404-4443-9537-6F70B0630B79}" dt="2021-05-02T01:40:45.432" v="2957" actId="1036"/>
          <ac:spMkLst>
            <pc:docMk/>
            <pc:sldMk cId="3955585426" sldId="310"/>
            <ac:spMk id="20" creationId="{6DABBF1B-2FC8-4A6E-879E-8C534B6A4240}"/>
          </ac:spMkLst>
        </pc:spChg>
        <pc:spChg chg="add mod">
          <ac:chgData name="Tạ Thị Mỹ Hạnh" userId="fb8786d0-c0f9-4253-b0c9-2c3fb6c7f255" providerId="ADAL" clId="{A7BACBCA-0404-4443-9537-6F70B0630B79}" dt="2021-05-02T01:40:51.522" v="2960" actId="1035"/>
          <ac:spMkLst>
            <pc:docMk/>
            <pc:sldMk cId="3955585426" sldId="310"/>
            <ac:spMk id="21" creationId="{43428402-B3CD-44A2-82E5-23BBE9BD2F3A}"/>
          </ac:spMkLst>
        </pc:spChg>
        <pc:spChg chg="add mod">
          <ac:chgData name="Tạ Thị Mỹ Hạnh" userId="fb8786d0-c0f9-4253-b0c9-2c3fb6c7f255" providerId="ADAL" clId="{A7BACBCA-0404-4443-9537-6F70B0630B79}" dt="2021-05-02T01:40:56.486" v="2961" actId="571"/>
          <ac:spMkLst>
            <pc:docMk/>
            <pc:sldMk cId="3955585426" sldId="310"/>
            <ac:spMk id="22" creationId="{9DD3D49C-23F4-481A-91DD-C1A1130E3875}"/>
          </ac:spMkLst>
        </pc:spChg>
        <pc:spChg chg="mod">
          <ac:chgData name="Tạ Thị Mỹ Hạnh" userId="fb8786d0-c0f9-4253-b0c9-2c3fb6c7f255" providerId="ADAL" clId="{A7BACBCA-0404-4443-9537-6F70B0630B79}" dt="2021-05-02T01:42:54.698" v="2962"/>
          <ac:spMkLst>
            <pc:docMk/>
            <pc:sldMk cId="3955585426" sldId="310"/>
            <ac:spMk id="24" creationId="{69818813-50E4-4D29-8050-77B4620864F3}"/>
          </ac:spMkLst>
        </pc:spChg>
        <pc:spChg chg="mod">
          <ac:chgData name="Tạ Thị Mỹ Hạnh" userId="fb8786d0-c0f9-4253-b0c9-2c3fb6c7f255" providerId="ADAL" clId="{A7BACBCA-0404-4443-9537-6F70B0630B79}" dt="2021-05-02T01:42:54.698" v="2962"/>
          <ac:spMkLst>
            <pc:docMk/>
            <pc:sldMk cId="3955585426" sldId="310"/>
            <ac:spMk id="25" creationId="{453228F0-4C64-4EB4-B749-447D078D361C}"/>
          </ac:spMkLst>
        </pc:spChg>
        <pc:spChg chg="mod">
          <ac:chgData name="Tạ Thị Mỹ Hạnh" userId="fb8786d0-c0f9-4253-b0c9-2c3fb6c7f255" providerId="ADAL" clId="{A7BACBCA-0404-4443-9537-6F70B0630B79}" dt="2021-05-02T01:42:54.698" v="2962"/>
          <ac:spMkLst>
            <pc:docMk/>
            <pc:sldMk cId="3955585426" sldId="310"/>
            <ac:spMk id="27" creationId="{5D10E4D3-5518-4D2C-9082-4E0C8A830EFE}"/>
          </ac:spMkLst>
        </pc:spChg>
        <pc:spChg chg="mod">
          <ac:chgData name="Tạ Thị Mỹ Hạnh" userId="fb8786d0-c0f9-4253-b0c9-2c3fb6c7f255" providerId="ADAL" clId="{A7BACBCA-0404-4443-9537-6F70B0630B79}" dt="2021-05-02T01:42:54.698" v="2962"/>
          <ac:spMkLst>
            <pc:docMk/>
            <pc:sldMk cId="3955585426" sldId="310"/>
            <ac:spMk id="28" creationId="{B16D74D6-8CB9-418E-A1F8-5F384DB81505}"/>
          </ac:spMkLst>
        </pc:spChg>
        <pc:spChg chg="mod">
          <ac:chgData name="Tạ Thị Mỹ Hạnh" userId="fb8786d0-c0f9-4253-b0c9-2c3fb6c7f255" providerId="ADAL" clId="{A7BACBCA-0404-4443-9537-6F70B0630B79}" dt="2021-05-02T01:42:54.698" v="2962"/>
          <ac:spMkLst>
            <pc:docMk/>
            <pc:sldMk cId="3955585426" sldId="310"/>
            <ac:spMk id="30" creationId="{FB83201C-F652-4C7A-9921-A9A022DFB408}"/>
          </ac:spMkLst>
        </pc:spChg>
        <pc:spChg chg="mod">
          <ac:chgData name="Tạ Thị Mỹ Hạnh" userId="fb8786d0-c0f9-4253-b0c9-2c3fb6c7f255" providerId="ADAL" clId="{A7BACBCA-0404-4443-9537-6F70B0630B79}" dt="2021-05-02T01:42:54.698" v="2962"/>
          <ac:spMkLst>
            <pc:docMk/>
            <pc:sldMk cId="3955585426" sldId="310"/>
            <ac:spMk id="31" creationId="{A8893565-2A82-4DCF-9941-24CA63EB9F47}"/>
          </ac:spMkLst>
        </pc:spChg>
        <pc:spChg chg="add mod">
          <ac:chgData name="Tạ Thị Mỹ Hạnh" userId="fb8786d0-c0f9-4253-b0c9-2c3fb6c7f255" providerId="ADAL" clId="{A7BACBCA-0404-4443-9537-6F70B0630B79}" dt="2021-05-02T01:44:44.988" v="2980" actId="1076"/>
          <ac:spMkLst>
            <pc:docMk/>
            <pc:sldMk cId="3955585426" sldId="310"/>
            <ac:spMk id="32" creationId="{1204EAE6-8B83-43F1-8D41-C09E6D3741D7}"/>
          </ac:spMkLst>
        </pc:spChg>
        <pc:spChg chg="add mod">
          <ac:chgData name="Tạ Thị Mỹ Hạnh" userId="fb8786d0-c0f9-4253-b0c9-2c3fb6c7f255" providerId="ADAL" clId="{A7BACBCA-0404-4443-9537-6F70B0630B79}" dt="2021-05-02T01:44:26.483" v="2974" actId="1076"/>
          <ac:spMkLst>
            <pc:docMk/>
            <pc:sldMk cId="3955585426" sldId="310"/>
            <ac:spMk id="33" creationId="{EAD21533-BE55-40B4-B1C6-F619FFAE0008}"/>
          </ac:spMkLst>
        </pc:spChg>
        <pc:spChg chg="add mod">
          <ac:chgData name="Tạ Thị Mỹ Hạnh" userId="fb8786d0-c0f9-4253-b0c9-2c3fb6c7f255" providerId="ADAL" clId="{A7BACBCA-0404-4443-9537-6F70B0630B79}" dt="2021-05-02T01:43:57.293" v="2966" actId="164"/>
          <ac:spMkLst>
            <pc:docMk/>
            <pc:sldMk cId="3955585426" sldId="310"/>
            <ac:spMk id="34" creationId="{84B5F715-E02C-487A-8FBF-603C65DC9CE7}"/>
          </ac:spMkLst>
        </pc:spChg>
        <pc:spChg chg="mod">
          <ac:chgData name="Tạ Thị Mỹ Hạnh" userId="fb8786d0-c0f9-4253-b0c9-2c3fb6c7f255" providerId="ADAL" clId="{A7BACBCA-0404-4443-9537-6F70B0630B79}" dt="2021-05-02T01:45:12.990" v="2987" actId="20577"/>
          <ac:spMkLst>
            <pc:docMk/>
            <pc:sldMk cId="3955585426" sldId="310"/>
            <ac:spMk id="40" creationId="{BD4C0816-5FD7-4BD4-9D77-F43183CFE621}"/>
          </ac:spMkLst>
        </pc:spChg>
        <pc:spChg chg="mod">
          <ac:chgData name="Tạ Thị Mỹ Hạnh" userId="fb8786d0-c0f9-4253-b0c9-2c3fb6c7f255" providerId="ADAL" clId="{A7BACBCA-0404-4443-9537-6F70B0630B79}" dt="2021-05-02T01:45:11.428" v="2985" actId="571"/>
          <ac:spMkLst>
            <pc:docMk/>
            <pc:sldMk cId="3955585426" sldId="310"/>
            <ac:spMk id="41" creationId="{6F6BAF2E-A09A-4AFA-BA3B-4668B6A0CACD}"/>
          </ac:spMkLst>
        </pc:spChg>
        <pc:spChg chg="mod">
          <ac:chgData name="Tạ Thị Mỹ Hạnh" userId="fb8786d0-c0f9-4253-b0c9-2c3fb6c7f255" providerId="ADAL" clId="{A7BACBCA-0404-4443-9537-6F70B0630B79}" dt="2021-05-02T01:45:11.428" v="2985" actId="571"/>
          <ac:spMkLst>
            <pc:docMk/>
            <pc:sldMk cId="3955585426" sldId="310"/>
            <ac:spMk id="42" creationId="{94481F31-2001-496A-883D-D42C320165FF}"/>
          </ac:spMkLst>
        </pc:spChg>
        <pc:spChg chg="mod">
          <ac:chgData name="Tạ Thị Mỹ Hạnh" userId="fb8786d0-c0f9-4253-b0c9-2c3fb6c7f255" providerId="ADAL" clId="{A7BACBCA-0404-4443-9537-6F70B0630B79}" dt="2021-05-02T01:45:31.574" v="2990" actId="20577"/>
          <ac:spMkLst>
            <pc:docMk/>
            <pc:sldMk cId="3955585426" sldId="310"/>
            <ac:spMk id="45" creationId="{88D315FF-A639-46E9-B70E-D8B6E6FF2430}"/>
          </ac:spMkLst>
        </pc:spChg>
        <pc:spChg chg="mod">
          <ac:chgData name="Tạ Thị Mỹ Hạnh" userId="fb8786d0-c0f9-4253-b0c9-2c3fb6c7f255" providerId="ADAL" clId="{A7BACBCA-0404-4443-9537-6F70B0630B79}" dt="2021-05-02T01:45:29.198" v="2988" actId="571"/>
          <ac:spMkLst>
            <pc:docMk/>
            <pc:sldMk cId="3955585426" sldId="310"/>
            <ac:spMk id="46" creationId="{3575D36B-8E37-49BA-BDB8-BAD2779D6131}"/>
          </ac:spMkLst>
        </pc:spChg>
        <pc:spChg chg="mod">
          <ac:chgData name="Tạ Thị Mỹ Hạnh" userId="fb8786d0-c0f9-4253-b0c9-2c3fb6c7f255" providerId="ADAL" clId="{A7BACBCA-0404-4443-9537-6F70B0630B79}" dt="2021-05-02T01:45:29.198" v="2988" actId="571"/>
          <ac:spMkLst>
            <pc:docMk/>
            <pc:sldMk cId="3955585426" sldId="310"/>
            <ac:spMk id="47" creationId="{2E6350DF-77C4-4932-9B98-D90943A6670F}"/>
          </ac:spMkLst>
        </pc:spChg>
        <pc:spChg chg="add mod ord">
          <ac:chgData name="Tạ Thị Mỹ Hạnh" userId="fb8786d0-c0f9-4253-b0c9-2c3fb6c7f255" providerId="ADAL" clId="{A7BACBCA-0404-4443-9537-6F70B0630B79}" dt="2021-05-02T02:06:35.900" v="3502" actId="167"/>
          <ac:spMkLst>
            <pc:docMk/>
            <pc:sldMk cId="3955585426" sldId="310"/>
            <ac:spMk id="48" creationId="{B5DA6FEB-C1A9-40A7-871F-98B3E3585383}"/>
          </ac:spMkLst>
        </pc:spChg>
        <pc:spChg chg="add del mod ord">
          <ac:chgData name="Tạ Thị Mỹ Hạnh" userId="fb8786d0-c0f9-4253-b0c9-2c3fb6c7f255" providerId="ADAL" clId="{A7BACBCA-0404-4443-9537-6F70B0630B79}" dt="2021-05-02T02:07:10.637" v="3507" actId="478"/>
          <ac:spMkLst>
            <pc:docMk/>
            <pc:sldMk cId="3955585426" sldId="310"/>
            <ac:spMk id="49" creationId="{0D830F0B-1430-493D-8AF3-41BD6A090F58}"/>
          </ac:spMkLst>
        </pc:spChg>
        <pc:spChg chg="add mod">
          <ac:chgData name="Tạ Thị Mỹ Hạnh" userId="fb8786d0-c0f9-4253-b0c9-2c3fb6c7f255" providerId="ADAL" clId="{A7BACBCA-0404-4443-9537-6F70B0630B79}" dt="2021-05-02T02:07:18.626" v="3509" actId="1076"/>
          <ac:spMkLst>
            <pc:docMk/>
            <pc:sldMk cId="3955585426" sldId="310"/>
            <ac:spMk id="50" creationId="{A8D657F9-7452-4A5B-887B-279A2B35331D}"/>
          </ac:spMkLst>
        </pc:spChg>
        <pc:spChg chg="mod">
          <ac:chgData name="Tạ Thị Mỹ Hạnh" userId="fb8786d0-c0f9-4253-b0c9-2c3fb6c7f255" providerId="ADAL" clId="{A7BACBCA-0404-4443-9537-6F70B0630B79}" dt="2021-05-02T00:29:30.195" v="2397" actId="1035"/>
          <ac:spMkLst>
            <pc:docMk/>
            <pc:sldMk cId="3955585426" sldId="310"/>
            <ac:spMk id="8292" creationId="{00000000-0000-0000-0000-000000000000}"/>
          </ac:spMkLst>
        </pc:spChg>
        <pc:spChg chg="mod">
          <ac:chgData name="Tạ Thị Mỹ Hạnh" userId="fb8786d0-c0f9-4253-b0c9-2c3fb6c7f255" providerId="ADAL" clId="{A7BACBCA-0404-4443-9537-6F70B0630B79}" dt="2021-05-02T01:39:15.732" v="2949" actId="20577"/>
          <ac:spMkLst>
            <pc:docMk/>
            <pc:sldMk cId="3955585426" sldId="310"/>
            <ac:spMk id="8293" creationId="{00000000-0000-0000-0000-000000000000}"/>
          </ac:spMkLst>
        </pc:spChg>
        <pc:grpChg chg="add mod">
          <ac:chgData name="Tạ Thị Mỹ Hạnh" userId="fb8786d0-c0f9-4253-b0c9-2c3fb6c7f255" providerId="ADAL" clId="{A7BACBCA-0404-4443-9537-6F70B0630B79}" dt="2021-05-02T01:45:00.092" v="2982" actId="1076"/>
          <ac:grpSpMkLst>
            <pc:docMk/>
            <pc:sldMk cId="3955585426" sldId="310"/>
            <ac:grpSpMk id="4" creationId="{CC93842E-19E7-4A5B-99BA-3EDD4847C999}"/>
          </ac:grpSpMkLst>
        </pc:grpChg>
        <pc:grpChg chg="add mod">
          <ac:chgData name="Tạ Thị Mỹ Hạnh" userId="fb8786d0-c0f9-4253-b0c9-2c3fb6c7f255" providerId="ADAL" clId="{A7BACBCA-0404-4443-9537-6F70B0630B79}" dt="2021-05-02T01:44:52.284" v="2981" actId="1076"/>
          <ac:grpSpMkLst>
            <pc:docMk/>
            <pc:sldMk cId="3955585426" sldId="310"/>
            <ac:grpSpMk id="5" creationId="{C25D05C4-3D52-4FB3-BC04-9A15FA3E7FAD}"/>
          </ac:grpSpMkLst>
        </pc:grpChg>
        <pc:grpChg chg="add del mod">
          <ac:chgData name="Tạ Thị Mỹ Hạnh" userId="fb8786d0-c0f9-4253-b0c9-2c3fb6c7f255" providerId="ADAL" clId="{A7BACBCA-0404-4443-9537-6F70B0630B79}" dt="2021-05-02T01:45:04.119" v="2984" actId="478"/>
          <ac:grpSpMkLst>
            <pc:docMk/>
            <pc:sldMk cId="3955585426" sldId="310"/>
            <ac:grpSpMk id="6" creationId="{9F9CB3AC-6A51-40A9-8C3A-C6C30AEAFD9C}"/>
          </ac:grpSpMkLst>
        </pc:grpChg>
        <pc:grpChg chg="add mod">
          <ac:chgData name="Tạ Thị Mỹ Hạnh" userId="fb8786d0-c0f9-4253-b0c9-2c3fb6c7f255" providerId="ADAL" clId="{A7BACBCA-0404-4443-9537-6F70B0630B79}" dt="2021-05-02T01:43:28.883" v="2964" actId="164"/>
          <ac:grpSpMkLst>
            <pc:docMk/>
            <pc:sldMk cId="3955585426" sldId="310"/>
            <ac:grpSpMk id="23" creationId="{A3CC39E2-7FEB-47A3-9B25-05136B4B28F1}"/>
          </ac:grpSpMkLst>
        </pc:grpChg>
        <pc:grpChg chg="add mod">
          <ac:chgData name="Tạ Thị Mỹ Hạnh" userId="fb8786d0-c0f9-4253-b0c9-2c3fb6c7f255" providerId="ADAL" clId="{A7BACBCA-0404-4443-9537-6F70B0630B79}" dt="2021-05-02T01:43:43.820" v="2965" actId="164"/>
          <ac:grpSpMkLst>
            <pc:docMk/>
            <pc:sldMk cId="3955585426" sldId="310"/>
            <ac:grpSpMk id="26" creationId="{C632A3A5-499A-4EA5-9A05-E238A0CD2B32}"/>
          </ac:grpSpMkLst>
        </pc:grpChg>
        <pc:grpChg chg="add mod">
          <ac:chgData name="Tạ Thị Mỹ Hạnh" userId="fb8786d0-c0f9-4253-b0c9-2c3fb6c7f255" providerId="ADAL" clId="{A7BACBCA-0404-4443-9537-6F70B0630B79}" dt="2021-05-02T01:43:57.293" v="2966" actId="164"/>
          <ac:grpSpMkLst>
            <pc:docMk/>
            <pc:sldMk cId="3955585426" sldId="310"/>
            <ac:grpSpMk id="29" creationId="{DC603958-4D17-490C-8943-5F80ED2D50DA}"/>
          </ac:grpSpMkLst>
        </pc:grpChg>
        <pc:grpChg chg="add mod">
          <ac:chgData name="Tạ Thị Mỹ Hạnh" userId="fb8786d0-c0f9-4253-b0c9-2c3fb6c7f255" providerId="ADAL" clId="{A7BACBCA-0404-4443-9537-6F70B0630B79}" dt="2021-05-02T01:45:11.428" v="2985" actId="571"/>
          <ac:grpSpMkLst>
            <pc:docMk/>
            <pc:sldMk cId="3955585426" sldId="310"/>
            <ac:grpSpMk id="38" creationId="{0401979C-0EB9-4D6E-A327-A069A933636B}"/>
          </ac:grpSpMkLst>
        </pc:grpChg>
        <pc:grpChg chg="mod">
          <ac:chgData name="Tạ Thị Mỹ Hạnh" userId="fb8786d0-c0f9-4253-b0c9-2c3fb6c7f255" providerId="ADAL" clId="{A7BACBCA-0404-4443-9537-6F70B0630B79}" dt="2021-05-02T01:45:11.428" v="2985" actId="571"/>
          <ac:grpSpMkLst>
            <pc:docMk/>
            <pc:sldMk cId="3955585426" sldId="310"/>
            <ac:grpSpMk id="39" creationId="{8D5AF270-45B3-4EC3-9D57-10AEA91CA3E5}"/>
          </ac:grpSpMkLst>
        </pc:grpChg>
        <pc:grpChg chg="add mod">
          <ac:chgData name="Tạ Thị Mỹ Hạnh" userId="fb8786d0-c0f9-4253-b0c9-2c3fb6c7f255" providerId="ADAL" clId="{A7BACBCA-0404-4443-9537-6F70B0630B79}" dt="2021-05-02T01:45:29.198" v="2988" actId="571"/>
          <ac:grpSpMkLst>
            <pc:docMk/>
            <pc:sldMk cId="3955585426" sldId="310"/>
            <ac:grpSpMk id="43" creationId="{0DD1E3A6-08B0-488A-9C97-186CA43203A0}"/>
          </ac:grpSpMkLst>
        </pc:grpChg>
        <pc:grpChg chg="mod">
          <ac:chgData name="Tạ Thị Mỹ Hạnh" userId="fb8786d0-c0f9-4253-b0c9-2c3fb6c7f255" providerId="ADAL" clId="{A7BACBCA-0404-4443-9537-6F70B0630B79}" dt="2021-05-02T01:45:29.198" v="2988" actId="571"/>
          <ac:grpSpMkLst>
            <pc:docMk/>
            <pc:sldMk cId="3955585426" sldId="310"/>
            <ac:grpSpMk id="44" creationId="{71C47AD3-C820-4071-BB37-3429ECD0ACD7}"/>
          </ac:grpSpMkLst>
        </pc:grpChg>
        <pc:graphicFrameChg chg="add mod">
          <ac:chgData name="Tạ Thị Mỹ Hạnh" userId="fb8786d0-c0f9-4253-b0c9-2c3fb6c7f255" providerId="ADAL" clId="{A7BACBCA-0404-4443-9537-6F70B0630B79}" dt="2021-05-02T01:38:04.538" v="2931" actId="207"/>
          <ac:graphicFrameMkLst>
            <pc:docMk/>
            <pc:sldMk cId="3955585426" sldId="310"/>
            <ac:graphicFrameMk id="2" creationId="{B5FE1A8C-EC64-4C51-BC87-DA53F5820EA2}"/>
          </ac:graphicFrameMkLst>
        </pc:graphicFrameChg>
        <pc:picChg chg="del mod">
          <ac:chgData name="Tạ Thị Mỹ Hạnh" userId="fb8786d0-c0f9-4253-b0c9-2c3fb6c7f255" providerId="ADAL" clId="{A7BACBCA-0404-4443-9537-6F70B0630B79}" dt="2021-05-02T00:29:59.198" v="2399" actId="478"/>
          <ac:picMkLst>
            <pc:docMk/>
            <pc:sldMk cId="3955585426" sldId="310"/>
            <ac:picMk id="3" creationId="{B9590DB6-555D-4DF5-8196-515334AC4757}"/>
          </ac:picMkLst>
        </pc:picChg>
        <pc:picChg chg="add mod">
          <ac:chgData name="Tạ Thị Mỹ Hạnh" userId="fb8786d0-c0f9-4253-b0c9-2c3fb6c7f255" providerId="ADAL" clId="{A7BACBCA-0404-4443-9537-6F70B0630B79}" dt="2021-05-02T00:29:59.607" v="2400"/>
          <ac:picMkLst>
            <pc:docMk/>
            <pc:sldMk cId="3955585426" sldId="310"/>
            <ac:picMk id="15" creationId="{FC6F6F84-3663-413D-A60D-9D6DA2A785E1}"/>
          </ac:picMkLst>
        </pc:picChg>
        <pc:picChg chg="add del mod modCrop">
          <ac:chgData name="Tạ Thị Mỹ Hạnh" userId="fb8786d0-c0f9-4253-b0c9-2c3fb6c7f255" providerId="ADAL" clId="{A7BACBCA-0404-4443-9537-6F70B0630B79}" dt="2021-05-02T01:30:45.224" v="2464" actId="478"/>
          <ac:picMkLst>
            <pc:docMk/>
            <pc:sldMk cId="3955585426" sldId="310"/>
            <ac:picMk id="17" creationId="{4F59DC91-C752-467E-BD51-BD33B45F5FDC}"/>
          </ac:picMkLst>
        </pc:picChg>
        <pc:picChg chg="add del mod">
          <ac:chgData name="Tạ Thị Mỹ Hạnh" userId="fb8786d0-c0f9-4253-b0c9-2c3fb6c7f255" providerId="ADAL" clId="{A7BACBCA-0404-4443-9537-6F70B0630B79}" dt="2021-05-02T01:30:47.989" v="2465" actId="478"/>
          <ac:picMkLst>
            <pc:docMk/>
            <pc:sldMk cId="3955585426" sldId="310"/>
            <ac:picMk id="18" creationId="{F476D749-2B40-43AC-92DC-CE1B1F991BD2}"/>
          </ac:picMkLst>
        </pc:picChg>
        <pc:picChg chg="add del mod">
          <ac:chgData name="Tạ Thị Mỹ Hạnh" userId="fb8786d0-c0f9-4253-b0c9-2c3fb6c7f255" providerId="ADAL" clId="{A7BACBCA-0404-4443-9537-6F70B0630B79}" dt="2021-05-02T01:30:52.809" v="2468" actId="478"/>
          <ac:picMkLst>
            <pc:docMk/>
            <pc:sldMk cId="3955585426" sldId="310"/>
            <ac:picMk id="19" creationId="{FD378861-7042-41B3-889C-8229635D8C99}"/>
          </ac:picMkLst>
        </pc:picChg>
        <pc:picChg chg="del mod modCrop">
          <ac:chgData name="Tạ Thị Mỹ Hạnh" userId="fb8786d0-c0f9-4253-b0c9-2c3fb6c7f255" providerId="ADAL" clId="{A7BACBCA-0404-4443-9537-6F70B0630B79}" dt="2021-05-02T01:30:52.168" v="2467" actId="478"/>
          <ac:picMkLst>
            <pc:docMk/>
            <pc:sldMk cId="3955585426" sldId="310"/>
            <ac:picMk id="8294" creationId="{00000000-0000-0000-0000-000000000000}"/>
          </ac:picMkLst>
        </pc:picChg>
      </pc:sldChg>
      <pc:sldChg chg="add del">
        <pc:chgData name="Tạ Thị Mỹ Hạnh" userId="fb8786d0-c0f9-4253-b0c9-2c3fb6c7f255" providerId="ADAL" clId="{A7BACBCA-0404-4443-9537-6F70B0630B79}" dt="2021-05-02T03:56:21.719" v="5957" actId="47"/>
        <pc:sldMkLst>
          <pc:docMk/>
          <pc:sldMk cId="1533236767" sldId="311"/>
        </pc:sldMkLst>
      </pc:sldChg>
      <pc:sldChg chg="modSp add mod modTransition modAnim">
        <pc:chgData name="Tạ Thị Mỹ Hạnh" userId="fb8786d0-c0f9-4253-b0c9-2c3fb6c7f255" providerId="ADAL" clId="{A7BACBCA-0404-4443-9537-6F70B0630B79}" dt="2021-05-02T03:56:33.942" v="5959"/>
        <pc:sldMkLst>
          <pc:docMk/>
          <pc:sldMk cId="2425856890" sldId="312"/>
        </pc:sldMkLst>
        <pc:spChg chg="mod">
          <ac:chgData name="Tạ Thị Mỹ Hạnh" userId="fb8786d0-c0f9-4253-b0c9-2c3fb6c7f255" providerId="ADAL" clId="{A7BACBCA-0404-4443-9537-6F70B0630B79}" dt="2021-05-02T02:44:05.673" v="4107" actId="20577"/>
          <ac:spMkLst>
            <pc:docMk/>
            <pc:sldMk cId="2425856890" sldId="312"/>
            <ac:spMk id="4" creationId="{42603499-2D70-475B-9101-1F3BE01A1C3C}"/>
          </ac:spMkLst>
        </pc:spChg>
        <pc:spChg chg="mod">
          <ac:chgData name="Tạ Thị Mỹ Hạnh" userId="fb8786d0-c0f9-4253-b0c9-2c3fb6c7f255" providerId="ADAL" clId="{A7BACBCA-0404-4443-9537-6F70B0630B79}" dt="2021-05-02T02:44:16.442" v="4153" actId="20577"/>
          <ac:spMkLst>
            <pc:docMk/>
            <pc:sldMk cId="2425856890" sldId="312"/>
            <ac:spMk id="5" creationId="{F751481D-574A-497F-BA71-57CEFD28B57B}"/>
          </ac:spMkLst>
        </pc:spChg>
        <pc:spChg chg="mod">
          <ac:chgData name="Tạ Thị Mỹ Hạnh" userId="fb8786d0-c0f9-4253-b0c9-2c3fb6c7f255" providerId="ADAL" clId="{A7BACBCA-0404-4443-9537-6F70B0630B79}" dt="2021-05-02T02:49:00.674" v="4502" actId="14100"/>
          <ac:spMkLst>
            <pc:docMk/>
            <pc:sldMk cId="2425856890" sldId="312"/>
            <ac:spMk id="6" creationId="{17658498-E15B-4928-9DB9-E25DCF8FEFD6}"/>
          </ac:spMkLst>
        </pc:spChg>
        <pc:spChg chg="mod">
          <ac:chgData name="Tạ Thị Mỹ Hạnh" userId="fb8786d0-c0f9-4253-b0c9-2c3fb6c7f255" providerId="ADAL" clId="{A7BACBCA-0404-4443-9537-6F70B0630B79}" dt="2021-05-02T02:49:19.529" v="4564" actId="20577"/>
          <ac:spMkLst>
            <pc:docMk/>
            <pc:sldMk cId="2425856890" sldId="312"/>
            <ac:spMk id="9" creationId="{F6B6FE4A-CDD3-46B2-85BD-00072AD5AD83}"/>
          </ac:spMkLst>
        </pc:spChg>
        <pc:graphicFrameChg chg="mod modGraphic">
          <ac:chgData name="Tạ Thị Mỹ Hạnh" userId="fb8786d0-c0f9-4253-b0c9-2c3fb6c7f255" providerId="ADAL" clId="{A7BACBCA-0404-4443-9537-6F70B0630B79}" dt="2021-05-02T02:45:50.743" v="4338" actId="57"/>
          <ac:graphicFrameMkLst>
            <pc:docMk/>
            <pc:sldMk cId="2425856890" sldId="312"/>
            <ac:graphicFrameMk id="8909" creationId="{00000000-0000-0000-0000-000000000000}"/>
          </ac:graphicFrameMkLst>
        </pc:graphicFrameChg>
      </pc:sldChg>
      <pc:sldChg chg="addSp delSp modSp add mod modTransition modAnim">
        <pc:chgData name="Tạ Thị Mỹ Hạnh" userId="fb8786d0-c0f9-4253-b0c9-2c3fb6c7f255" providerId="ADAL" clId="{A7BACBCA-0404-4443-9537-6F70B0630B79}" dt="2021-05-02T03:56:33.942" v="5959"/>
        <pc:sldMkLst>
          <pc:docMk/>
          <pc:sldMk cId="2476669942" sldId="313"/>
        </pc:sldMkLst>
        <pc:spChg chg="mod">
          <ac:chgData name="Tạ Thị Mỹ Hạnh" userId="fb8786d0-c0f9-4253-b0c9-2c3fb6c7f255" providerId="ADAL" clId="{A7BACBCA-0404-4443-9537-6F70B0630B79}" dt="2021-05-02T02:50:11.100" v="4635" actId="20577"/>
          <ac:spMkLst>
            <pc:docMk/>
            <pc:sldMk cId="2476669942" sldId="313"/>
            <ac:spMk id="4" creationId="{42603499-2D70-475B-9101-1F3BE01A1C3C}"/>
          </ac:spMkLst>
        </pc:spChg>
        <pc:spChg chg="del">
          <ac:chgData name="Tạ Thị Mỹ Hạnh" userId="fb8786d0-c0f9-4253-b0c9-2c3fb6c7f255" providerId="ADAL" clId="{A7BACBCA-0404-4443-9537-6F70B0630B79}" dt="2021-05-02T02:50:19.878" v="4637" actId="478"/>
          <ac:spMkLst>
            <pc:docMk/>
            <pc:sldMk cId="2476669942" sldId="313"/>
            <ac:spMk id="5" creationId="{F751481D-574A-497F-BA71-57CEFD28B57B}"/>
          </ac:spMkLst>
        </pc:spChg>
        <pc:spChg chg="mod">
          <ac:chgData name="Tạ Thị Mỹ Hạnh" userId="fb8786d0-c0f9-4253-b0c9-2c3fb6c7f255" providerId="ADAL" clId="{A7BACBCA-0404-4443-9537-6F70B0630B79}" dt="2021-05-02T02:52:55.386" v="4796" actId="6549"/>
          <ac:spMkLst>
            <pc:docMk/>
            <pc:sldMk cId="2476669942" sldId="313"/>
            <ac:spMk id="6" creationId="{17658498-E15B-4928-9DB9-E25DCF8FEFD6}"/>
          </ac:spMkLst>
        </pc:spChg>
        <pc:spChg chg="add mod">
          <ac:chgData name="Tạ Thị Mỹ Hạnh" userId="fb8786d0-c0f9-4253-b0c9-2c3fb6c7f255" providerId="ADAL" clId="{A7BACBCA-0404-4443-9537-6F70B0630B79}" dt="2021-05-02T02:55:20.886" v="5011" actId="1035"/>
          <ac:spMkLst>
            <pc:docMk/>
            <pc:sldMk cId="2476669942" sldId="313"/>
            <ac:spMk id="7" creationId="{DF9DB097-4F10-47A2-ADF7-A9ADCA1CD721}"/>
          </ac:spMkLst>
        </pc:spChg>
        <pc:spChg chg="add mod">
          <ac:chgData name="Tạ Thị Mỹ Hạnh" userId="fb8786d0-c0f9-4253-b0c9-2c3fb6c7f255" providerId="ADAL" clId="{A7BACBCA-0404-4443-9537-6F70B0630B79}" dt="2021-05-02T02:53:14.945" v="4817" actId="1035"/>
          <ac:spMkLst>
            <pc:docMk/>
            <pc:sldMk cId="2476669942" sldId="313"/>
            <ac:spMk id="8" creationId="{C2E5D6E9-EF39-4280-81FC-0029C678A4F8}"/>
          </ac:spMkLst>
        </pc:spChg>
        <pc:spChg chg="mod">
          <ac:chgData name="Tạ Thị Mỹ Hạnh" userId="fb8786d0-c0f9-4253-b0c9-2c3fb6c7f255" providerId="ADAL" clId="{A7BACBCA-0404-4443-9537-6F70B0630B79}" dt="2021-05-02T02:55:20.886" v="5011" actId="1035"/>
          <ac:spMkLst>
            <pc:docMk/>
            <pc:sldMk cId="2476669942" sldId="313"/>
            <ac:spMk id="9" creationId="{F6B6FE4A-CDD3-46B2-85BD-00072AD5AD83}"/>
          </ac:spMkLst>
        </pc:spChg>
        <pc:spChg chg="add mod">
          <ac:chgData name="Tạ Thị Mỹ Hạnh" userId="fb8786d0-c0f9-4253-b0c9-2c3fb6c7f255" providerId="ADAL" clId="{A7BACBCA-0404-4443-9537-6F70B0630B79}" dt="2021-05-02T02:53:38.645" v="4827" actId="1035"/>
          <ac:spMkLst>
            <pc:docMk/>
            <pc:sldMk cId="2476669942" sldId="313"/>
            <ac:spMk id="10" creationId="{37A1A5FC-7E55-41F4-A2EE-76DAA81357A3}"/>
          </ac:spMkLst>
        </pc:spChg>
        <pc:spChg chg="add mod">
          <ac:chgData name="Tạ Thị Mỹ Hạnh" userId="fb8786d0-c0f9-4253-b0c9-2c3fb6c7f255" providerId="ADAL" clId="{A7BACBCA-0404-4443-9537-6F70B0630B79}" dt="2021-05-02T02:54:19.664" v="4855" actId="20577"/>
          <ac:spMkLst>
            <pc:docMk/>
            <pc:sldMk cId="2476669942" sldId="313"/>
            <ac:spMk id="11" creationId="{CA508F6C-3AA4-40A7-808B-27DE8F3AFC1F}"/>
          </ac:spMkLst>
        </pc:spChg>
        <pc:spChg chg="add mod">
          <ac:chgData name="Tạ Thị Mỹ Hạnh" userId="fb8786d0-c0f9-4253-b0c9-2c3fb6c7f255" providerId="ADAL" clId="{A7BACBCA-0404-4443-9537-6F70B0630B79}" dt="2021-05-02T02:54:49.178" v="4969" actId="207"/>
          <ac:spMkLst>
            <pc:docMk/>
            <pc:sldMk cId="2476669942" sldId="313"/>
            <ac:spMk id="12" creationId="{3BC4C0E2-9DC6-49CE-95B5-166C8220E151}"/>
          </ac:spMkLst>
        </pc:spChg>
        <pc:spChg chg="add mod">
          <ac:chgData name="Tạ Thị Mỹ Hạnh" userId="fb8786d0-c0f9-4253-b0c9-2c3fb6c7f255" providerId="ADAL" clId="{A7BACBCA-0404-4443-9537-6F70B0630B79}" dt="2021-05-02T02:55:03.459" v="5005" actId="207"/>
          <ac:spMkLst>
            <pc:docMk/>
            <pc:sldMk cId="2476669942" sldId="313"/>
            <ac:spMk id="13" creationId="{A2409A76-4D2E-4B36-966D-894300C80A8E}"/>
          </ac:spMkLst>
        </pc:spChg>
        <pc:graphicFrameChg chg="del">
          <ac:chgData name="Tạ Thị Mỹ Hạnh" userId="fb8786d0-c0f9-4253-b0c9-2c3fb6c7f255" providerId="ADAL" clId="{A7BACBCA-0404-4443-9537-6F70B0630B79}" dt="2021-05-02T02:50:16.352" v="4636" actId="478"/>
          <ac:graphicFrameMkLst>
            <pc:docMk/>
            <pc:sldMk cId="2476669942" sldId="313"/>
            <ac:graphicFrameMk id="8909" creationId="{00000000-0000-0000-0000-000000000000}"/>
          </ac:graphicFrameMkLst>
        </pc:graphicFrameChg>
      </pc:sldChg>
      <pc:sldChg chg="addSp delSp modSp new mod modTransition setBg modAnim">
        <pc:chgData name="Tạ Thị Mỹ Hạnh" userId="fb8786d0-c0f9-4253-b0c9-2c3fb6c7f255" providerId="ADAL" clId="{A7BACBCA-0404-4443-9537-6F70B0630B79}" dt="2021-05-02T03:59:15.183" v="5981"/>
        <pc:sldMkLst>
          <pc:docMk/>
          <pc:sldMk cId="2434260138" sldId="314"/>
        </pc:sldMkLst>
        <pc:spChg chg="del">
          <ac:chgData name="Tạ Thị Mỹ Hạnh" userId="fb8786d0-c0f9-4253-b0c9-2c3fb6c7f255" providerId="ADAL" clId="{A7BACBCA-0404-4443-9537-6F70B0630B79}" dt="2021-05-02T02:59:11.451" v="5013"/>
          <ac:spMkLst>
            <pc:docMk/>
            <pc:sldMk cId="2434260138" sldId="314"/>
            <ac:spMk id="2" creationId="{F17D6692-CD7A-4485-B4EA-357999E6DE9D}"/>
          </ac:spMkLst>
        </pc:spChg>
        <pc:spChg chg="add mod">
          <ac:chgData name="Tạ Thị Mỹ Hạnh" userId="fb8786d0-c0f9-4253-b0c9-2c3fb6c7f255" providerId="ADAL" clId="{A7BACBCA-0404-4443-9537-6F70B0630B79}" dt="2021-05-02T03:05:38.102" v="5085" actId="1076"/>
          <ac:spMkLst>
            <pc:docMk/>
            <pc:sldMk cId="2434260138" sldId="314"/>
            <ac:spMk id="3" creationId="{795178D8-05C8-41D3-9C0E-62A15985090A}"/>
          </ac:spMkLst>
        </pc:spChg>
      </pc:sldChg>
      <pc:sldChg chg="addSp delSp modSp new mod modTransition addAnim delAnim modAnim">
        <pc:chgData name="Tạ Thị Mỹ Hạnh" userId="fb8786d0-c0f9-4253-b0c9-2c3fb6c7f255" providerId="ADAL" clId="{A7BACBCA-0404-4443-9537-6F70B0630B79}" dt="2021-05-02T03:56:33.942" v="5959"/>
        <pc:sldMkLst>
          <pc:docMk/>
          <pc:sldMk cId="3242177681" sldId="315"/>
        </pc:sldMkLst>
        <pc:spChg chg="add mod">
          <ac:chgData name="Tạ Thị Mỹ Hạnh" userId="fb8786d0-c0f9-4253-b0c9-2c3fb6c7f255" providerId="ADAL" clId="{A7BACBCA-0404-4443-9537-6F70B0630B79}" dt="2021-05-02T03:32:28.847" v="5348" actId="404"/>
          <ac:spMkLst>
            <pc:docMk/>
            <pc:sldMk cId="3242177681" sldId="315"/>
            <ac:spMk id="2" creationId="{E381692A-3C7C-49BA-B987-00D2FABC5AF7}"/>
          </ac:spMkLst>
        </pc:spChg>
        <pc:spChg chg="add mod">
          <ac:chgData name="Tạ Thị Mỹ Hạnh" userId="fb8786d0-c0f9-4253-b0c9-2c3fb6c7f255" providerId="ADAL" clId="{A7BACBCA-0404-4443-9537-6F70B0630B79}" dt="2021-05-02T03:19:12.381" v="5199" actId="2711"/>
          <ac:spMkLst>
            <pc:docMk/>
            <pc:sldMk cId="3242177681" sldId="315"/>
            <ac:spMk id="3" creationId="{C5E8E139-E81D-45AD-ADAD-8070D8F87141}"/>
          </ac:spMkLst>
        </pc:spChg>
        <pc:spChg chg="add del mod">
          <ac:chgData name="Tạ Thị Mỹ Hạnh" userId="fb8786d0-c0f9-4253-b0c9-2c3fb6c7f255" providerId="ADAL" clId="{A7BACBCA-0404-4443-9537-6F70B0630B79}" dt="2021-05-02T03:11:28.457" v="5118" actId="478"/>
          <ac:spMkLst>
            <pc:docMk/>
            <pc:sldMk cId="3242177681" sldId="315"/>
            <ac:spMk id="5" creationId="{17C03274-1E75-479C-AB06-919A2DEB8E43}"/>
          </ac:spMkLst>
        </pc:spChg>
        <pc:spChg chg="mod">
          <ac:chgData name="Tạ Thị Mỹ Hạnh" userId="fb8786d0-c0f9-4253-b0c9-2c3fb6c7f255" providerId="ADAL" clId="{A7BACBCA-0404-4443-9537-6F70B0630B79}" dt="2021-05-02T03:11:55.136" v="5122"/>
          <ac:spMkLst>
            <pc:docMk/>
            <pc:sldMk cId="3242177681" sldId="315"/>
            <ac:spMk id="7" creationId="{780AEDE1-11C4-4FEA-8838-3ABA03EDC1CE}"/>
          </ac:spMkLst>
        </pc:spChg>
        <pc:spChg chg="mod">
          <ac:chgData name="Tạ Thị Mỹ Hạnh" userId="fb8786d0-c0f9-4253-b0c9-2c3fb6c7f255" providerId="ADAL" clId="{A7BACBCA-0404-4443-9537-6F70B0630B79}" dt="2021-05-02T03:11:55.136" v="5122"/>
          <ac:spMkLst>
            <pc:docMk/>
            <pc:sldMk cId="3242177681" sldId="315"/>
            <ac:spMk id="8" creationId="{17DFD719-ECB8-4B7A-85FF-996F577B7B17}"/>
          </ac:spMkLst>
        </pc:spChg>
        <pc:spChg chg="mod">
          <ac:chgData name="Tạ Thị Mỹ Hạnh" userId="fb8786d0-c0f9-4253-b0c9-2c3fb6c7f255" providerId="ADAL" clId="{A7BACBCA-0404-4443-9537-6F70B0630B79}" dt="2021-05-02T03:11:55.136" v="5122"/>
          <ac:spMkLst>
            <pc:docMk/>
            <pc:sldMk cId="3242177681" sldId="315"/>
            <ac:spMk id="9" creationId="{407C43D4-100B-4744-AEAB-E5BBD1E038CA}"/>
          </ac:spMkLst>
        </pc:spChg>
        <pc:spChg chg="mod">
          <ac:chgData name="Tạ Thị Mỹ Hạnh" userId="fb8786d0-c0f9-4253-b0c9-2c3fb6c7f255" providerId="ADAL" clId="{A7BACBCA-0404-4443-9537-6F70B0630B79}" dt="2021-05-02T03:11:55.136" v="5122"/>
          <ac:spMkLst>
            <pc:docMk/>
            <pc:sldMk cId="3242177681" sldId="315"/>
            <ac:spMk id="10" creationId="{9F355784-A373-4EF1-AD4F-0EE534E77231}"/>
          </ac:spMkLst>
        </pc:spChg>
        <pc:spChg chg="mod">
          <ac:chgData name="Tạ Thị Mỹ Hạnh" userId="fb8786d0-c0f9-4253-b0c9-2c3fb6c7f255" providerId="ADAL" clId="{A7BACBCA-0404-4443-9537-6F70B0630B79}" dt="2021-05-02T03:11:55.136" v="5122"/>
          <ac:spMkLst>
            <pc:docMk/>
            <pc:sldMk cId="3242177681" sldId="315"/>
            <ac:spMk id="11" creationId="{7D41DE13-A5AA-4801-935E-C549C102AAE9}"/>
          </ac:spMkLst>
        </pc:spChg>
        <pc:spChg chg="mod">
          <ac:chgData name="Tạ Thị Mỹ Hạnh" userId="fb8786d0-c0f9-4253-b0c9-2c3fb6c7f255" providerId="ADAL" clId="{A7BACBCA-0404-4443-9537-6F70B0630B79}" dt="2021-05-02T03:11:55.136" v="5122"/>
          <ac:spMkLst>
            <pc:docMk/>
            <pc:sldMk cId="3242177681" sldId="315"/>
            <ac:spMk id="12" creationId="{9480E58F-66EF-44EB-8775-7979EEB81173}"/>
          </ac:spMkLst>
        </pc:spChg>
        <pc:spChg chg="mod">
          <ac:chgData name="Tạ Thị Mỹ Hạnh" userId="fb8786d0-c0f9-4253-b0c9-2c3fb6c7f255" providerId="ADAL" clId="{A7BACBCA-0404-4443-9537-6F70B0630B79}" dt="2021-05-02T03:11:55.136" v="5122"/>
          <ac:spMkLst>
            <pc:docMk/>
            <pc:sldMk cId="3242177681" sldId="315"/>
            <ac:spMk id="13" creationId="{09DBC555-5D42-47A5-9A53-C8EA5379FAA5}"/>
          </ac:spMkLst>
        </pc:spChg>
        <pc:spChg chg="mod">
          <ac:chgData name="Tạ Thị Mỹ Hạnh" userId="fb8786d0-c0f9-4253-b0c9-2c3fb6c7f255" providerId="ADAL" clId="{A7BACBCA-0404-4443-9537-6F70B0630B79}" dt="2021-05-02T03:11:55.136" v="5122"/>
          <ac:spMkLst>
            <pc:docMk/>
            <pc:sldMk cId="3242177681" sldId="315"/>
            <ac:spMk id="14" creationId="{7C013AAB-25F6-445D-A3F6-3FCF8EE1837B}"/>
          </ac:spMkLst>
        </pc:spChg>
        <pc:spChg chg="mod">
          <ac:chgData name="Tạ Thị Mỹ Hạnh" userId="fb8786d0-c0f9-4253-b0c9-2c3fb6c7f255" providerId="ADAL" clId="{A7BACBCA-0404-4443-9537-6F70B0630B79}" dt="2021-05-02T03:11:55.136" v="5122"/>
          <ac:spMkLst>
            <pc:docMk/>
            <pc:sldMk cId="3242177681" sldId="315"/>
            <ac:spMk id="15" creationId="{507D3F77-4A07-4950-81F9-7566A92C06A3}"/>
          </ac:spMkLst>
        </pc:spChg>
        <pc:spChg chg="mod">
          <ac:chgData name="Tạ Thị Mỹ Hạnh" userId="fb8786d0-c0f9-4253-b0c9-2c3fb6c7f255" providerId="ADAL" clId="{A7BACBCA-0404-4443-9537-6F70B0630B79}" dt="2021-05-02T03:11:55.136" v="5122"/>
          <ac:spMkLst>
            <pc:docMk/>
            <pc:sldMk cId="3242177681" sldId="315"/>
            <ac:spMk id="16" creationId="{55B6AD9E-458A-4E6B-9E4A-AB391049CDEB}"/>
          </ac:spMkLst>
        </pc:spChg>
        <pc:spChg chg="mod">
          <ac:chgData name="Tạ Thị Mỹ Hạnh" userId="fb8786d0-c0f9-4253-b0c9-2c3fb6c7f255" providerId="ADAL" clId="{A7BACBCA-0404-4443-9537-6F70B0630B79}" dt="2021-05-02T03:11:55.136" v="5122"/>
          <ac:spMkLst>
            <pc:docMk/>
            <pc:sldMk cId="3242177681" sldId="315"/>
            <ac:spMk id="17" creationId="{BBF5D096-DDE3-49FC-8FCB-B92B8224D4C8}"/>
          </ac:spMkLst>
        </pc:spChg>
        <pc:spChg chg="mod">
          <ac:chgData name="Tạ Thị Mỹ Hạnh" userId="fb8786d0-c0f9-4253-b0c9-2c3fb6c7f255" providerId="ADAL" clId="{A7BACBCA-0404-4443-9537-6F70B0630B79}" dt="2021-05-02T03:11:55.136" v="5122"/>
          <ac:spMkLst>
            <pc:docMk/>
            <pc:sldMk cId="3242177681" sldId="315"/>
            <ac:spMk id="18" creationId="{2A0BB560-EF5A-4EBB-A01B-A3593F7B28C6}"/>
          </ac:spMkLst>
        </pc:spChg>
        <pc:spChg chg="mod">
          <ac:chgData name="Tạ Thị Mỹ Hạnh" userId="fb8786d0-c0f9-4253-b0c9-2c3fb6c7f255" providerId="ADAL" clId="{A7BACBCA-0404-4443-9537-6F70B0630B79}" dt="2021-05-02T03:11:55.136" v="5122"/>
          <ac:spMkLst>
            <pc:docMk/>
            <pc:sldMk cId="3242177681" sldId="315"/>
            <ac:spMk id="19" creationId="{A98008C1-6C30-4601-A654-8669C1DB82F1}"/>
          </ac:spMkLst>
        </pc:spChg>
        <pc:spChg chg="mod">
          <ac:chgData name="Tạ Thị Mỹ Hạnh" userId="fb8786d0-c0f9-4253-b0c9-2c3fb6c7f255" providerId="ADAL" clId="{A7BACBCA-0404-4443-9537-6F70B0630B79}" dt="2021-05-02T03:11:55.136" v="5122"/>
          <ac:spMkLst>
            <pc:docMk/>
            <pc:sldMk cId="3242177681" sldId="315"/>
            <ac:spMk id="20" creationId="{CE378B7D-EB45-4A46-BA1A-CB329792B092}"/>
          </ac:spMkLst>
        </pc:spChg>
        <pc:spChg chg="mod">
          <ac:chgData name="Tạ Thị Mỹ Hạnh" userId="fb8786d0-c0f9-4253-b0c9-2c3fb6c7f255" providerId="ADAL" clId="{A7BACBCA-0404-4443-9537-6F70B0630B79}" dt="2021-05-02T03:11:55.136" v="5122"/>
          <ac:spMkLst>
            <pc:docMk/>
            <pc:sldMk cId="3242177681" sldId="315"/>
            <ac:spMk id="21" creationId="{3D67E1C0-0D64-4ECA-A181-859CDBA5DDE8}"/>
          </ac:spMkLst>
        </pc:spChg>
        <pc:spChg chg="mod">
          <ac:chgData name="Tạ Thị Mỹ Hạnh" userId="fb8786d0-c0f9-4253-b0c9-2c3fb6c7f255" providerId="ADAL" clId="{A7BACBCA-0404-4443-9537-6F70B0630B79}" dt="2021-05-02T03:11:55.136" v="5122"/>
          <ac:spMkLst>
            <pc:docMk/>
            <pc:sldMk cId="3242177681" sldId="315"/>
            <ac:spMk id="22" creationId="{B8DA4CF5-996D-4E7F-B714-509DEE3238F2}"/>
          </ac:spMkLst>
        </pc:spChg>
        <pc:spChg chg="mod">
          <ac:chgData name="Tạ Thị Mỹ Hạnh" userId="fb8786d0-c0f9-4253-b0c9-2c3fb6c7f255" providerId="ADAL" clId="{A7BACBCA-0404-4443-9537-6F70B0630B79}" dt="2021-05-02T03:11:55.136" v="5122"/>
          <ac:spMkLst>
            <pc:docMk/>
            <pc:sldMk cId="3242177681" sldId="315"/>
            <ac:spMk id="23" creationId="{92917566-4E63-426A-9E04-C626108C00D3}"/>
          </ac:spMkLst>
        </pc:spChg>
        <pc:spChg chg="mod">
          <ac:chgData name="Tạ Thị Mỹ Hạnh" userId="fb8786d0-c0f9-4253-b0c9-2c3fb6c7f255" providerId="ADAL" clId="{A7BACBCA-0404-4443-9537-6F70B0630B79}" dt="2021-05-02T03:11:55.136" v="5122"/>
          <ac:spMkLst>
            <pc:docMk/>
            <pc:sldMk cId="3242177681" sldId="315"/>
            <ac:spMk id="24" creationId="{442698AF-D99A-48A8-A693-4954DE9ED3B8}"/>
          </ac:spMkLst>
        </pc:spChg>
        <pc:spChg chg="mod">
          <ac:chgData name="Tạ Thị Mỹ Hạnh" userId="fb8786d0-c0f9-4253-b0c9-2c3fb6c7f255" providerId="ADAL" clId="{A7BACBCA-0404-4443-9537-6F70B0630B79}" dt="2021-05-02T03:11:55.136" v="5122"/>
          <ac:spMkLst>
            <pc:docMk/>
            <pc:sldMk cId="3242177681" sldId="315"/>
            <ac:spMk id="25" creationId="{B2A3FABD-F196-462F-A23B-129CD0261799}"/>
          </ac:spMkLst>
        </pc:spChg>
        <pc:spChg chg="mod">
          <ac:chgData name="Tạ Thị Mỹ Hạnh" userId="fb8786d0-c0f9-4253-b0c9-2c3fb6c7f255" providerId="ADAL" clId="{A7BACBCA-0404-4443-9537-6F70B0630B79}" dt="2021-05-02T03:11:55.136" v="5122"/>
          <ac:spMkLst>
            <pc:docMk/>
            <pc:sldMk cId="3242177681" sldId="315"/>
            <ac:spMk id="26" creationId="{FE8E9F09-21DD-42FE-82BD-15CA96541721}"/>
          </ac:spMkLst>
        </pc:spChg>
        <pc:spChg chg="mod">
          <ac:chgData name="Tạ Thị Mỹ Hạnh" userId="fb8786d0-c0f9-4253-b0c9-2c3fb6c7f255" providerId="ADAL" clId="{A7BACBCA-0404-4443-9537-6F70B0630B79}" dt="2021-05-02T03:29:55.875" v="5310"/>
          <ac:spMkLst>
            <pc:docMk/>
            <pc:sldMk cId="3242177681" sldId="315"/>
            <ac:spMk id="28" creationId="{A903CB7A-2199-4AA7-A0CC-B6377B3C4653}"/>
          </ac:spMkLst>
        </pc:spChg>
        <pc:spChg chg="mod">
          <ac:chgData name="Tạ Thị Mỹ Hạnh" userId="fb8786d0-c0f9-4253-b0c9-2c3fb6c7f255" providerId="ADAL" clId="{A7BACBCA-0404-4443-9537-6F70B0630B79}" dt="2021-05-02T03:29:55.875" v="5310"/>
          <ac:spMkLst>
            <pc:docMk/>
            <pc:sldMk cId="3242177681" sldId="315"/>
            <ac:spMk id="29" creationId="{3291B817-D001-4660-BAF0-412E5CF0143F}"/>
          </ac:spMkLst>
        </pc:spChg>
        <pc:spChg chg="mod">
          <ac:chgData name="Tạ Thị Mỹ Hạnh" userId="fb8786d0-c0f9-4253-b0c9-2c3fb6c7f255" providerId="ADAL" clId="{A7BACBCA-0404-4443-9537-6F70B0630B79}" dt="2021-05-02T03:29:55.875" v="5310"/>
          <ac:spMkLst>
            <pc:docMk/>
            <pc:sldMk cId="3242177681" sldId="315"/>
            <ac:spMk id="30" creationId="{B2171532-5391-4630-922A-3E57EB2F4388}"/>
          </ac:spMkLst>
        </pc:spChg>
        <pc:spChg chg="mod">
          <ac:chgData name="Tạ Thị Mỹ Hạnh" userId="fb8786d0-c0f9-4253-b0c9-2c3fb6c7f255" providerId="ADAL" clId="{A7BACBCA-0404-4443-9537-6F70B0630B79}" dt="2021-05-02T03:29:55.875" v="5310"/>
          <ac:spMkLst>
            <pc:docMk/>
            <pc:sldMk cId="3242177681" sldId="315"/>
            <ac:spMk id="31" creationId="{7D35FA2F-7C7C-4570-BFBA-488AFE5E5AE2}"/>
          </ac:spMkLst>
        </pc:spChg>
        <pc:spChg chg="mod">
          <ac:chgData name="Tạ Thị Mỹ Hạnh" userId="fb8786d0-c0f9-4253-b0c9-2c3fb6c7f255" providerId="ADAL" clId="{A7BACBCA-0404-4443-9537-6F70B0630B79}" dt="2021-05-02T03:29:55.875" v="5310"/>
          <ac:spMkLst>
            <pc:docMk/>
            <pc:sldMk cId="3242177681" sldId="315"/>
            <ac:spMk id="32" creationId="{1C16A7EA-FD33-42ED-AAFB-50A93CCA6E17}"/>
          </ac:spMkLst>
        </pc:spChg>
        <pc:spChg chg="mod">
          <ac:chgData name="Tạ Thị Mỹ Hạnh" userId="fb8786d0-c0f9-4253-b0c9-2c3fb6c7f255" providerId="ADAL" clId="{A7BACBCA-0404-4443-9537-6F70B0630B79}" dt="2021-05-02T03:29:55.875" v="5310"/>
          <ac:spMkLst>
            <pc:docMk/>
            <pc:sldMk cId="3242177681" sldId="315"/>
            <ac:spMk id="33" creationId="{02341F85-E9CA-4699-B72F-58032F5A6642}"/>
          </ac:spMkLst>
        </pc:spChg>
        <pc:spChg chg="mod">
          <ac:chgData name="Tạ Thị Mỹ Hạnh" userId="fb8786d0-c0f9-4253-b0c9-2c3fb6c7f255" providerId="ADAL" clId="{A7BACBCA-0404-4443-9537-6F70B0630B79}" dt="2021-05-02T03:29:55.875" v="5310"/>
          <ac:spMkLst>
            <pc:docMk/>
            <pc:sldMk cId="3242177681" sldId="315"/>
            <ac:spMk id="34" creationId="{6F002093-E14C-433C-A5A6-C65E40C64BF3}"/>
          </ac:spMkLst>
        </pc:spChg>
        <pc:spChg chg="mod">
          <ac:chgData name="Tạ Thị Mỹ Hạnh" userId="fb8786d0-c0f9-4253-b0c9-2c3fb6c7f255" providerId="ADAL" clId="{A7BACBCA-0404-4443-9537-6F70B0630B79}" dt="2021-05-02T03:29:55.875" v="5310"/>
          <ac:spMkLst>
            <pc:docMk/>
            <pc:sldMk cId="3242177681" sldId="315"/>
            <ac:spMk id="35" creationId="{0627C3D2-AAAC-4218-B9C0-F647B9671B7A}"/>
          </ac:spMkLst>
        </pc:spChg>
        <pc:spChg chg="mod">
          <ac:chgData name="Tạ Thị Mỹ Hạnh" userId="fb8786d0-c0f9-4253-b0c9-2c3fb6c7f255" providerId="ADAL" clId="{A7BACBCA-0404-4443-9537-6F70B0630B79}" dt="2021-05-02T03:29:55.875" v="5310"/>
          <ac:spMkLst>
            <pc:docMk/>
            <pc:sldMk cId="3242177681" sldId="315"/>
            <ac:spMk id="36" creationId="{9BF3C0EE-6F96-4312-AA5F-08F5BFAE83C0}"/>
          </ac:spMkLst>
        </pc:spChg>
        <pc:spChg chg="mod">
          <ac:chgData name="Tạ Thị Mỹ Hạnh" userId="fb8786d0-c0f9-4253-b0c9-2c3fb6c7f255" providerId="ADAL" clId="{A7BACBCA-0404-4443-9537-6F70B0630B79}" dt="2021-05-02T03:29:55.875" v="5310"/>
          <ac:spMkLst>
            <pc:docMk/>
            <pc:sldMk cId="3242177681" sldId="315"/>
            <ac:spMk id="37" creationId="{FF6CBFB7-880A-4EB2-8D61-CB1172C396EC}"/>
          </ac:spMkLst>
        </pc:spChg>
        <pc:spChg chg="mod">
          <ac:chgData name="Tạ Thị Mỹ Hạnh" userId="fb8786d0-c0f9-4253-b0c9-2c3fb6c7f255" providerId="ADAL" clId="{A7BACBCA-0404-4443-9537-6F70B0630B79}" dt="2021-05-02T03:29:55.875" v="5310"/>
          <ac:spMkLst>
            <pc:docMk/>
            <pc:sldMk cId="3242177681" sldId="315"/>
            <ac:spMk id="38" creationId="{A5AD6196-6A05-4141-80F6-05D1F69DFA2E}"/>
          </ac:spMkLst>
        </pc:spChg>
        <pc:spChg chg="mod">
          <ac:chgData name="Tạ Thị Mỹ Hạnh" userId="fb8786d0-c0f9-4253-b0c9-2c3fb6c7f255" providerId="ADAL" clId="{A7BACBCA-0404-4443-9537-6F70B0630B79}" dt="2021-05-02T03:29:55.875" v="5310"/>
          <ac:spMkLst>
            <pc:docMk/>
            <pc:sldMk cId="3242177681" sldId="315"/>
            <ac:spMk id="39" creationId="{D4F9241B-A8DA-4184-9BEF-307277A1B9AF}"/>
          </ac:spMkLst>
        </pc:spChg>
        <pc:spChg chg="mod">
          <ac:chgData name="Tạ Thị Mỹ Hạnh" userId="fb8786d0-c0f9-4253-b0c9-2c3fb6c7f255" providerId="ADAL" clId="{A7BACBCA-0404-4443-9537-6F70B0630B79}" dt="2021-05-02T03:29:55.875" v="5310"/>
          <ac:spMkLst>
            <pc:docMk/>
            <pc:sldMk cId="3242177681" sldId="315"/>
            <ac:spMk id="40" creationId="{1D2AA23D-159E-4336-8820-E904F5853928}"/>
          </ac:spMkLst>
        </pc:spChg>
        <pc:spChg chg="mod">
          <ac:chgData name="Tạ Thị Mỹ Hạnh" userId="fb8786d0-c0f9-4253-b0c9-2c3fb6c7f255" providerId="ADAL" clId="{A7BACBCA-0404-4443-9537-6F70B0630B79}" dt="2021-05-02T03:29:55.875" v="5310"/>
          <ac:spMkLst>
            <pc:docMk/>
            <pc:sldMk cId="3242177681" sldId="315"/>
            <ac:spMk id="41" creationId="{73986FBA-049E-4CA8-8171-AF6E77229BE2}"/>
          </ac:spMkLst>
        </pc:spChg>
        <pc:spChg chg="mod">
          <ac:chgData name="Tạ Thị Mỹ Hạnh" userId="fb8786d0-c0f9-4253-b0c9-2c3fb6c7f255" providerId="ADAL" clId="{A7BACBCA-0404-4443-9537-6F70B0630B79}" dt="2021-05-02T03:29:55.875" v="5310"/>
          <ac:spMkLst>
            <pc:docMk/>
            <pc:sldMk cId="3242177681" sldId="315"/>
            <ac:spMk id="42" creationId="{5431A0D3-5C77-41CE-936B-53462B6843F3}"/>
          </ac:spMkLst>
        </pc:spChg>
        <pc:spChg chg="mod">
          <ac:chgData name="Tạ Thị Mỹ Hạnh" userId="fb8786d0-c0f9-4253-b0c9-2c3fb6c7f255" providerId="ADAL" clId="{A7BACBCA-0404-4443-9537-6F70B0630B79}" dt="2021-05-02T03:29:55.875" v="5310"/>
          <ac:spMkLst>
            <pc:docMk/>
            <pc:sldMk cId="3242177681" sldId="315"/>
            <ac:spMk id="43" creationId="{A11C57E2-88B6-40F5-9AD6-9B09DE8ADA33}"/>
          </ac:spMkLst>
        </pc:spChg>
        <pc:spChg chg="mod">
          <ac:chgData name="Tạ Thị Mỹ Hạnh" userId="fb8786d0-c0f9-4253-b0c9-2c3fb6c7f255" providerId="ADAL" clId="{A7BACBCA-0404-4443-9537-6F70B0630B79}" dt="2021-05-02T03:29:55.875" v="5310"/>
          <ac:spMkLst>
            <pc:docMk/>
            <pc:sldMk cId="3242177681" sldId="315"/>
            <ac:spMk id="44" creationId="{C07770B3-E708-4A24-9328-0F342C64B875}"/>
          </ac:spMkLst>
        </pc:spChg>
        <pc:spChg chg="mod">
          <ac:chgData name="Tạ Thị Mỹ Hạnh" userId="fb8786d0-c0f9-4253-b0c9-2c3fb6c7f255" providerId="ADAL" clId="{A7BACBCA-0404-4443-9537-6F70B0630B79}" dt="2021-05-02T03:29:55.875" v="5310"/>
          <ac:spMkLst>
            <pc:docMk/>
            <pc:sldMk cId="3242177681" sldId="315"/>
            <ac:spMk id="45" creationId="{10D07660-45EA-42E1-8DF9-B064984F9E9F}"/>
          </ac:spMkLst>
        </pc:spChg>
        <pc:grpChg chg="add del mod">
          <ac:chgData name="Tạ Thị Mỹ Hạnh" userId="fb8786d0-c0f9-4253-b0c9-2c3fb6c7f255" providerId="ADAL" clId="{A7BACBCA-0404-4443-9537-6F70B0630B79}" dt="2021-05-02T03:29:55.126" v="5309" actId="478"/>
          <ac:grpSpMkLst>
            <pc:docMk/>
            <pc:sldMk cId="3242177681" sldId="315"/>
            <ac:grpSpMk id="6" creationId="{277B0094-86C7-4CEA-8556-4E76B6EE6F90}"/>
          </ac:grpSpMkLst>
        </pc:grpChg>
        <pc:grpChg chg="add mod">
          <ac:chgData name="Tạ Thị Mỹ Hạnh" userId="fb8786d0-c0f9-4253-b0c9-2c3fb6c7f255" providerId="ADAL" clId="{A7BACBCA-0404-4443-9537-6F70B0630B79}" dt="2021-05-02T03:29:55.875" v="5310"/>
          <ac:grpSpMkLst>
            <pc:docMk/>
            <pc:sldMk cId="3242177681" sldId="315"/>
            <ac:grpSpMk id="27" creationId="{F1C690DF-9C06-4594-B7FC-3CB62E00CDF8}"/>
          </ac:grpSpMkLst>
        </pc:grpChg>
        <pc:picChg chg="add del mod">
          <ac:chgData name="Tạ Thị Mỹ Hạnh" userId="fb8786d0-c0f9-4253-b0c9-2c3fb6c7f255" providerId="ADAL" clId="{A7BACBCA-0404-4443-9537-6F70B0630B79}" dt="2021-05-02T03:29:52.102" v="5308" actId="478"/>
          <ac:picMkLst>
            <pc:docMk/>
            <pc:sldMk cId="3242177681" sldId="315"/>
            <ac:picMk id="4" creationId="{804466FF-D4DD-4661-B044-49C7D23B67E1}"/>
          </ac:picMkLst>
        </pc:picChg>
      </pc:sldChg>
      <pc:sldChg chg="delSp modSp add mod modTransition modAnim">
        <pc:chgData name="Tạ Thị Mỹ Hạnh" userId="fb8786d0-c0f9-4253-b0c9-2c3fb6c7f255" providerId="ADAL" clId="{A7BACBCA-0404-4443-9537-6F70B0630B79}" dt="2021-05-02T03:56:33.942" v="5959"/>
        <pc:sldMkLst>
          <pc:docMk/>
          <pc:sldMk cId="1712620230" sldId="316"/>
        </pc:sldMkLst>
        <pc:spChg chg="mod">
          <ac:chgData name="Tạ Thị Mỹ Hạnh" userId="fb8786d0-c0f9-4253-b0c9-2c3fb6c7f255" providerId="ADAL" clId="{A7BACBCA-0404-4443-9537-6F70B0630B79}" dt="2021-05-02T03:32:39.598" v="5350" actId="404"/>
          <ac:spMkLst>
            <pc:docMk/>
            <pc:sldMk cId="1712620230" sldId="316"/>
            <ac:spMk id="2" creationId="{E381692A-3C7C-49BA-B987-00D2FABC5AF7}"/>
          </ac:spMkLst>
        </pc:spChg>
        <pc:spChg chg="mod">
          <ac:chgData name="Tạ Thị Mỹ Hạnh" userId="fb8786d0-c0f9-4253-b0c9-2c3fb6c7f255" providerId="ADAL" clId="{A7BACBCA-0404-4443-9537-6F70B0630B79}" dt="2021-05-02T03:19:00.640" v="5198" actId="2711"/>
          <ac:spMkLst>
            <pc:docMk/>
            <pc:sldMk cId="1712620230" sldId="316"/>
            <ac:spMk id="3" creationId="{C5E8E139-E81D-45AD-ADAD-8070D8F87141}"/>
          </ac:spMkLst>
        </pc:spChg>
        <pc:spChg chg="del">
          <ac:chgData name="Tạ Thị Mỹ Hạnh" userId="fb8786d0-c0f9-4253-b0c9-2c3fb6c7f255" providerId="ADAL" clId="{A7BACBCA-0404-4443-9537-6F70B0630B79}" dt="2021-05-02T03:29:32.977" v="5305" actId="478"/>
          <ac:spMkLst>
            <pc:docMk/>
            <pc:sldMk cId="1712620230" sldId="316"/>
            <ac:spMk id="7" creationId="{780AEDE1-11C4-4FEA-8838-3ABA03EDC1CE}"/>
          </ac:spMkLst>
        </pc:spChg>
        <pc:spChg chg="del">
          <ac:chgData name="Tạ Thị Mỹ Hạnh" userId="fb8786d0-c0f9-4253-b0c9-2c3fb6c7f255" providerId="ADAL" clId="{A7BACBCA-0404-4443-9537-6F70B0630B79}" dt="2021-05-02T03:29:42.062" v="5306" actId="478"/>
          <ac:spMkLst>
            <pc:docMk/>
            <pc:sldMk cId="1712620230" sldId="316"/>
            <ac:spMk id="10" creationId="{9F355784-A373-4EF1-AD4F-0EE534E77231}"/>
          </ac:spMkLst>
        </pc:spChg>
      </pc:sldChg>
      <pc:sldChg chg="addSp delSp modSp add mod modTransition delAnim modAnim">
        <pc:chgData name="Tạ Thị Mỹ Hạnh" userId="fb8786d0-c0f9-4253-b0c9-2c3fb6c7f255" providerId="ADAL" clId="{A7BACBCA-0404-4443-9537-6F70B0630B79}" dt="2021-05-02T03:56:33.942" v="5959"/>
        <pc:sldMkLst>
          <pc:docMk/>
          <pc:sldMk cId="514441658" sldId="317"/>
        </pc:sldMkLst>
        <pc:spChg chg="mod">
          <ac:chgData name="Tạ Thị Mỹ Hạnh" userId="fb8786d0-c0f9-4253-b0c9-2c3fb6c7f255" providerId="ADAL" clId="{A7BACBCA-0404-4443-9537-6F70B0630B79}" dt="2021-05-02T03:32:53.938" v="5366" actId="20577"/>
          <ac:spMkLst>
            <pc:docMk/>
            <pc:sldMk cId="514441658" sldId="317"/>
            <ac:spMk id="2" creationId="{E381692A-3C7C-49BA-B987-00D2FABC5AF7}"/>
          </ac:spMkLst>
        </pc:spChg>
        <pc:spChg chg="del">
          <ac:chgData name="Tạ Thị Mỹ Hạnh" userId="fb8786d0-c0f9-4253-b0c9-2c3fb6c7f255" providerId="ADAL" clId="{A7BACBCA-0404-4443-9537-6F70B0630B79}" dt="2021-05-02T03:17:33.275" v="5186" actId="478"/>
          <ac:spMkLst>
            <pc:docMk/>
            <pc:sldMk cId="514441658" sldId="317"/>
            <ac:spMk id="3" creationId="{C5E8E139-E81D-45AD-ADAD-8070D8F87141}"/>
          </ac:spMkLst>
        </pc:spChg>
        <pc:spChg chg="add del mod">
          <ac:chgData name="Tạ Thị Mỹ Hạnh" userId="fb8786d0-c0f9-4253-b0c9-2c3fb6c7f255" providerId="ADAL" clId="{A7BACBCA-0404-4443-9537-6F70B0630B79}" dt="2021-05-02T03:17:43.690" v="5188" actId="478"/>
          <ac:spMkLst>
            <pc:docMk/>
            <pc:sldMk cId="514441658" sldId="317"/>
            <ac:spMk id="27" creationId="{8C9286F6-67D4-4D34-9C8F-61FF4446AAB0}"/>
          </ac:spMkLst>
        </pc:spChg>
        <pc:spChg chg="mod">
          <ac:chgData name="Tạ Thị Mỹ Hạnh" userId="fb8786d0-c0f9-4253-b0c9-2c3fb6c7f255" providerId="ADAL" clId="{A7BACBCA-0404-4443-9537-6F70B0630B79}" dt="2021-05-02T03:30:03.827" v="5312"/>
          <ac:spMkLst>
            <pc:docMk/>
            <pc:sldMk cId="514441658" sldId="317"/>
            <ac:spMk id="30" creationId="{BECD7C2B-A8AF-414D-95E4-FA5C7EFCC7C0}"/>
          </ac:spMkLst>
        </pc:spChg>
        <pc:spChg chg="mod">
          <ac:chgData name="Tạ Thị Mỹ Hạnh" userId="fb8786d0-c0f9-4253-b0c9-2c3fb6c7f255" providerId="ADAL" clId="{A7BACBCA-0404-4443-9537-6F70B0630B79}" dt="2021-05-02T03:30:03.827" v="5312"/>
          <ac:spMkLst>
            <pc:docMk/>
            <pc:sldMk cId="514441658" sldId="317"/>
            <ac:spMk id="31" creationId="{4B737720-1E04-42DD-B377-EB3BD9BC209B}"/>
          </ac:spMkLst>
        </pc:spChg>
        <pc:spChg chg="mod">
          <ac:chgData name="Tạ Thị Mỹ Hạnh" userId="fb8786d0-c0f9-4253-b0c9-2c3fb6c7f255" providerId="ADAL" clId="{A7BACBCA-0404-4443-9537-6F70B0630B79}" dt="2021-05-02T03:30:03.827" v="5312"/>
          <ac:spMkLst>
            <pc:docMk/>
            <pc:sldMk cId="514441658" sldId="317"/>
            <ac:spMk id="32" creationId="{109E1B00-3A5A-4138-983E-F09A916E272B}"/>
          </ac:spMkLst>
        </pc:spChg>
        <pc:spChg chg="mod">
          <ac:chgData name="Tạ Thị Mỹ Hạnh" userId="fb8786d0-c0f9-4253-b0c9-2c3fb6c7f255" providerId="ADAL" clId="{A7BACBCA-0404-4443-9537-6F70B0630B79}" dt="2021-05-02T03:30:03.827" v="5312"/>
          <ac:spMkLst>
            <pc:docMk/>
            <pc:sldMk cId="514441658" sldId="317"/>
            <ac:spMk id="33" creationId="{A757AE83-06BA-49FC-8D40-2EC17BA1A03B}"/>
          </ac:spMkLst>
        </pc:spChg>
        <pc:spChg chg="mod">
          <ac:chgData name="Tạ Thị Mỹ Hạnh" userId="fb8786d0-c0f9-4253-b0c9-2c3fb6c7f255" providerId="ADAL" clId="{A7BACBCA-0404-4443-9537-6F70B0630B79}" dt="2021-05-02T03:30:03.827" v="5312"/>
          <ac:spMkLst>
            <pc:docMk/>
            <pc:sldMk cId="514441658" sldId="317"/>
            <ac:spMk id="34" creationId="{5779F3CA-7732-4F91-A64C-BD6E0A0C5A5B}"/>
          </ac:spMkLst>
        </pc:spChg>
        <pc:spChg chg="mod">
          <ac:chgData name="Tạ Thị Mỹ Hạnh" userId="fb8786d0-c0f9-4253-b0c9-2c3fb6c7f255" providerId="ADAL" clId="{A7BACBCA-0404-4443-9537-6F70B0630B79}" dt="2021-05-02T03:30:03.827" v="5312"/>
          <ac:spMkLst>
            <pc:docMk/>
            <pc:sldMk cId="514441658" sldId="317"/>
            <ac:spMk id="35" creationId="{0870E234-6B2B-4AB8-A521-A363666CBFC0}"/>
          </ac:spMkLst>
        </pc:spChg>
        <pc:spChg chg="mod">
          <ac:chgData name="Tạ Thị Mỹ Hạnh" userId="fb8786d0-c0f9-4253-b0c9-2c3fb6c7f255" providerId="ADAL" clId="{A7BACBCA-0404-4443-9537-6F70B0630B79}" dt="2021-05-02T03:30:03.827" v="5312"/>
          <ac:spMkLst>
            <pc:docMk/>
            <pc:sldMk cId="514441658" sldId="317"/>
            <ac:spMk id="36" creationId="{7CDF068A-CBBC-4749-BC61-702F87D7018C}"/>
          </ac:spMkLst>
        </pc:spChg>
        <pc:spChg chg="mod">
          <ac:chgData name="Tạ Thị Mỹ Hạnh" userId="fb8786d0-c0f9-4253-b0c9-2c3fb6c7f255" providerId="ADAL" clId="{A7BACBCA-0404-4443-9537-6F70B0630B79}" dt="2021-05-02T03:30:03.827" v="5312"/>
          <ac:spMkLst>
            <pc:docMk/>
            <pc:sldMk cId="514441658" sldId="317"/>
            <ac:spMk id="37" creationId="{2CB9918D-A71B-4E46-B4F2-9AC7FDC4C8D6}"/>
          </ac:spMkLst>
        </pc:spChg>
        <pc:spChg chg="mod">
          <ac:chgData name="Tạ Thị Mỹ Hạnh" userId="fb8786d0-c0f9-4253-b0c9-2c3fb6c7f255" providerId="ADAL" clId="{A7BACBCA-0404-4443-9537-6F70B0630B79}" dt="2021-05-02T03:30:03.827" v="5312"/>
          <ac:spMkLst>
            <pc:docMk/>
            <pc:sldMk cId="514441658" sldId="317"/>
            <ac:spMk id="38" creationId="{D439A6B6-1E19-4BC9-A900-82A920620D60}"/>
          </ac:spMkLst>
        </pc:spChg>
        <pc:spChg chg="mod">
          <ac:chgData name="Tạ Thị Mỹ Hạnh" userId="fb8786d0-c0f9-4253-b0c9-2c3fb6c7f255" providerId="ADAL" clId="{A7BACBCA-0404-4443-9537-6F70B0630B79}" dt="2021-05-02T03:30:03.827" v="5312"/>
          <ac:spMkLst>
            <pc:docMk/>
            <pc:sldMk cId="514441658" sldId="317"/>
            <ac:spMk id="39" creationId="{64DA49D2-CBF3-4B31-819A-9B77AEE1464D}"/>
          </ac:spMkLst>
        </pc:spChg>
        <pc:spChg chg="mod">
          <ac:chgData name="Tạ Thị Mỹ Hạnh" userId="fb8786d0-c0f9-4253-b0c9-2c3fb6c7f255" providerId="ADAL" clId="{A7BACBCA-0404-4443-9537-6F70B0630B79}" dt="2021-05-02T03:30:03.827" v="5312"/>
          <ac:spMkLst>
            <pc:docMk/>
            <pc:sldMk cId="514441658" sldId="317"/>
            <ac:spMk id="40" creationId="{B1C17E87-3D75-46DF-99CC-B3AD984FB886}"/>
          </ac:spMkLst>
        </pc:spChg>
        <pc:spChg chg="mod">
          <ac:chgData name="Tạ Thị Mỹ Hạnh" userId="fb8786d0-c0f9-4253-b0c9-2c3fb6c7f255" providerId="ADAL" clId="{A7BACBCA-0404-4443-9537-6F70B0630B79}" dt="2021-05-02T03:30:03.827" v="5312"/>
          <ac:spMkLst>
            <pc:docMk/>
            <pc:sldMk cId="514441658" sldId="317"/>
            <ac:spMk id="41" creationId="{A2AD5A11-BCF8-49B0-AD3D-2927955DF9C9}"/>
          </ac:spMkLst>
        </pc:spChg>
        <pc:spChg chg="mod">
          <ac:chgData name="Tạ Thị Mỹ Hạnh" userId="fb8786d0-c0f9-4253-b0c9-2c3fb6c7f255" providerId="ADAL" clId="{A7BACBCA-0404-4443-9537-6F70B0630B79}" dt="2021-05-02T03:30:03.827" v="5312"/>
          <ac:spMkLst>
            <pc:docMk/>
            <pc:sldMk cId="514441658" sldId="317"/>
            <ac:spMk id="42" creationId="{A9767C61-B39D-4C81-AE29-8EBE4CAF781A}"/>
          </ac:spMkLst>
        </pc:spChg>
        <pc:spChg chg="mod">
          <ac:chgData name="Tạ Thị Mỹ Hạnh" userId="fb8786d0-c0f9-4253-b0c9-2c3fb6c7f255" providerId="ADAL" clId="{A7BACBCA-0404-4443-9537-6F70B0630B79}" dt="2021-05-02T03:30:03.827" v="5312"/>
          <ac:spMkLst>
            <pc:docMk/>
            <pc:sldMk cId="514441658" sldId="317"/>
            <ac:spMk id="43" creationId="{C25120CC-0427-4501-816C-E73D845ED378}"/>
          </ac:spMkLst>
        </pc:spChg>
        <pc:spChg chg="mod">
          <ac:chgData name="Tạ Thị Mỹ Hạnh" userId="fb8786d0-c0f9-4253-b0c9-2c3fb6c7f255" providerId="ADAL" clId="{A7BACBCA-0404-4443-9537-6F70B0630B79}" dt="2021-05-02T03:30:03.827" v="5312"/>
          <ac:spMkLst>
            <pc:docMk/>
            <pc:sldMk cId="514441658" sldId="317"/>
            <ac:spMk id="44" creationId="{7E5DA67E-A020-429B-A243-E6634703AE8E}"/>
          </ac:spMkLst>
        </pc:spChg>
        <pc:spChg chg="mod">
          <ac:chgData name="Tạ Thị Mỹ Hạnh" userId="fb8786d0-c0f9-4253-b0c9-2c3fb6c7f255" providerId="ADAL" clId="{A7BACBCA-0404-4443-9537-6F70B0630B79}" dt="2021-05-02T03:30:03.827" v="5312"/>
          <ac:spMkLst>
            <pc:docMk/>
            <pc:sldMk cId="514441658" sldId="317"/>
            <ac:spMk id="45" creationId="{806045AE-D8CC-400F-BC15-CFC09BA90B6B}"/>
          </ac:spMkLst>
        </pc:spChg>
        <pc:spChg chg="mod">
          <ac:chgData name="Tạ Thị Mỹ Hạnh" userId="fb8786d0-c0f9-4253-b0c9-2c3fb6c7f255" providerId="ADAL" clId="{A7BACBCA-0404-4443-9537-6F70B0630B79}" dt="2021-05-02T03:30:03.827" v="5312"/>
          <ac:spMkLst>
            <pc:docMk/>
            <pc:sldMk cId="514441658" sldId="317"/>
            <ac:spMk id="46" creationId="{B3E2328B-8891-4820-9E6F-BA3D5AF37E90}"/>
          </ac:spMkLst>
        </pc:spChg>
        <pc:spChg chg="mod">
          <ac:chgData name="Tạ Thị Mỹ Hạnh" userId="fb8786d0-c0f9-4253-b0c9-2c3fb6c7f255" providerId="ADAL" clId="{A7BACBCA-0404-4443-9537-6F70B0630B79}" dt="2021-05-02T03:30:03.827" v="5312"/>
          <ac:spMkLst>
            <pc:docMk/>
            <pc:sldMk cId="514441658" sldId="317"/>
            <ac:spMk id="47" creationId="{C64E58B4-5E35-45F2-BA57-C7CE4C9C30B6}"/>
          </ac:spMkLst>
        </pc:spChg>
        <pc:grpChg chg="del mod">
          <ac:chgData name="Tạ Thị Mỹ Hạnh" userId="fb8786d0-c0f9-4253-b0c9-2c3fb6c7f255" providerId="ADAL" clId="{A7BACBCA-0404-4443-9537-6F70B0630B79}" dt="2021-05-02T03:30:02.677" v="5311" actId="478"/>
          <ac:grpSpMkLst>
            <pc:docMk/>
            <pc:sldMk cId="514441658" sldId="317"/>
            <ac:grpSpMk id="6" creationId="{277B0094-86C7-4CEA-8556-4E76B6EE6F90}"/>
          </ac:grpSpMkLst>
        </pc:grpChg>
        <pc:grpChg chg="add mod">
          <ac:chgData name="Tạ Thị Mỹ Hạnh" userId="fb8786d0-c0f9-4253-b0c9-2c3fb6c7f255" providerId="ADAL" clId="{A7BACBCA-0404-4443-9537-6F70B0630B79}" dt="2021-05-02T03:30:07.395" v="5313" actId="1076"/>
          <ac:grpSpMkLst>
            <pc:docMk/>
            <pc:sldMk cId="514441658" sldId="317"/>
            <ac:grpSpMk id="29" creationId="{BF05B3F9-94B1-4028-963A-D53DBFF7C02C}"/>
          </ac:grpSpMkLst>
        </pc:grpChg>
        <pc:graphicFrameChg chg="add mod modGraphic">
          <ac:chgData name="Tạ Thị Mỹ Hạnh" userId="fb8786d0-c0f9-4253-b0c9-2c3fb6c7f255" providerId="ADAL" clId="{A7BACBCA-0404-4443-9537-6F70B0630B79}" dt="2021-05-02T03:19:23.209" v="5200" actId="113"/>
          <ac:graphicFrameMkLst>
            <pc:docMk/>
            <pc:sldMk cId="514441658" sldId="317"/>
            <ac:graphicFrameMk id="28" creationId="{42D588A9-40FF-4152-8989-D71D9776B646}"/>
          </ac:graphicFrameMkLst>
        </pc:graphicFrameChg>
        <pc:picChg chg="mod">
          <ac:chgData name="Tạ Thị Mỹ Hạnh" userId="fb8786d0-c0f9-4253-b0c9-2c3fb6c7f255" providerId="ADAL" clId="{A7BACBCA-0404-4443-9537-6F70B0630B79}" dt="2021-05-02T03:16:14.690" v="5184" actId="1076"/>
          <ac:picMkLst>
            <pc:docMk/>
            <pc:sldMk cId="514441658" sldId="317"/>
            <ac:picMk id="4" creationId="{804466FF-D4DD-4661-B044-49C7D23B67E1}"/>
          </ac:picMkLst>
        </pc:picChg>
      </pc:sldChg>
      <pc:sldChg chg="addSp delSp modSp add mod modTransition addAnim delAnim modAnim">
        <pc:chgData name="Tạ Thị Mỹ Hạnh" userId="fb8786d0-c0f9-4253-b0c9-2c3fb6c7f255" providerId="ADAL" clId="{A7BACBCA-0404-4443-9537-6F70B0630B79}" dt="2021-05-02T03:56:33.942" v="5959"/>
        <pc:sldMkLst>
          <pc:docMk/>
          <pc:sldMk cId="3848823254" sldId="318"/>
        </pc:sldMkLst>
        <pc:spChg chg="del mod">
          <ac:chgData name="Tạ Thị Mỹ Hạnh" userId="fb8786d0-c0f9-4253-b0c9-2c3fb6c7f255" providerId="ADAL" clId="{A7BACBCA-0404-4443-9537-6F70B0630B79}" dt="2021-05-02T03:33:03.430" v="5367" actId="478"/>
          <ac:spMkLst>
            <pc:docMk/>
            <pc:sldMk cId="3848823254" sldId="318"/>
            <ac:spMk id="2" creationId="{E381692A-3C7C-49BA-B987-00D2FABC5AF7}"/>
          </ac:spMkLst>
        </pc:spChg>
        <pc:spChg chg="add del mod">
          <ac:chgData name="Tạ Thị Mỹ Hạnh" userId="fb8786d0-c0f9-4253-b0c9-2c3fb6c7f255" providerId="ADAL" clId="{A7BACBCA-0404-4443-9537-6F70B0630B79}" dt="2021-05-02T03:33:06.269" v="5368" actId="478"/>
          <ac:spMkLst>
            <pc:docMk/>
            <pc:sldMk cId="3848823254" sldId="318"/>
            <ac:spMk id="5" creationId="{62DE294D-1953-4D26-A89D-54CD78A18C53}"/>
          </ac:spMkLst>
        </pc:spChg>
        <pc:spChg chg="mod">
          <ac:chgData name="Tạ Thị Mỹ Hạnh" userId="fb8786d0-c0f9-4253-b0c9-2c3fb6c7f255" providerId="ADAL" clId="{A7BACBCA-0404-4443-9537-6F70B0630B79}" dt="2021-05-02T03:30:11.489" v="5315"/>
          <ac:spMkLst>
            <pc:docMk/>
            <pc:sldMk cId="3848823254" sldId="318"/>
            <ac:spMk id="29" creationId="{45DD2BC8-4D2D-4D8F-9FB6-2484E4EA23C3}"/>
          </ac:spMkLst>
        </pc:spChg>
        <pc:spChg chg="mod">
          <ac:chgData name="Tạ Thị Mỹ Hạnh" userId="fb8786d0-c0f9-4253-b0c9-2c3fb6c7f255" providerId="ADAL" clId="{A7BACBCA-0404-4443-9537-6F70B0630B79}" dt="2021-05-02T03:30:11.489" v="5315"/>
          <ac:spMkLst>
            <pc:docMk/>
            <pc:sldMk cId="3848823254" sldId="318"/>
            <ac:spMk id="30" creationId="{E262F19E-C7EB-4571-B123-3105805C3C88}"/>
          </ac:spMkLst>
        </pc:spChg>
        <pc:spChg chg="mod">
          <ac:chgData name="Tạ Thị Mỹ Hạnh" userId="fb8786d0-c0f9-4253-b0c9-2c3fb6c7f255" providerId="ADAL" clId="{A7BACBCA-0404-4443-9537-6F70B0630B79}" dt="2021-05-02T03:30:11.489" v="5315"/>
          <ac:spMkLst>
            <pc:docMk/>
            <pc:sldMk cId="3848823254" sldId="318"/>
            <ac:spMk id="31" creationId="{A638F586-F053-4AC3-9680-D56EB71B0757}"/>
          </ac:spMkLst>
        </pc:spChg>
        <pc:spChg chg="mod">
          <ac:chgData name="Tạ Thị Mỹ Hạnh" userId="fb8786d0-c0f9-4253-b0c9-2c3fb6c7f255" providerId="ADAL" clId="{A7BACBCA-0404-4443-9537-6F70B0630B79}" dt="2021-05-02T03:30:11.489" v="5315"/>
          <ac:spMkLst>
            <pc:docMk/>
            <pc:sldMk cId="3848823254" sldId="318"/>
            <ac:spMk id="32" creationId="{579217E8-40B2-4AC6-9DE7-5165B6775EA1}"/>
          </ac:spMkLst>
        </pc:spChg>
        <pc:spChg chg="mod">
          <ac:chgData name="Tạ Thị Mỹ Hạnh" userId="fb8786d0-c0f9-4253-b0c9-2c3fb6c7f255" providerId="ADAL" clId="{A7BACBCA-0404-4443-9537-6F70B0630B79}" dt="2021-05-02T03:30:11.489" v="5315"/>
          <ac:spMkLst>
            <pc:docMk/>
            <pc:sldMk cId="3848823254" sldId="318"/>
            <ac:spMk id="33" creationId="{063BC513-7105-4CD8-91A7-866EC10F3C94}"/>
          </ac:spMkLst>
        </pc:spChg>
        <pc:spChg chg="mod">
          <ac:chgData name="Tạ Thị Mỹ Hạnh" userId="fb8786d0-c0f9-4253-b0c9-2c3fb6c7f255" providerId="ADAL" clId="{A7BACBCA-0404-4443-9537-6F70B0630B79}" dt="2021-05-02T03:30:11.489" v="5315"/>
          <ac:spMkLst>
            <pc:docMk/>
            <pc:sldMk cId="3848823254" sldId="318"/>
            <ac:spMk id="34" creationId="{BD431B0C-90AE-4E30-A3E7-24FCD6E9552D}"/>
          </ac:spMkLst>
        </pc:spChg>
        <pc:spChg chg="mod">
          <ac:chgData name="Tạ Thị Mỹ Hạnh" userId="fb8786d0-c0f9-4253-b0c9-2c3fb6c7f255" providerId="ADAL" clId="{A7BACBCA-0404-4443-9537-6F70B0630B79}" dt="2021-05-02T03:30:11.489" v="5315"/>
          <ac:spMkLst>
            <pc:docMk/>
            <pc:sldMk cId="3848823254" sldId="318"/>
            <ac:spMk id="35" creationId="{D762483C-0886-4514-A09E-E85D58F29568}"/>
          </ac:spMkLst>
        </pc:spChg>
        <pc:spChg chg="mod">
          <ac:chgData name="Tạ Thị Mỹ Hạnh" userId="fb8786d0-c0f9-4253-b0c9-2c3fb6c7f255" providerId="ADAL" clId="{A7BACBCA-0404-4443-9537-6F70B0630B79}" dt="2021-05-02T03:30:11.489" v="5315"/>
          <ac:spMkLst>
            <pc:docMk/>
            <pc:sldMk cId="3848823254" sldId="318"/>
            <ac:spMk id="36" creationId="{E271797D-4CDE-4336-8CD7-08D84B8F6E5C}"/>
          </ac:spMkLst>
        </pc:spChg>
        <pc:spChg chg="mod">
          <ac:chgData name="Tạ Thị Mỹ Hạnh" userId="fb8786d0-c0f9-4253-b0c9-2c3fb6c7f255" providerId="ADAL" clId="{A7BACBCA-0404-4443-9537-6F70B0630B79}" dt="2021-05-02T03:30:11.489" v="5315"/>
          <ac:spMkLst>
            <pc:docMk/>
            <pc:sldMk cId="3848823254" sldId="318"/>
            <ac:spMk id="37" creationId="{6E7824A7-3E4A-4FE9-8757-25F9516BDCD7}"/>
          </ac:spMkLst>
        </pc:spChg>
        <pc:spChg chg="mod">
          <ac:chgData name="Tạ Thị Mỹ Hạnh" userId="fb8786d0-c0f9-4253-b0c9-2c3fb6c7f255" providerId="ADAL" clId="{A7BACBCA-0404-4443-9537-6F70B0630B79}" dt="2021-05-02T03:30:11.489" v="5315"/>
          <ac:spMkLst>
            <pc:docMk/>
            <pc:sldMk cId="3848823254" sldId="318"/>
            <ac:spMk id="38" creationId="{02650C3B-AAFA-43B6-A9B4-1E5A17431C65}"/>
          </ac:spMkLst>
        </pc:spChg>
        <pc:spChg chg="mod">
          <ac:chgData name="Tạ Thị Mỹ Hạnh" userId="fb8786d0-c0f9-4253-b0c9-2c3fb6c7f255" providerId="ADAL" clId="{A7BACBCA-0404-4443-9537-6F70B0630B79}" dt="2021-05-02T03:30:11.489" v="5315"/>
          <ac:spMkLst>
            <pc:docMk/>
            <pc:sldMk cId="3848823254" sldId="318"/>
            <ac:spMk id="39" creationId="{9E9239E2-5810-4246-9CB1-F744E3D344BA}"/>
          </ac:spMkLst>
        </pc:spChg>
        <pc:spChg chg="mod">
          <ac:chgData name="Tạ Thị Mỹ Hạnh" userId="fb8786d0-c0f9-4253-b0c9-2c3fb6c7f255" providerId="ADAL" clId="{A7BACBCA-0404-4443-9537-6F70B0630B79}" dt="2021-05-02T03:30:11.489" v="5315"/>
          <ac:spMkLst>
            <pc:docMk/>
            <pc:sldMk cId="3848823254" sldId="318"/>
            <ac:spMk id="40" creationId="{D03A17C0-8A6C-4E00-A193-9C86CE126220}"/>
          </ac:spMkLst>
        </pc:spChg>
        <pc:spChg chg="mod">
          <ac:chgData name="Tạ Thị Mỹ Hạnh" userId="fb8786d0-c0f9-4253-b0c9-2c3fb6c7f255" providerId="ADAL" clId="{A7BACBCA-0404-4443-9537-6F70B0630B79}" dt="2021-05-02T03:30:11.489" v="5315"/>
          <ac:spMkLst>
            <pc:docMk/>
            <pc:sldMk cId="3848823254" sldId="318"/>
            <ac:spMk id="41" creationId="{714B27B0-CC6D-4B1D-BAD8-012AC4F195A8}"/>
          </ac:spMkLst>
        </pc:spChg>
        <pc:spChg chg="mod">
          <ac:chgData name="Tạ Thị Mỹ Hạnh" userId="fb8786d0-c0f9-4253-b0c9-2c3fb6c7f255" providerId="ADAL" clId="{A7BACBCA-0404-4443-9537-6F70B0630B79}" dt="2021-05-02T03:30:11.489" v="5315"/>
          <ac:spMkLst>
            <pc:docMk/>
            <pc:sldMk cId="3848823254" sldId="318"/>
            <ac:spMk id="42" creationId="{5CC23E06-FEC5-49A1-9B18-BF9DFE62550F}"/>
          </ac:spMkLst>
        </pc:spChg>
        <pc:spChg chg="mod">
          <ac:chgData name="Tạ Thị Mỹ Hạnh" userId="fb8786d0-c0f9-4253-b0c9-2c3fb6c7f255" providerId="ADAL" clId="{A7BACBCA-0404-4443-9537-6F70B0630B79}" dt="2021-05-02T03:30:11.489" v="5315"/>
          <ac:spMkLst>
            <pc:docMk/>
            <pc:sldMk cId="3848823254" sldId="318"/>
            <ac:spMk id="43" creationId="{9C28D5C4-D062-43C8-8E13-DB82436419EB}"/>
          </ac:spMkLst>
        </pc:spChg>
        <pc:spChg chg="mod">
          <ac:chgData name="Tạ Thị Mỹ Hạnh" userId="fb8786d0-c0f9-4253-b0c9-2c3fb6c7f255" providerId="ADAL" clId="{A7BACBCA-0404-4443-9537-6F70B0630B79}" dt="2021-05-02T03:30:11.489" v="5315"/>
          <ac:spMkLst>
            <pc:docMk/>
            <pc:sldMk cId="3848823254" sldId="318"/>
            <ac:spMk id="44" creationId="{4D3C9B06-FC21-4DFD-B5AE-4A5CCE73AC4C}"/>
          </ac:spMkLst>
        </pc:spChg>
        <pc:spChg chg="mod">
          <ac:chgData name="Tạ Thị Mỹ Hạnh" userId="fb8786d0-c0f9-4253-b0c9-2c3fb6c7f255" providerId="ADAL" clId="{A7BACBCA-0404-4443-9537-6F70B0630B79}" dt="2021-05-02T03:30:11.489" v="5315"/>
          <ac:spMkLst>
            <pc:docMk/>
            <pc:sldMk cId="3848823254" sldId="318"/>
            <ac:spMk id="45" creationId="{2A3419E6-3E67-4ACA-BDA5-292E6B9F829C}"/>
          </ac:spMkLst>
        </pc:spChg>
        <pc:spChg chg="mod">
          <ac:chgData name="Tạ Thị Mỹ Hạnh" userId="fb8786d0-c0f9-4253-b0c9-2c3fb6c7f255" providerId="ADAL" clId="{A7BACBCA-0404-4443-9537-6F70B0630B79}" dt="2021-05-02T03:30:11.489" v="5315"/>
          <ac:spMkLst>
            <pc:docMk/>
            <pc:sldMk cId="3848823254" sldId="318"/>
            <ac:spMk id="46" creationId="{2DD8235E-3092-4C55-8E95-CFA6921AF2E9}"/>
          </ac:spMkLst>
        </pc:spChg>
        <pc:spChg chg="add mod">
          <ac:chgData name="Tạ Thị Mỹ Hạnh" userId="fb8786d0-c0f9-4253-b0c9-2c3fb6c7f255" providerId="ADAL" clId="{A7BACBCA-0404-4443-9537-6F70B0630B79}" dt="2021-05-02T03:33:14.604" v="5371" actId="20577"/>
          <ac:spMkLst>
            <pc:docMk/>
            <pc:sldMk cId="3848823254" sldId="318"/>
            <ac:spMk id="48" creationId="{A072D4D8-7D1F-472E-AA01-002DEABCF908}"/>
          </ac:spMkLst>
        </pc:spChg>
        <pc:grpChg chg="del mod">
          <ac:chgData name="Tạ Thị Mỹ Hạnh" userId="fb8786d0-c0f9-4253-b0c9-2c3fb6c7f255" providerId="ADAL" clId="{A7BACBCA-0404-4443-9537-6F70B0630B79}" dt="2021-05-02T03:30:10.968" v="5314" actId="478"/>
          <ac:grpSpMkLst>
            <pc:docMk/>
            <pc:sldMk cId="3848823254" sldId="318"/>
            <ac:grpSpMk id="6" creationId="{277B0094-86C7-4CEA-8556-4E76B6EE6F90}"/>
          </ac:grpSpMkLst>
        </pc:grpChg>
        <pc:grpChg chg="add mod">
          <ac:chgData name="Tạ Thị Mỹ Hạnh" userId="fb8786d0-c0f9-4253-b0c9-2c3fb6c7f255" providerId="ADAL" clId="{A7BACBCA-0404-4443-9537-6F70B0630B79}" dt="2021-05-02T03:30:27.413" v="5322" actId="14100"/>
          <ac:grpSpMkLst>
            <pc:docMk/>
            <pc:sldMk cId="3848823254" sldId="318"/>
            <ac:grpSpMk id="27" creationId="{270D5642-3D3C-4C0A-BC9D-8A7522C0D556}"/>
          </ac:grpSpMkLst>
        </pc:grpChg>
        <pc:graphicFrameChg chg="del mod modGraphic">
          <ac:chgData name="Tạ Thị Mỹ Hạnh" userId="fb8786d0-c0f9-4253-b0c9-2c3fb6c7f255" providerId="ADAL" clId="{A7BACBCA-0404-4443-9537-6F70B0630B79}" dt="2021-05-02T03:31:02.243" v="5323" actId="478"/>
          <ac:graphicFrameMkLst>
            <pc:docMk/>
            <pc:sldMk cId="3848823254" sldId="318"/>
            <ac:graphicFrameMk id="28" creationId="{42D588A9-40FF-4152-8989-D71D9776B646}"/>
          </ac:graphicFrameMkLst>
        </pc:graphicFrameChg>
        <pc:graphicFrameChg chg="add mod modGraphic">
          <ac:chgData name="Tạ Thị Mỹ Hạnh" userId="fb8786d0-c0f9-4253-b0c9-2c3fb6c7f255" providerId="ADAL" clId="{A7BACBCA-0404-4443-9537-6F70B0630B79}" dt="2021-05-02T03:36:08.231" v="5434" actId="20577"/>
          <ac:graphicFrameMkLst>
            <pc:docMk/>
            <pc:sldMk cId="3848823254" sldId="318"/>
            <ac:graphicFrameMk id="47" creationId="{BC9151B6-747A-4BCF-B59E-FF7BB53C12E8}"/>
          </ac:graphicFrameMkLst>
        </pc:graphicFrameChg>
        <pc:picChg chg="mod">
          <ac:chgData name="Tạ Thị Mỹ Hạnh" userId="fb8786d0-c0f9-4253-b0c9-2c3fb6c7f255" providerId="ADAL" clId="{A7BACBCA-0404-4443-9537-6F70B0630B79}" dt="2021-05-02T03:30:14.243" v="5317" actId="1076"/>
          <ac:picMkLst>
            <pc:docMk/>
            <pc:sldMk cId="3848823254" sldId="318"/>
            <ac:picMk id="4" creationId="{804466FF-D4DD-4661-B044-49C7D23B67E1}"/>
          </ac:picMkLst>
        </pc:picChg>
      </pc:sldChg>
      <pc:sldChg chg="addSp delSp modSp add mod ord modTransition delAnim modAnim">
        <pc:chgData name="Tạ Thị Mỹ Hạnh" userId="fb8786d0-c0f9-4253-b0c9-2c3fb6c7f255" providerId="ADAL" clId="{A7BACBCA-0404-4443-9537-6F70B0630B79}" dt="2021-05-02T03:56:33.942" v="5959"/>
        <pc:sldMkLst>
          <pc:docMk/>
          <pc:sldMk cId="1631723818" sldId="319"/>
        </pc:sldMkLst>
        <pc:spChg chg="mod">
          <ac:chgData name="Tạ Thị Mỹ Hạnh" userId="fb8786d0-c0f9-4253-b0c9-2c3fb6c7f255" providerId="ADAL" clId="{A7BACBCA-0404-4443-9537-6F70B0630B79}" dt="2021-05-02T03:37:43.535" v="5444" actId="1076"/>
          <ac:spMkLst>
            <pc:docMk/>
            <pc:sldMk cId="1631723818" sldId="319"/>
            <ac:spMk id="2" creationId="{E381692A-3C7C-49BA-B987-00D2FABC5AF7}"/>
          </ac:spMkLst>
        </pc:spChg>
        <pc:spChg chg="add mod">
          <ac:chgData name="Tạ Thị Mỹ Hạnh" userId="fb8786d0-c0f9-4253-b0c9-2c3fb6c7f255" providerId="ADAL" clId="{A7BACBCA-0404-4443-9537-6F70B0630B79}" dt="2021-05-02T03:47:36.970" v="5538" actId="1035"/>
          <ac:spMkLst>
            <pc:docMk/>
            <pc:sldMk cId="1631723818" sldId="319"/>
            <ac:spMk id="3" creationId="{F4E392F6-8ACC-4A52-BCB7-9A7EF8351940}"/>
          </ac:spMkLst>
        </pc:spChg>
        <pc:graphicFrameChg chg="del">
          <ac:chgData name="Tạ Thị Mỹ Hạnh" userId="fb8786d0-c0f9-4253-b0c9-2c3fb6c7f255" providerId="ADAL" clId="{A7BACBCA-0404-4443-9537-6F70B0630B79}" dt="2021-05-02T03:37:10.002" v="5439" actId="478"/>
          <ac:graphicFrameMkLst>
            <pc:docMk/>
            <pc:sldMk cId="1631723818" sldId="319"/>
            <ac:graphicFrameMk id="28" creationId="{42D588A9-40FF-4152-8989-D71D9776B646}"/>
          </ac:graphicFrameMkLst>
        </pc:graphicFrameChg>
      </pc:sldChg>
      <pc:sldChg chg="addSp delSp modSp add del mod ord delAnim modAnim">
        <pc:chgData name="Tạ Thị Mỹ Hạnh" userId="fb8786d0-c0f9-4253-b0c9-2c3fb6c7f255" providerId="ADAL" clId="{A7BACBCA-0404-4443-9537-6F70B0630B79}" dt="2021-05-02T03:47:45.636" v="5539" actId="47"/>
        <pc:sldMkLst>
          <pc:docMk/>
          <pc:sldMk cId="1516671306" sldId="320"/>
        </pc:sldMkLst>
        <pc:spChg chg="add del mod">
          <ac:chgData name="Tạ Thị Mỹ Hạnh" userId="fb8786d0-c0f9-4253-b0c9-2c3fb6c7f255" providerId="ADAL" clId="{A7BACBCA-0404-4443-9537-6F70B0630B79}" dt="2021-05-02T03:41:25.236" v="5507"/>
          <ac:spMkLst>
            <pc:docMk/>
            <pc:sldMk cId="1516671306" sldId="320"/>
            <ac:spMk id="3" creationId="{2F85A445-0AEA-4756-8216-45F73FEA85FD}"/>
          </ac:spMkLst>
        </pc:spChg>
        <pc:spChg chg="add mod">
          <ac:chgData name="Tạ Thị Mỹ Hạnh" userId="fb8786d0-c0f9-4253-b0c9-2c3fb6c7f255" providerId="ADAL" clId="{A7BACBCA-0404-4443-9537-6F70B0630B79}" dt="2021-05-02T03:41:41.049" v="5511" actId="207"/>
          <ac:spMkLst>
            <pc:docMk/>
            <pc:sldMk cId="1516671306" sldId="320"/>
            <ac:spMk id="5" creationId="{06295EB7-2AA1-4BF9-8C1E-02CCBD7FBD7F}"/>
          </ac:spMkLst>
        </pc:spChg>
        <pc:spChg chg="add mod">
          <ac:chgData name="Tạ Thị Mỹ Hạnh" userId="fb8786d0-c0f9-4253-b0c9-2c3fb6c7f255" providerId="ADAL" clId="{A7BACBCA-0404-4443-9537-6F70B0630B79}" dt="2021-05-02T03:41:51.327" v="5514" actId="571"/>
          <ac:spMkLst>
            <pc:docMk/>
            <pc:sldMk cId="1516671306" sldId="320"/>
            <ac:spMk id="28" creationId="{99AF8104-DBDE-4779-B1FD-6E7F2A4ABEFD}"/>
          </ac:spMkLst>
        </pc:spChg>
        <pc:spChg chg="mod">
          <ac:chgData name="Tạ Thị Mỹ Hạnh" userId="fb8786d0-c0f9-4253-b0c9-2c3fb6c7f255" providerId="ADAL" clId="{A7BACBCA-0404-4443-9537-6F70B0630B79}" dt="2021-05-02T03:39:44.644" v="5485" actId="20577"/>
          <ac:spMkLst>
            <pc:docMk/>
            <pc:sldMk cId="1516671306" sldId="320"/>
            <ac:spMk id="48" creationId="{A072D4D8-7D1F-472E-AA01-002DEABCF908}"/>
          </ac:spMkLst>
        </pc:spChg>
        <pc:spChg chg="add mod">
          <ac:chgData name="Tạ Thị Mỹ Hạnh" userId="fb8786d0-c0f9-4253-b0c9-2c3fb6c7f255" providerId="ADAL" clId="{A7BACBCA-0404-4443-9537-6F70B0630B79}" dt="2021-05-02T03:41:54.840" v="5515" actId="571"/>
          <ac:spMkLst>
            <pc:docMk/>
            <pc:sldMk cId="1516671306" sldId="320"/>
            <ac:spMk id="49" creationId="{6EC93A04-53AD-4298-9FDC-4EC06BBAD836}"/>
          </ac:spMkLst>
        </pc:spChg>
        <pc:spChg chg="add mod">
          <ac:chgData name="Tạ Thị Mỹ Hạnh" userId="fb8786d0-c0f9-4253-b0c9-2c3fb6c7f255" providerId="ADAL" clId="{A7BACBCA-0404-4443-9537-6F70B0630B79}" dt="2021-05-02T03:41:56.999" v="5516" actId="571"/>
          <ac:spMkLst>
            <pc:docMk/>
            <pc:sldMk cId="1516671306" sldId="320"/>
            <ac:spMk id="50" creationId="{477D04A4-52DF-427C-9E6F-D65531F7AE8D}"/>
          </ac:spMkLst>
        </pc:spChg>
        <pc:spChg chg="add mod">
          <ac:chgData name="Tạ Thị Mỹ Hạnh" userId="fb8786d0-c0f9-4253-b0c9-2c3fb6c7f255" providerId="ADAL" clId="{A7BACBCA-0404-4443-9537-6F70B0630B79}" dt="2021-05-02T03:42:01.927" v="5517" actId="571"/>
          <ac:spMkLst>
            <pc:docMk/>
            <pc:sldMk cId="1516671306" sldId="320"/>
            <ac:spMk id="51" creationId="{3DAEBFB4-5349-498A-812E-8359C1ED61D5}"/>
          </ac:spMkLst>
        </pc:spChg>
        <pc:spChg chg="add mod">
          <ac:chgData name="Tạ Thị Mỹ Hạnh" userId="fb8786d0-c0f9-4253-b0c9-2c3fb6c7f255" providerId="ADAL" clId="{A7BACBCA-0404-4443-9537-6F70B0630B79}" dt="2021-05-02T03:42:06.656" v="5519" actId="1037"/>
          <ac:spMkLst>
            <pc:docMk/>
            <pc:sldMk cId="1516671306" sldId="320"/>
            <ac:spMk id="52" creationId="{F40A8B5D-9364-441C-8112-F7865D1F75E5}"/>
          </ac:spMkLst>
        </pc:spChg>
        <pc:graphicFrameChg chg="add mod modGraphic">
          <ac:chgData name="Tạ Thị Mỹ Hạnh" userId="fb8786d0-c0f9-4253-b0c9-2c3fb6c7f255" providerId="ADAL" clId="{A7BACBCA-0404-4443-9537-6F70B0630B79}" dt="2021-05-02T03:41:46.737" v="5513" actId="6549"/>
          <ac:graphicFrameMkLst>
            <pc:docMk/>
            <pc:sldMk cId="1516671306" sldId="320"/>
            <ac:graphicFrameMk id="2" creationId="{88167BE3-BEA6-48E6-B0F1-B64A35BA8F07}"/>
          </ac:graphicFrameMkLst>
        </pc:graphicFrameChg>
        <pc:graphicFrameChg chg="del">
          <ac:chgData name="Tạ Thị Mỹ Hạnh" userId="fb8786d0-c0f9-4253-b0c9-2c3fb6c7f255" providerId="ADAL" clId="{A7BACBCA-0404-4443-9537-6F70B0630B79}" dt="2021-05-02T03:39:55.721" v="5486" actId="478"/>
          <ac:graphicFrameMkLst>
            <pc:docMk/>
            <pc:sldMk cId="1516671306" sldId="320"/>
            <ac:graphicFrameMk id="47" creationId="{BC9151B6-747A-4BCF-B59E-FF7BB53C12E8}"/>
          </ac:graphicFrameMkLst>
        </pc:graphicFrameChg>
      </pc:sldChg>
      <pc:sldChg chg="modSp add mod modTransition modAnim">
        <pc:chgData name="Tạ Thị Mỹ Hạnh" userId="fb8786d0-c0f9-4253-b0c9-2c3fb6c7f255" providerId="ADAL" clId="{A7BACBCA-0404-4443-9537-6F70B0630B79}" dt="2021-05-02T03:56:33.942" v="5959"/>
        <pc:sldMkLst>
          <pc:docMk/>
          <pc:sldMk cId="2865458213" sldId="320"/>
        </pc:sldMkLst>
        <pc:spChg chg="mod">
          <ac:chgData name="Tạ Thị Mỹ Hạnh" userId="fb8786d0-c0f9-4253-b0c9-2c3fb6c7f255" providerId="ADAL" clId="{A7BACBCA-0404-4443-9537-6F70B0630B79}" dt="2021-05-02T03:47:52.558" v="5541" actId="20577"/>
          <ac:spMkLst>
            <pc:docMk/>
            <pc:sldMk cId="2865458213" sldId="320"/>
            <ac:spMk id="2" creationId="{E381692A-3C7C-49BA-B987-00D2FABC5AF7}"/>
          </ac:spMkLst>
        </pc:spChg>
        <pc:spChg chg="mod">
          <ac:chgData name="Tạ Thị Mỹ Hạnh" userId="fb8786d0-c0f9-4253-b0c9-2c3fb6c7f255" providerId="ADAL" clId="{A7BACBCA-0404-4443-9537-6F70B0630B79}" dt="2021-05-02T03:48:20.475" v="5546" actId="1076"/>
          <ac:spMkLst>
            <pc:docMk/>
            <pc:sldMk cId="2865458213" sldId="320"/>
            <ac:spMk id="3" creationId="{F4E392F6-8ACC-4A52-BCB7-9A7EF8351940}"/>
          </ac:spMkLst>
        </pc:spChg>
      </pc:sldChg>
      <pc:sldChg chg="addSp delSp modSp new mod modTransition">
        <pc:chgData name="Tạ Thị Mỹ Hạnh" userId="fb8786d0-c0f9-4253-b0c9-2c3fb6c7f255" providerId="ADAL" clId="{A7BACBCA-0404-4443-9537-6F70B0630B79}" dt="2021-05-02T03:56:33.942" v="5959"/>
        <pc:sldMkLst>
          <pc:docMk/>
          <pc:sldMk cId="3029385794" sldId="321"/>
        </pc:sldMkLst>
        <pc:spChg chg="del">
          <ac:chgData name="Tạ Thị Mỹ Hạnh" userId="fb8786d0-c0f9-4253-b0c9-2c3fb6c7f255" providerId="ADAL" clId="{A7BACBCA-0404-4443-9537-6F70B0630B79}" dt="2021-05-02T03:51:18.673" v="5548"/>
          <ac:spMkLst>
            <pc:docMk/>
            <pc:sldMk cId="3029385794" sldId="321"/>
            <ac:spMk id="2" creationId="{71800109-F029-4F9A-90DC-43345B90CC1A}"/>
          </ac:spMkLst>
        </pc:spChg>
        <pc:spChg chg="del">
          <ac:chgData name="Tạ Thị Mỹ Hạnh" userId="fb8786d0-c0f9-4253-b0c9-2c3fb6c7f255" providerId="ADAL" clId="{A7BACBCA-0404-4443-9537-6F70B0630B79}" dt="2021-05-02T03:51:18.673" v="5548"/>
          <ac:spMkLst>
            <pc:docMk/>
            <pc:sldMk cId="3029385794" sldId="321"/>
            <ac:spMk id="3" creationId="{813E4526-EFBB-4079-A516-788B85FF4DD0}"/>
          </ac:spMkLst>
        </pc:spChg>
        <pc:spChg chg="add mod">
          <ac:chgData name="Tạ Thị Mỹ Hạnh" userId="fb8786d0-c0f9-4253-b0c9-2c3fb6c7f255" providerId="ADAL" clId="{A7BACBCA-0404-4443-9537-6F70B0630B79}" dt="2021-05-02T03:54:39.630" v="5915" actId="1076"/>
          <ac:spMkLst>
            <pc:docMk/>
            <pc:sldMk cId="3029385794" sldId="321"/>
            <ac:spMk id="4" creationId="{961E329A-B0B6-49E4-8BFD-CD86E435394C}"/>
          </ac:spMkLst>
        </pc:spChg>
        <pc:spChg chg="add mod">
          <ac:chgData name="Tạ Thị Mỹ Hạnh" userId="fb8786d0-c0f9-4253-b0c9-2c3fb6c7f255" providerId="ADAL" clId="{A7BACBCA-0404-4443-9537-6F70B0630B79}" dt="2021-05-02T03:54:26.790" v="5913" actId="1076"/>
          <ac:spMkLst>
            <pc:docMk/>
            <pc:sldMk cId="3029385794" sldId="321"/>
            <ac:spMk id="5" creationId="{8F3B8B4A-09B4-4CDE-A2BA-130A739917B9}"/>
          </ac:spMkLst>
        </pc:spChg>
      </pc:sldChg>
      <pc:sldMasterChg chg="delSldLayout">
        <pc:chgData name="Tạ Thị Mỹ Hạnh" userId="fb8786d0-c0f9-4253-b0c9-2c3fb6c7f255" providerId="ADAL" clId="{A7BACBCA-0404-4443-9537-6F70B0630B79}" dt="2021-05-02T03:56:21.719" v="5957" actId="47"/>
        <pc:sldMasterMkLst>
          <pc:docMk/>
          <pc:sldMasterMk cId="0" sldId="2147483677"/>
        </pc:sldMasterMkLst>
        <pc:sldLayoutChg chg="del">
          <pc:chgData name="Tạ Thị Mỹ Hạnh" userId="fb8786d0-c0f9-4253-b0c9-2c3fb6c7f255" providerId="ADAL" clId="{A7BACBCA-0404-4443-9537-6F70B0630B79}" dt="2021-05-02T03:56:21.719" v="5957" actId="47"/>
          <pc:sldLayoutMkLst>
            <pc:docMk/>
            <pc:sldMasterMk cId="0" sldId="2147483677"/>
            <pc:sldLayoutMk cId="0" sldId="2147483649"/>
          </pc:sldLayoutMkLst>
        </pc:sldLayoutChg>
        <pc:sldLayoutChg chg="del">
          <pc:chgData name="Tạ Thị Mỹ Hạnh" userId="fb8786d0-c0f9-4253-b0c9-2c3fb6c7f255" providerId="ADAL" clId="{A7BACBCA-0404-4443-9537-6F70B0630B79}" dt="2021-05-01T14:56:24.594" v="130" actId="47"/>
          <pc:sldLayoutMkLst>
            <pc:docMk/>
            <pc:sldMasterMk cId="0" sldId="2147483677"/>
            <pc:sldLayoutMk cId="0" sldId="2147483650"/>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7"/>
          </pc:sldLayoutMkLst>
        </pc:sldLayoutChg>
        <pc:sldLayoutChg chg="del">
          <pc:chgData name="Tạ Thị Mỹ Hạnh" userId="fb8786d0-c0f9-4253-b0c9-2c3fb6c7f255" providerId="ADAL" clId="{A7BACBCA-0404-4443-9537-6F70B0630B79}" dt="2021-05-01T15:03:52.081" v="373" actId="47"/>
          <pc:sldLayoutMkLst>
            <pc:docMk/>
            <pc:sldMasterMk cId="0" sldId="2147483677"/>
            <pc:sldLayoutMk cId="0" sldId="214748365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9"/>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3"/>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4"/>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6"/>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7"/>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3"/>
          </pc:sldLayoutMkLst>
        </pc:sldLayoutChg>
      </pc:sldMasterChg>
    </pc:docChg>
  </pc:docChgLst>
  <pc:docChgLst>
    <pc:chgData name="Tạ Thị Mỹ Hạnh" userId="fb8786d0-c0f9-4253-b0c9-2c3fb6c7f255" providerId="ADAL" clId="{942D3D8A-1746-473D-891F-5BD9CAA3423C}"/>
    <pc:docChg chg="undo custSel addSld delSld modSld sldOrd">
      <pc:chgData name="Tạ Thị Mỹ Hạnh" userId="fb8786d0-c0f9-4253-b0c9-2c3fb6c7f255" providerId="ADAL" clId="{942D3D8A-1746-473D-891F-5BD9CAA3423C}" dt="2021-05-03T02:37:37.708" v="2798" actId="20577"/>
      <pc:docMkLst>
        <pc:docMk/>
      </pc:docMkLst>
      <pc:sldChg chg="modSp mod">
        <pc:chgData name="Tạ Thị Mỹ Hạnh" userId="fb8786d0-c0f9-4253-b0c9-2c3fb6c7f255" providerId="ADAL" clId="{942D3D8A-1746-473D-891F-5BD9CAA3423C}" dt="2021-05-02T16:32:00.172" v="62" actId="1076"/>
        <pc:sldMkLst>
          <pc:docMk/>
          <pc:sldMk cId="0" sldId="256"/>
        </pc:sldMkLst>
        <pc:spChg chg="mod">
          <ac:chgData name="Tạ Thị Mỹ Hạnh" userId="fb8786d0-c0f9-4253-b0c9-2c3fb6c7f255" providerId="ADAL" clId="{942D3D8A-1746-473D-891F-5BD9CAA3423C}" dt="2021-05-02T16:32:00.172" v="62" actId="1076"/>
          <ac:spMkLst>
            <pc:docMk/>
            <pc:sldMk cId="0" sldId="256"/>
            <ac:spMk id="5" creationId="{8FEB1AE6-560A-46E3-85F4-7AC95645DE50}"/>
          </ac:spMkLst>
        </pc:spChg>
        <pc:spChg chg="mod">
          <ac:chgData name="Tạ Thị Mỹ Hạnh" userId="fb8786d0-c0f9-4253-b0c9-2c3fb6c7f255" providerId="ADAL" clId="{942D3D8A-1746-473D-891F-5BD9CAA3423C}" dt="2021-05-02T16:31:57.084" v="61" actId="1076"/>
          <ac:spMkLst>
            <pc:docMk/>
            <pc:sldMk cId="0" sldId="256"/>
            <ac:spMk id="7923" creationId="{00000000-0000-0000-0000-000000000000}"/>
          </ac:spMkLst>
        </pc:spChg>
      </pc:sldChg>
      <pc:sldChg chg="addSp delSp modSp mod delAnim modAnim modNotesTx">
        <pc:chgData name="Tạ Thị Mỹ Hạnh" userId="fb8786d0-c0f9-4253-b0c9-2c3fb6c7f255" providerId="ADAL" clId="{942D3D8A-1746-473D-891F-5BD9CAA3423C}" dt="2021-05-03T02:35:33.798" v="2773"/>
        <pc:sldMkLst>
          <pc:docMk/>
          <pc:sldMk cId="0" sldId="261"/>
        </pc:sldMkLst>
        <pc:spChg chg="add del mod">
          <ac:chgData name="Tạ Thị Mỹ Hạnh" userId="fb8786d0-c0f9-4253-b0c9-2c3fb6c7f255" providerId="ADAL" clId="{942D3D8A-1746-473D-891F-5BD9CAA3423C}" dt="2021-05-02T16:38:01.973" v="123" actId="478"/>
          <ac:spMkLst>
            <pc:docMk/>
            <pc:sldMk cId="0" sldId="261"/>
            <ac:spMk id="4" creationId="{4336BC66-F084-4742-A7C9-3C2148336EBC}"/>
          </ac:spMkLst>
        </pc:spChg>
        <pc:spChg chg="del">
          <ac:chgData name="Tạ Thị Mỹ Hạnh" userId="fb8786d0-c0f9-4253-b0c9-2c3fb6c7f255" providerId="ADAL" clId="{942D3D8A-1746-473D-891F-5BD9CAA3423C}" dt="2021-05-02T16:40:48.351" v="272" actId="478"/>
          <ac:spMkLst>
            <pc:docMk/>
            <pc:sldMk cId="0" sldId="261"/>
            <ac:spMk id="14" creationId="{E5442B00-C14A-42E2-810A-DC174645E4BF}"/>
          </ac:spMkLst>
        </pc:spChg>
        <pc:spChg chg="del">
          <ac:chgData name="Tạ Thị Mỹ Hạnh" userId="fb8786d0-c0f9-4253-b0c9-2c3fb6c7f255" providerId="ADAL" clId="{942D3D8A-1746-473D-891F-5BD9CAA3423C}" dt="2021-05-02T16:41:28.122" v="279" actId="478"/>
          <ac:spMkLst>
            <pc:docMk/>
            <pc:sldMk cId="0" sldId="261"/>
            <ac:spMk id="15" creationId="{D355224E-B786-4672-962B-70C74A58C74B}"/>
          </ac:spMkLst>
        </pc:spChg>
        <pc:spChg chg="del">
          <ac:chgData name="Tạ Thị Mỹ Hạnh" userId="fb8786d0-c0f9-4253-b0c9-2c3fb6c7f255" providerId="ADAL" clId="{942D3D8A-1746-473D-891F-5BD9CAA3423C}" dt="2021-05-02T16:41:30.290" v="280" actId="478"/>
          <ac:spMkLst>
            <pc:docMk/>
            <pc:sldMk cId="0" sldId="261"/>
            <ac:spMk id="16" creationId="{E77AAD20-669B-4DA8-BAAB-F71BE2827051}"/>
          </ac:spMkLst>
        </pc:spChg>
        <pc:spChg chg="add mod">
          <ac:chgData name="Tạ Thị Mỹ Hạnh" userId="fb8786d0-c0f9-4253-b0c9-2c3fb6c7f255" providerId="ADAL" clId="{942D3D8A-1746-473D-891F-5BD9CAA3423C}" dt="2021-05-02T16:40:33.326" v="269" actId="14100"/>
          <ac:spMkLst>
            <pc:docMk/>
            <pc:sldMk cId="0" sldId="261"/>
            <ac:spMk id="20" creationId="{9DD94409-9405-4919-BCC5-E2BF987143D3}"/>
          </ac:spMkLst>
        </pc:spChg>
        <pc:spChg chg="add mod ord">
          <ac:chgData name="Tạ Thị Mỹ Hạnh" userId="fb8786d0-c0f9-4253-b0c9-2c3fb6c7f255" providerId="ADAL" clId="{942D3D8A-1746-473D-891F-5BD9CAA3423C}" dt="2021-05-03T02:35:18.976" v="2772" actId="166"/>
          <ac:spMkLst>
            <pc:docMk/>
            <pc:sldMk cId="0" sldId="261"/>
            <ac:spMk id="22" creationId="{3DC3BF82-5B58-4250-A5B3-773D3F26442A}"/>
          </ac:spMkLst>
        </pc:spChg>
        <pc:spChg chg="add mod">
          <ac:chgData name="Tạ Thị Mỹ Hạnh" userId="fb8786d0-c0f9-4253-b0c9-2c3fb6c7f255" providerId="ADAL" clId="{942D3D8A-1746-473D-891F-5BD9CAA3423C}" dt="2021-05-03T02:34:43.737" v="2758" actId="14100"/>
          <ac:spMkLst>
            <pc:docMk/>
            <pc:sldMk cId="0" sldId="261"/>
            <ac:spMk id="23" creationId="{67A69F4F-E0AE-425E-B27B-2EA2AC2176FF}"/>
          </ac:spMkLst>
        </pc:spChg>
        <pc:spChg chg="add mod">
          <ac:chgData name="Tạ Thị Mỹ Hạnh" userId="fb8786d0-c0f9-4253-b0c9-2c3fb6c7f255" providerId="ADAL" clId="{942D3D8A-1746-473D-891F-5BD9CAA3423C}" dt="2021-05-03T02:34:51.136" v="2769" actId="1035"/>
          <ac:spMkLst>
            <pc:docMk/>
            <pc:sldMk cId="0" sldId="261"/>
            <ac:spMk id="24" creationId="{54102EAF-D43D-4149-8D6B-1582C8B9CE6E}"/>
          </ac:spMkLst>
        </pc:spChg>
        <pc:spChg chg="mod">
          <ac:chgData name="Tạ Thị Mỹ Hạnh" userId="fb8786d0-c0f9-4253-b0c9-2c3fb6c7f255" providerId="ADAL" clId="{942D3D8A-1746-473D-891F-5BD9CAA3423C}" dt="2021-05-02T16:39:54.747" v="244" actId="1076"/>
          <ac:spMkLst>
            <pc:docMk/>
            <pc:sldMk cId="0" sldId="261"/>
            <ac:spMk id="8292" creationId="{00000000-0000-0000-0000-000000000000}"/>
          </ac:spMkLst>
        </pc:spChg>
        <pc:spChg chg="add del mod">
          <ac:chgData name="Tạ Thị Mỹ Hạnh" userId="fb8786d0-c0f9-4253-b0c9-2c3fb6c7f255" providerId="ADAL" clId="{942D3D8A-1746-473D-891F-5BD9CAA3423C}" dt="2021-05-02T16:40:07.182" v="253" actId="1035"/>
          <ac:spMkLst>
            <pc:docMk/>
            <pc:sldMk cId="0" sldId="261"/>
            <ac:spMk id="8293" creationId="{00000000-0000-0000-0000-000000000000}"/>
          </ac:spMkLst>
        </pc:spChg>
        <pc:picChg chg="del">
          <ac:chgData name="Tạ Thị Mỹ Hạnh" userId="fb8786d0-c0f9-4253-b0c9-2c3fb6c7f255" providerId="ADAL" clId="{942D3D8A-1746-473D-891F-5BD9CAA3423C}" dt="2021-05-02T16:40:47.333" v="271" actId="478"/>
          <ac:picMkLst>
            <pc:docMk/>
            <pc:sldMk cId="0" sldId="261"/>
            <ac:picMk id="3" creationId="{B9590DB6-555D-4DF5-8196-515334AC4757}"/>
          </ac:picMkLst>
        </pc:picChg>
        <pc:picChg chg="add mod">
          <ac:chgData name="Tạ Thị Mỹ Hạnh" userId="fb8786d0-c0f9-4253-b0c9-2c3fb6c7f255" providerId="ADAL" clId="{942D3D8A-1746-473D-891F-5BD9CAA3423C}" dt="2021-05-02T16:38:53.698" v="238" actId="14100"/>
          <ac:picMkLst>
            <pc:docMk/>
            <pc:sldMk cId="0" sldId="261"/>
            <ac:picMk id="18" creationId="{88F6131A-0593-40EE-8477-9BA3B8769C37}"/>
          </ac:picMkLst>
        </pc:picChg>
        <pc:picChg chg="add mod">
          <ac:chgData name="Tạ Thị Mỹ Hạnh" userId="fb8786d0-c0f9-4253-b0c9-2c3fb6c7f255" providerId="ADAL" clId="{942D3D8A-1746-473D-891F-5BD9CAA3423C}" dt="2021-05-02T16:41:33.651" v="283" actId="1038"/>
          <ac:picMkLst>
            <pc:docMk/>
            <pc:sldMk cId="0" sldId="261"/>
            <ac:picMk id="19" creationId="{A03821CE-579B-4D78-93AE-2CCCF5A350F6}"/>
          </ac:picMkLst>
        </pc:picChg>
        <pc:picChg chg="add mod">
          <ac:chgData name="Tạ Thị Mỹ Hạnh" userId="fb8786d0-c0f9-4253-b0c9-2c3fb6c7f255" providerId="ADAL" clId="{942D3D8A-1746-473D-891F-5BD9CAA3423C}" dt="2021-05-02T16:40:55.060" v="273" actId="1076"/>
          <ac:picMkLst>
            <pc:docMk/>
            <pc:sldMk cId="0" sldId="261"/>
            <ac:picMk id="21" creationId="{86B4BC1B-32A3-49CD-85F3-A534EB9813E2}"/>
          </ac:picMkLst>
        </pc:picChg>
        <pc:picChg chg="del">
          <ac:chgData name="Tạ Thị Mỹ Hạnh" userId="fb8786d0-c0f9-4253-b0c9-2c3fb6c7f255" providerId="ADAL" clId="{942D3D8A-1746-473D-891F-5BD9CAA3423C}" dt="2021-05-02T16:37:49.434" v="121" actId="478"/>
          <ac:picMkLst>
            <pc:docMk/>
            <pc:sldMk cId="0" sldId="261"/>
            <ac:picMk id="8294" creationId="{00000000-0000-0000-0000-000000000000}"/>
          </ac:picMkLst>
        </pc:picChg>
      </pc:sldChg>
      <pc:sldChg chg="del">
        <pc:chgData name="Tạ Thị Mỹ Hạnh" userId="fb8786d0-c0f9-4253-b0c9-2c3fb6c7f255" providerId="ADAL" clId="{942D3D8A-1746-473D-891F-5BD9CAA3423C}" dt="2021-05-03T01:27:36.440" v="2402" actId="47"/>
        <pc:sldMkLst>
          <pc:docMk/>
          <pc:sldMk cId="0" sldId="266"/>
        </pc:sldMkLst>
      </pc:sldChg>
      <pc:sldChg chg="del">
        <pc:chgData name="Tạ Thị Mỹ Hạnh" userId="fb8786d0-c0f9-4253-b0c9-2c3fb6c7f255" providerId="ADAL" clId="{942D3D8A-1746-473D-891F-5BD9CAA3423C}" dt="2021-05-03T01:27:39.679" v="2404" actId="47"/>
        <pc:sldMkLst>
          <pc:docMk/>
          <pc:sldMk cId="0" sldId="279"/>
        </pc:sldMkLst>
      </pc:sldChg>
      <pc:sldChg chg="addSp delSp modSp mod delAnim modAnim modNotesTx">
        <pc:chgData name="Tạ Thị Mỹ Hạnh" userId="fb8786d0-c0f9-4253-b0c9-2c3fb6c7f255" providerId="ADAL" clId="{942D3D8A-1746-473D-891F-5BD9CAA3423C}" dt="2021-05-03T02:34:29.140" v="2755" actId="1076"/>
        <pc:sldMkLst>
          <pc:docMk/>
          <pc:sldMk cId="363312455" sldId="305"/>
        </pc:sldMkLst>
        <pc:spChg chg="mod">
          <ac:chgData name="Tạ Thị Mỹ Hạnh" userId="fb8786d0-c0f9-4253-b0c9-2c3fb6c7f255" providerId="ADAL" clId="{942D3D8A-1746-473D-891F-5BD9CAA3423C}" dt="2021-05-02T16:59:28.380" v="572" actId="6549"/>
          <ac:spMkLst>
            <pc:docMk/>
            <pc:sldMk cId="363312455" sldId="305"/>
            <ac:spMk id="16" creationId="{3860E014-419F-451A-B371-91914497E185}"/>
          </ac:spMkLst>
        </pc:spChg>
        <pc:spChg chg="mod">
          <ac:chgData name="Tạ Thị Mỹ Hạnh" userId="fb8786d0-c0f9-4253-b0c9-2c3fb6c7f255" providerId="ADAL" clId="{942D3D8A-1746-473D-891F-5BD9CAA3423C}" dt="2021-05-02T16:59:32.690" v="573" actId="6549"/>
          <ac:spMkLst>
            <pc:docMk/>
            <pc:sldMk cId="363312455" sldId="305"/>
            <ac:spMk id="18" creationId="{07A6DC64-FEF8-4C74-B01D-972ABAA852E1}"/>
          </ac:spMkLst>
        </pc:spChg>
        <pc:spChg chg="del">
          <ac:chgData name="Tạ Thị Mỹ Hạnh" userId="fb8786d0-c0f9-4253-b0c9-2c3fb6c7f255" providerId="ADAL" clId="{942D3D8A-1746-473D-891F-5BD9CAA3423C}" dt="2021-05-02T17:01:39.717" v="874" actId="478"/>
          <ac:spMkLst>
            <pc:docMk/>
            <pc:sldMk cId="363312455" sldId="305"/>
            <ac:spMk id="20" creationId="{8C0CF94F-DED9-4DE1-8B9F-767EBA215834}"/>
          </ac:spMkLst>
        </pc:spChg>
        <pc:spChg chg="del mod">
          <ac:chgData name="Tạ Thị Mỹ Hạnh" userId="fb8786d0-c0f9-4253-b0c9-2c3fb6c7f255" providerId="ADAL" clId="{942D3D8A-1746-473D-891F-5BD9CAA3423C}" dt="2021-05-02T17:01:41.581" v="876" actId="478"/>
          <ac:spMkLst>
            <pc:docMk/>
            <pc:sldMk cId="363312455" sldId="305"/>
            <ac:spMk id="22" creationId="{61CB662D-D258-4076-A9BF-8DA8CB38AE7D}"/>
          </ac:spMkLst>
        </pc:spChg>
        <pc:spChg chg="mod">
          <ac:chgData name="Tạ Thị Mỹ Hạnh" userId="fb8786d0-c0f9-4253-b0c9-2c3fb6c7f255" providerId="ADAL" clId="{942D3D8A-1746-473D-891F-5BD9CAA3423C}" dt="2021-05-03T02:34:29.140" v="2755" actId="1076"/>
          <ac:spMkLst>
            <pc:docMk/>
            <pc:sldMk cId="363312455" sldId="305"/>
            <ac:spMk id="25" creationId="{6C1AFBED-C6B3-4C09-9301-7EF822E2CC99}"/>
          </ac:spMkLst>
        </pc:spChg>
        <pc:spChg chg="del">
          <ac:chgData name="Tạ Thị Mỹ Hạnh" userId="fb8786d0-c0f9-4253-b0c9-2c3fb6c7f255" providerId="ADAL" clId="{942D3D8A-1746-473D-891F-5BD9CAA3423C}" dt="2021-05-02T17:01:43.584" v="878" actId="478"/>
          <ac:spMkLst>
            <pc:docMk/>
            <pc:sldMk cId="363312455" sldId="305"/>
            <ac:spMk id="26" creationId="{75AF0609-3961-42AA-B34D-51D97CBE5AE2}"/>
          </ac:spMkLst>
        </pc:spChg>
        <pc:spChg chg="del">
          <ac:chgData name="Tạ Thị Mỹ Hạnh" userId="fb8786d0-c0f9-4253-b0c9-2c3fb6c7f255" providerId="ADAL" clId="{942D3D8A-1746-473D-891F-5BD9CAA3423C}" dt="2021-05-02T17:01:44.669" v="879" actId="478"/>
          <ac:spMkLst>
            <pc:docMk/>
            <pc:sldMk cId="363312455" sldId="305"/>
            <ac:spMk id="27" creationId="{A7B0918A-6CF8-42BE-9D14-506E4D297F00}"/>
          </ac:spMkLst>
        </pc:spChg>
        <pc:spChg chg="mod">
          <ac:chgData name="Tạ Thị Mỹ Hạnh" userId="fb8786d0-c0f9-4253-b0c9-2c3fb6c7f255" providerId="ADAL" clId="{942D3D8A-1746-473D-891F-5BD9CAA3423C}" dt="2021-05-02T16:58:54.614" v="569" actId="20577"/>
          <ac:spMkLst>
            <pc:docMk/>
            <pc:sldMk cId="363312455" sldId="305"/>
            <ac:spMk id="8292" creationId="{00000000-0000-0000-0000-000000000000}"/>
          </ac:spMkLst>
        </pc:spChg>
        <pc:spChg chg="mod">
          <ac:chgData name="Tạ Thị Mỹ Hạnh" userId="fb8786d0-c0f9-4253-b0c9-2c3fb6c7f255" providerId="ADAL" clId="{942D3D8A-1746-473D-891F-5BD9CAA3423C}" dt="2021-05-02T17:01:31.998" v="872" actId="6549"/>
          <ac:spMkLst>
            <pc:docMk/>
            <pc:sldMk cId="363312455" sldId="305"/>
            <ac:spMk id="8293" creationId="{00000000-0000-0000-0000-000000000000}"/>
          </ac:spMkLst>
        </pc:spChg>
        <pc:graphicFrameChg chg="add mod modGraphic">
          <ac:chgData name="Tạ Thị Mỹ Hạnh" userId="fb8786d0-c0f9-4253-b0c9-2c3fb6c7f255" providerId="ADAL" clId="{942D3D8A-1746-473D-891F-5BD9CAA3423C}" dt="2021-05-02T17:03:52.383" v="898" actId="122"/>
          <ac:graphicFrameMkLst>
            <pc:docMk/>
            <pc:sldMk cId="363312455" sldId="305"/>
            <ac:graphicFrameMk id="2" creationId="{BBCCF56F-EB4E-4B3A-8D44-8F2AC6ED12DC}"/>
          </ac:graphicFrameMkLst>
        </pc:graphicFrameChg>
        <pc:picChg chg="del">
          <ac:chgData name="Tạ Thị Mỹ Hạnh" userId="fb8786d0-c0f9-4253-b0c9-2c3fb6c7f255" providerId="ADAL" clId="{942D3D8A-1746-473D-891F-5BD9CAA3423C}" dt="2021-05-02T17:01:38.474" v="873" actId="478"/>
          <ac:picMkLst>
            <pc:docMk/>
            <pc:sldMk cId="363312455" sldId="305"/>
            <ac:picMk id="19" creationId="{2D9A5581-02F5-40BA-A356-3CB27A9027E4}"/>
          </ac:picMkLst>
        </pc:picChg>
        <pc:picChg chg="del">
          <ac:chgData name="Tạ Thị Mỹ Hạnh" userId="fb8786d0-c0f9-4253-b0c9-2c3fb6c7f255" providerId="ADAL" clId="{942D3D8A-1746-473D-891F-5BD9CAA3423C}" dt="2021-05-02T17:01:42.320" v="877" actId="478"/>
          <ac:picMkLst>
            <pc:docMk/>
            <pc:sldMk cId="363312455" sldId="305"/>
            <ac:picMk id="21" creationId="{42D9CE65-A54F-48C9-8A8E-0224745B796F}"/>
          </ac:picMkLst>
        </pc:picChg>
      </pc:sldChg>
      <pc:sldChg chg="del">
        <pc:chgData name="Tạ Thị Mỹ Hạnh" userId="fb8786d0-c0f9-4253-b0c9-2c3fb6c7f255" providerId="ADAL" clId="{942D3D8A-1746-473D-891F-5BD9CAA3423C}" dt="2021-05-02T16:57:12.744" v="515" actId="47"/>
        <pc:sldMkLst>
          <pc:docMk/>
          <pc:sldMk cId="389133552" sldId="306"/>
        </pc:sldMkLst>
      </pc:sldChg>
      <pc:sldChg chg="del">
        <pc:chgData name="Tạ Thị Mỹ Hạnh" userId="fb8786d0-c0f9-4253-b0c9-2c3fb6c7f255" providerId="ADAL" clId="{942D3D8A-1746-473D-891F-5BD9CAA3423C}" dt="2021-05-03T01:27:37.527" v="2403" actId="47"/>
        <pc:sldMkLst>
          <pc:docMk/>
          <pc:sldMk cId="3955585426" sldId="310"/>
        </pc:sldMkLst>
      </pc:sldChg>
      <pc:sldChg chg="del">
        <pc:chgData name="Tạ Thị Mỹ Hạnh" userId="fb8786d0-c0f9-4253-b0c9-2c3fb6c7f255" providerId="ADAL" clId="{942D3D8A-1746-473D-891F-5BD9CAA3423C}" dt="2021-05-03T01:27:40.563" v="2405" actId="47"/>
        <pc:sldMkLst>
          <pc:docMk/>
          <pc:sldMk cId="2425856890" sldId="312"/>
        </pc:sldMkLst>
      </pc:sldChg>
      <pc:sldChg chg="del">
        <pc:chgData name="Tạ Thị Mỹ Hạnh" userId="fb8786d0-c0f9-4253-b0c9-2c3fb6c7f255" providerId="ADAL" clId="{942D3D8A-1746-473D-891F-5BD9CAA3423C}" dt="2021-05-03T01:27:43.320" v="2406" actId="47"/>
        <pc:sldMkLst>
          <pc:docMk/>
          <pc:sldMk cId="2476669942" sldId="313"/>
        </pc:sldMkLst>
      </pc:sldChg>
      <pc:sldChg chg="addSp modSp mod">
        <pc:chgData name="Tạ Thị Mỹ Hạnh" userId="fb8786d0-c0f9-4253-b0c9-2c3fb6c7f255" providerId="ADAL" clId="{942D3D8A-1746-473D-891F-5BD9CAA3423C}" dt="2021-05-03T01:28:58.123" v="2425" actId="1076"/>
        <pc:sldMkLst>
          <pc:docMk/>
          <pc:sldMk cId="2434260138" sldId="314"/>
        </pc:sldMkLst>
        <pc:spChg chg="add mod">
          <ac:chgData name="Tạ Thị Mỹ Hạnh" userId="fb8786d0-c0f9-4253-b0c9-2c3fb6c7f255" providerId="ADAL" clId="{942D3D8A-1746-473D-891F-5BD9CAA3423C}" dt="2021-05-03T01:28:58.123" v="2425" actId="1076"/>
          <ac:spMkLst>
            <pc:docMk/>
            <pc:sldMk cId="2434260138" sldId="314"/>
            <ac:spMk id="2" creationId="{0EA08676-B0EE-4D99-BEAC-026193E7F673}"/>
          </ac:spMkLst>
        </pc:spChg>
      </pc:sldChg>
      <pc:sldChg chg="addSp delSp modSp mod delAnim modNotesTx">
        <pc:chgData name="Tạ Thị Mỹ Hạnh" userId="fb8786d0-c0f9-4253-b0c9-2c3fb6c7f255" providerId="ADAL" clId="{942D3D8A-1746-473D-891F-5BD9CAA3423C}" dt="2021-05-03T01:44:59.922" v="2632" actId="1076"/>
        <pc:sldMkLst>
          <pc:docMk/>
          <pc:sldMk cId="3242177681" sldId="315"/>
        </pc:sldMkLst>
        <pc:spChg chg="mod">
          <ac:chgData name="Tạ Thị Mỹ Hạnh" userId="fb8786d0-c0f9-4253-b0c9-2c3fb6c7f255" providerId="ADAL" clId="{942D3D8A-1746-473D-891F-5BD9CAA3423C}" dt="2021-05-03T01:37:51.074" v="2582" actId="1035"/>
          <ac:spMkLst>
            <pc:docMk/>
            <pc:sldMk cId="3242177681" sldId="315"/>
            <ac:spMk id="2" creationId="{E381692A-3C7C-49BA-B987-00D2FABC5AF7}"/>
          </ac:spMkLst>
        </pc:spChg>
        <pc:spChg chg="del">
          <ac:chgData name="Tạ Thị Mỹ Hạnh" userId="fb8786d0-c0f9-4253-b0c9-2c3fb6c7f255" providerId="ADAL" clId="{942D3D8A-1746-473D-891F-5BD9CAA3423C}" dt="2021-05-03T01:30:49.893" v="2443" actId="478"/>
          <ac:spMkLst>
            <pc:docMk/>
            <pc:sldMk cId="3242177681" sldId="315"/>
            <ac:spMk id="3" creationId="{C5E8E139-E81D-45AD-ADAD-8070D8F87141}"/>
          </ac:spMkLst>
        </pc:spChg>
        <pc:spChg chg="add del mod">
          <ac:chgData name="Tạ Thị Mỹ Hạnh" userId="fb8786d0-c0f9-4253-b0c9-2c3fb6c7f255" providerId="ADAL" clId="{942D3D8A-1746-473D-891F-5BD9CAA3423C}" dt="2021-05-03T01:41:14.181" v="2590" actId="478"/>
          <ac:spMkLst>
            <pc:docMk/>
            <pc:sldMk cId="3242177681" sldId="315"/>
            <ac:spMk id="6" creationId="{B276AC49-19AD-4878-8B5C-3E5A1BB6FC66}"/>
          </ac:spMkLst>
        </pc:spChg>
        <pc:spChg chg="add del mod">
          <ac:chgData name="Tạ Thị Mỹ Hạnh" userId="fb8786d0-c0f9-4253-b0c9-2c3fb6c7f255" providerId="ADAL" clId="{942D3D8A-1746-473D-891F-5BD9CAA3423C}" dt="2021-05-03T01:41:15.399" v="2591" actId="478"/>
          <ac:spMkLst>
            <pc:docMk/>
            <pc:sldMk cId="3242177681" sldId="315"/>
            <ac:spMk id="8" creationId="{898024E2-5FF1-48DF-B972-3E1DAFD7AFFA}"/>
          </ac:spMkLst>
        </pc:spChg>
        <pc:spChg chg="add mod">
          <ac:chgData name="Tạ Thị Mỹ Hạnh" userId="fb8786d0-c0f9-4253-b0c9-2c3fb6c7f255" providerId="ADAL" clId="{942D3D8A-1746-473D-891F-5BD9CAA3423C}" dt="2021-05-03T01:30:05.135" v="2429" actId="20577"/>
          <ac:spMkLst>
            <pc:docMk/>
            <pc:sldMk cId="3242177681" sldId="315"/>
            <ac:spMk id="25" creationId="{9AAC37DF-35AA-4B0C-A639-BC2FC3D6BB50}"/>
          </ac:spMkLst>
        </pc:spChg>
        <pc:picChg chg="add mod">
          <ac:chgData name="Tạ Thị Mỹ Hạnh" userId="fb8786d0-c0f9-4253-b0c9-2c3fb6c7f255" providerId="ADAL" clId="{942D3D8A-1746-473D-891F-5BD9CAA3423C}" dt="2021-05-03T01:30:03.001" v="2427" actId="1076"/>
          <ac:picMkLst>
            <pc:docMk/>
            <pc:sldMk cId="3242177681" sldId="315"/>
            <ac:picMk id="24" creationId="{C4EFB39B-A8CA-4078-91CB-DCAA6DC745CF}"/>
          </ac:picMkLst>
        </pc:picChg>
        <pc:picChg chg="add mod">
          <ac:chgData name="Tạ Thị Mỹ Hạnh" userId="fb8786d0-c0f9-4253-b0c9-2c3fb6c7f255" providerId="ADAL" clId="{942D3D8A-1746-473D-891F-5BD9CAA3423C}" dt="2021-05-03T01:41:30.157" v="2595" actId="1076"/>
          <ac:picMkLst>
            <pc:docMk/>
            <pc:sldMk cId="3242177681" sldId="315"/>
            <ac:picMk id="5122" creationId="{D5B3211A-94C7-42CF-9E51-CCD6650703DE}"/>
          </ac:picMkLst>
        </pc:picChg>
        <pc:picChg chg="add del mod">
          <ac:chgData name="Tạ Thị Mỹ Hạnh" userId="fb8786d0-c0f9-4253-b0c9-2c3fb6c7f255" providerId="ADAL" clId="{942D3D8A-1746-473D-891F-5BD9CAA3423C}" dt="2021-05-03T01:42:44.884" v="2600" actId="478"/>
          <ac:picMkLst>
            <pc:docMk/>
            <pc:sldMk cId="3242177681" sldId="315"/>
            <ac:picMk id="5124" creationId="{86E04E19-12A7-4905-8593-63714E734EC6}"/>
          </ac:picMkLst>
        </pc:picChg>
        <pc:picChg chg="add mod">
          <ac:chgData name="Tạ Thị Mỹ Hạnh" userId="fb8786d0-c0f9-4253-b0c9-2c3fb6c7f255" providerId="ADAL" clId="{942D3D8A-1746-473D-891F-5BD9CAA3423C}" dt="2021-05-03T01:44:59.922" v="2632" actId="1076"/>
          <ac:picMkLst>
            <pc:docMk/>
            <pc:sldMk cId="3242177681" sldId="315"/>
            <ac:picMk id="5126" creationId="{56AB2211-AFAC-4B61-9042-D720078470AA}"/>
          </ac:picMkLst>
        </pc:picChg>
      </pc:sldChg>
      <pc:sldChg chg="del">
        <pc:chgData name="Tạ Thị Mỹ Hạnh" userId="fb8786d0-c0f9-4253-b0c9-2c3fb6c7f255" providerId="ADAL" clId="{942D3D8A-1746-473D-891F-5BD9CAA3423C}" dt="2021-05-03T02:19:21.696" v="2636" actId="47"/>
        <pc:sldMkLst>
          <pc:docMk/>
          <pc:sldMk cId="1712620230" sldId="316"/>
        </pc:sldMkLst>
      </pc:sldChg>
      <pc:sldChg chg="del">
        <pc:chgData name="Tạ Thị Mỹ Hạnh" userId="fb8786d0-c0f9-4253-b0c9-2c3fb6c7f255" providerId="ADAL" clId="{942D3D8A-1746-473D-891F-5BD9CAA3423C}" dt="2021-05-03T02:19:21.696" v="2636" actId="47"/>
        <pc:sldMkLst>
          <pc:docMk/>
          <pc:sldMk cId="514441658" sldId="317"/>
        </pc:sldMkLst>
      </pc:sldChg>
      <pc:sldChg chg="addSp delSp modSp mod ord delAnim modAnim">
        <pc:chgData name="Tạ Thị Mỹ Hạnh" userId="fb8786d0-c0f9-4253-b0c9-2c3fb6c7f255" providerId="ADAL" clId="{942D3D8A-1746-473D-891F-5BD9CAA3423C}" dt="2021-05-03T01:36:33.685" v="2555" actId="20577"/>
        <pc:sldMkLst>
          <pc:docMk/>
          <pc:sldMk cId="3848823254" sldId="318"/>
        </pc:sldMkLst>
        <pc:spChg chg="add del mod">
          <ac:chgData name="Tạ Thị Mỹ Hạnh" userId="fb8786d0-c0f9-4253-b0c9-2c3fb6c7f255" providerId="ADAL" clId="{942D3D8A-1746-473D-891F-5BD9CAA3423C}" dt="2021-05-03T01:34:35.892" v="2502"/>
          <ac:spMkLst>
            <pc:docMk/>
            <pc:sldMk cId="3848823254" sldId="318"/>
            <ac:spMk id="3" creationId="{1F3BF556-4ED7-4640-87F5-62FD14A86ABA}"/>
          </ac:spMkLst>
        </pc:spChg>
        <pc:spChg chg="add mod">
          <ac:chgData name="Tạ Thị Mỹ Hạnh" userId="fb8786d0-c0f9-4253-b0c9-2c3fb6c7f255" providerId="ADAL" clId="{942D3D8A-1746-473D-891F-5BD9CAA3423C}" dt="2021-05-03T01:34:50.527" v="2507" actId="1076"/>
          <ac:spMkLst>
            <pc:docMk/>
            <pc:sldMk cId="3848823254" sldId="318"/>
            <ac:spMk id="5" creationId="{C98F2A72-B99E-4A44-B99C-15184BD17BAE}"/>
          </ac:spMkLst>
        </pc:spChg>
        <pc:spChg chg="add del mod">
          <ac:chgData name="Tạ Thị Mỹ Hạnh" userId="fb8786d0-c0f9-4253-b0c9-2c3fb6c7f255" providerId="ADAL" clId="{942D3D8A-1746-473D-891F-5BD9CAA3423C}" dt="2021-05-03T01:35:18.984" v="2534"/>
          <ac:spMkLst>
            <pc:docMk/>
            <pc:sldMk cId="3848823254" sldId="318"/>
            <ac:spMk id="6" creationId="{27766DA4-80E9-48E5-A995-603CFB118E28}"/>
          </ac:spMkLst>
        </pc:spChg>
        <pc:spChg chg="add mod">
          <ac:chgData name="Tạ Thị Mỹ Hạnh" userId="fb8786d0-c0f9-4253-b0c9-2c3fb6c7f255" providerId="ADAL" clId="{942D3D8A-1746-473D-891F-5BD9CAA3423C}" dt="2021-05-03T01:35:26.631" v="2537" actId="207"/>
          <ac:spMkLst>
            <pc:docMk/>
            <pc:sldMk cId="3848823254" sldId="318"/>
            <ac:spMk id="7" creationId="{BC77C0DD-E14B-4FA8-8323-3196167DF1B2}"/>
          </ac:spMkLst>
        </pc:spChg>
        <pc:spChg chg="add mod">
          <ac:chgData name="Tạ Thị Mỹ Hạnh" userId="fb8786d0-c0f9-4253-b0c9-2c3fb6c7f255" providerId="ADAL" clId="{942D3D8A-1746-473D-891F-5BD9CAA3423C}" dt="2021-05-03T01:31:27.078" v="2452" actId="1076"/>
          <ac:spMkLst>
            <pc:docMk/>
            <pc:sldMk cId="3848823254" sldId="318"/>
            <ac:spMk id="26" creationId="{D158B2CD-474B-41F9-A550-E996D6A0A8E0}"/>
          </ac:spMkLst>
        </pc:spChg>
        <pc:spChg chg="mod">
          <ac:chgData name="Tạ Thị Mỹ Hạnh" userId="fb8786d0-c0f9-4253-b0c9-2c3fb6c7f255" providerId="ADAL" clId="{942D3D8A-1746-473D-891F-5BD9CAA3423C}" dt="2021-05-03T01:36:33.685" v="2555" actId="20577"/>
          <ac:spMkLst>
            <pc:docMk/>
            <pc:sldMk cId="3848823254" sldId="318"/>
            <ac:spMk id="48" creationId="{A072D4D8-7D1F-472E-AA01-002DEABCF908}"/>
          </ac:spMkLst>
        </pc:spChg>
        <pc:spChg chg="add mod">
          <ac:chgData name="Tạ Thị Mỹ Hạnh" userId="fb8786d0-c0f9-4253-b0c9-2c3fb6c7f255" providerId="ADAL" clId="{942D3D8A-1746-473D-891F-5BD9CAA3423C}" dt="2021-05-03T01:34:59.501" v="2514" actId="20577"/>
          <ac:spMkLst>
            <pc:docMk/>
            <pc:sldMk cId="3848823254" sldId="318"/>
            <ac:spMk id="49" creationId="{93C375F7-0E24-4733-A674-08F7A2826E9F}"/>
          </ac:spMkLst>
        </pc:spChg>
        <pc:spChg chg="add mod">
          <ac:chgData name="Tạ Thị Mỹ Hạnh" userId="fb8786d0-c0f9-4253-b0c9-2c3fb6c7f255" providerId="ADAL" clId="{942D3D8A-1746-473D-891F-5BD9CAA3423C}" dt="2021-05-03T01:35:10.727" v="2531" actId="20577"/>
          <ac:spMkLst>
            <pc:docMk/>
            <pc:sldMk cId="3848823254" sldId="318"/>
            <ac:spMk id="50" creationId="{9714FD1B-3958-4AE6-9654-40D538EA968A}"/>
          </ac:spMkLst>
        </pc:spChg>
        <pc:spChg chg="add mod">
          <ac:chgData name="Tạ Thị Mỹ Hạnh" userId="fb8786d0-c0f9-4253-b0c9-2c3fb6c7f255" providerId="ADAL" clId="{942D3D8A-1746-473D-891F-5BD9CAA3423C}" dt="2021-05-03T01:35:49.230" v="2542" actId="1076"/>
          <ac:spMkLst>
            <pc:docMk/>
            <pc:sldMk cId="3848823254" sldId="318"/>
            <ac:spMk id="51" creationId="{F2CAA083-3B27-4D73-984A-95F4EF9559E2}"/>
          </ac:spMkLst>
        </pc:spChg>
        <pc:spChg chg="add mod">
          <ac:chgData name="Tạ Thị Mỹ Hạnh" userId="fb8786d0-c0f9-4253-b0c9-2c3fb6c7f255" providerId="ADAL" clId="{942D3D8A-1746-473D-891F-5BD9CAA3423C}" dt="2021-05-03T01:35:57.347" v="2544" actId="571"/>
          <ac:spMkLst>
            <pc:docMk/>
            <pc:sldMk cId="3848823254" sldId="318"/>
            <ac:spMk id="52" creationId="{D7C062A9-B73B-4E3A-AF66-0A27BC2DA3CF}"/>
          </ac:spMkLst>
        </pc:spChg>
        <pc:spChg chg="add mod">
          <ac:chgData name="Tạ Thị Mỹ Hạnh" userId="fb8786d0-c0f9-4253-b0c9-2c3fb6c7f255" providerId="ADAL" clId="{942D3D8A-1746-473D-891F-5BD9CAA3423C}" dt="2021-05-03T01:36:01.388" v="2545" actId="571"/>
          <ac:spMkLst>
            <pc:docMk/>
            <pc:sldMk cId="3848823254" sldId="318"/>
            <ac:spMk id="53" creationId="{CFE0C21F-3369-49FB-A8C6-ABCC0F380CB1}"/>
          </ac:spMkLst>
        </pc:spChg>
        <pc:spChg chg="add mod">
          <ac:chgData name="Tạ Thị Mỹ Hạnh" userId="fb8786d0-c0f9-4253-b0c9-2c3fb6c7f255" providerId="ADAL" clId="{942D3D8A-1746-473D-891F-5BD9CAA3423C}" dt="2021-05-03T01:36:06.482" v="2546" actId="571"/>
          <ac:spMkLst>
            <pc:docMk/>
            <pc:sldMk cId="3848823254" sldId="318"/>
            <ac:spMk id="54" creationId="{933DB8E2-D94B-42E6-89B8-C58B98DE6507}"/>
          </ac:spMkLst>
        </pc:spChg>
        <pc:spChg chg="add mod">
          <ac:chgData name="Tạ Thị Mỹ Hạnh" userId="fb8786d0-c0f9-4253-b0c9-2c3fb6c7f255" providerId="ADAL" clId="{942D3D8A-1746-473D-891F-5BD9CAA3423C}" dt="2021-05-03T01:36:12.776" v="2547" actId="571"/>
          <ac:spMkLst>
            <pc:docMk/>
            <pc:sldMk cId="3848823254" sldId="318"/>
            <ac:spMk id="55" creationId="{E30D0F16-C3EA-4514-9E5E-89F7385FA1D6}"/>
          </ac:spMkLst>
        </pc:spChg>
        <pc:grpChg chg="mod">
          <ac:chgData name="Tạ Thị Mỹ Hạnh" userId="fb8786d0-c0f9-4253-b0c9-2c3fb6c7f255" providerId="ADAL" clId="{942D3D8A-1746-473D-891F-5BD9CAA3423C}" dt="2021-05-03T01:34:22.297" v="2499" actId="1038"/>
          <ac:grpSpMkLst>
            <pc:docMk/>
            <pc:sldMk cId="3848823254" sldId="318"/>
            <ac:grpSpMk id="27" creationId="{270D5642-3D3C-4C0A-BC9D-8A7522C0D556}"/>
          </ac:grpSpMkLst>
        </pc:grpChg>
        <pc:graphicFrameChg chg="add mod modGraphic">
          <ac:chgData name="Tạ Thị Mỹ Hạnh" userId="fb8786d0-c0f9-4253-b0c9-2c3fb6c7f255" providerId="ADAL" clId="{942D3D8A-1746-473D-891F-5BD9CAA3423C}" dt="2021-05-03T01:35:51.652" v="2543" actId="6549"/>
          <ac:graphicFrameMkLst>
            <pc:docMk/>
            <pc:sldMk cId="3848823254" sldId="318"/>
            <ac:graphicFrameMk id="2" creationId="{931A3B23-8046-429E-88BB-319C35D6FDED}"/>
          </ac:graphicFrameMkLst>
        </pc:graphicFrameChg>
        <pc:graphicFrameChg chg="del">
          <ac:chgData name="Tạ Thị Mỹ Hạnh" userId="fb8786d0-c0f9-4253-b0c9-2c3fb6c7f255" providerId="ADAL" clId="{942D3D8A-1746-473D-891F-5BD9CAA3423C}" dt="2021-05-03T01:31:05.534" v="2446" actId="478"/>
          <ac:graphicFrameMkLst>
            <pc:docMk/>
            <pc:sldMk cId="3848823254" sldId="318"/>
            <ac:graphicFrameMk id="47" creationId="{BC9151B6-747A-4BCF-B59E-FF7BB53C12E8}"/>
          </ac:graphicFrameMkLst>
        </pc:graphicFrameChg>
        <pc:picChg chg="mod">
          <ac:chgData name="Tạ Thị Mỹ Hạnh" userId="fb8786d0-c0f9-4253-b0c9-2c3fb6c7f255" providerId="ADAL" clId="{942D3D8A-1746-473D-891F-5BD9CAA3423C}" dt="2021-05-03T01:34:19.374" v="2496" actId="1038"/>
          <ac:picMkLst>
            <pc:docMk/>
            <pc:sldMk cId="3848823254" sldId="318"/>
            <ac:picMk id="4" creationId="{804466FF-D4DD-4661-B044-49C7D23B67E1}"/>
          </ac:picMkLst>
        </pc:picChg>
        <pc:picChg chg="add mod">
          <ac:chgData name="Tạ Thị Mỹ Hạnh" userId="fb8786d0-c0f9-4253-b0c9-2c3fb6c7f255" providerId="ADAL" clId="{942D3D8A-1746-473D-891F-5BD9CAA3423C}" dt="2021-05-03T01:31:27.078" v="2452" actId="1076"/>
          <ac:picMkLst>
            <pc:docMk/>
            <pc:sldMk cId="3848823254" sldId="318"/>
            <ac:picMk id="25" creationId="{552FA79B-9567-418F-8E6C-5A069548734A}"/>
          </ac:picMkLst>
        </pc:picChg>
      </pc:sldChg>
      <pc:sldChg chg="del">
        <pc:chgData name="Tạ Thị Mỹ Hạnh" userId="fb8786d0-c0f9-4253-b0c9-2c3fb6c7f255" providerId="ADAL" clId="{942D3D8A-1746-473D-891F-5BD9CAA3423C}" dt="2021-05-03T02:19:21.696" v="2636" actId="47"/>
        <pc:sldMkLst>
          <pc:docMk/>
          <pc:sldMk cId="1631723818" sldId="319"/>
        </pc:sldMkLst>
      </pc:sldChg>
      <pc:sldChg chg="del">
        <pc:chgData name="Tạ Thị Mỹ Hạnh" userId="fb8786d0-c0f9-4253-b0c9-2c3fb6c7f255" providerId="ADAL" clId="{942D3D8A-1746-473D-891F-5BD9CAA3423C}" dt="2021-05-03T02:19:21.696" v="2636" actId="47"/>
        <pc:sldMkLst>
          <pc:docMk/>
          <pc:sldMk cId="2865458213" sldId="320"/>
        </pc:sldMkLst>
      </pc:sldChg>
      <pc:sldChg chg="addSp delSp modSp del mod">
        <pc:chgData name="Tạ Thị Mỹ Hạnh" userId="fb8786d0-c0f9-4253-b0c9-2c3fb6c7f255" providerId="ADAL" clId="{942D3D8A-1746-473D-891F-5BD9CAA3423C}" dt="2021-05-03T02:22:23.519" v="2650" actId="47"/>
        <pc:sldMkLst>
          <pc:docMk/>
          <pc:sldMk cId="3029385794" sldId="321"/>
        </pc:sldMkLst>
        <pc:spChg chg="add del mod">
          <ac:chgData name="Tạ Thị Mỹ Hạnh" userId="fb8786d0-c0f9-4253-b0c9-2c3fb6c7f255" providerId="ADAL" clId="{942D3D8A-1746-473D-891F-5BD9CAA3423C}" dt="2021-05-03T02:21:15.614" v="2644" actId="478"/>
          <ac:spMkLst>
            <pc:docMk/>
            <pc:sldMk cId="3029385794" sldId="321"/>
            <ac:spMk id="3" creationId="{F232F9EB-422B-4C43-8B20-740C065E65BA}"/>
          </ac:spMkLst>
        </pc:spChg>
        <pc:spChg chg="del">
          <ac:chgData name="Tạ Thị Mỹ Hạnh" userId="fb8786d0-c0f9-4253-b0c9-2c3fb6c7f255" providerId="ADAL" clId="{942D3D8A-1746-473D-891F-5BD9CAA3423C}" dt="2021-05-03T02:21:13.238" v="2643" actId="478"/>
          <ac:spMkLst>
            <pc:docMk/>
            <pc:sldMk cId="3029385794" sldId="321"/>
            <ac:spMk id="4" creationId="{961E329A-B0B6-49E4-8BFD-CD86E435394C}"/>
          </ac:spMkLst>
        </pc:spChg>
        <pc:spChg chg="mod">
          <ac:chgData name="Tạ Thị Mỹ Hạnh" userId="fb8786d0-c0f9-4253-b0c9-2c3fb6c7f255" providerId="ADAL" clId="{942D3D8A-1746-473D-891F-5BD9CAA3423C}" dt="2021-05-03T02:21:11.303" v="2642" actId="1076"/>
          <ac:spMkLst>
            <pc:docMk/>
            <pc:sldMk cId="3029385794" sldId="321"/>
            <ac:spMk id="5" creationId="{8F3B8B4A-09B4-4CDE-A2BA-130A739917B9}"/>
          </ac:spMkLst>
        </pc:spChg>
        <pc:picChg chg="add mod">
          <ac:chgData name="Tạ Thị Mỹ Hạnh" userId="fb8786d0-c0f9-4253-b0c9-2c3fb6c7f255" providerId="ADAL" clId="{942D3D8A-1746-473D-891F-5BD9CAA3423C}" dt="2021-05-03T02:21:47.199" v="2645" actId="1076"/>
          <ac:picMkLst>
            <pc:docMk/>
            <pc:sldMk cId="3029385794" sldId="321"/>
            <ac:picMk id="10242" creationId="{9F43F1D2-BE4F-4A0F-A8D9-4BCF8CEBFC20}"/>
          </ac:picMkLst>
        </pc:picChg>
      </pc:sldChg>
      <pc:sldChg chg="addSp delSp modSp new mod setBg modAnim">
        <pc:chgData name="Tạ Thị Mỹ Hạnh" userId="fb8786d0-c0f9-4253-b0c9-2c3fb6c7f255" providerId="ADAL" clId="{942D3D8A-1746-473D-891F-5BD9CAA3423C}" dt="2021-05-03T02:34:07.028" v="2753"/>
        <pc:sldMkLst>
          <pc:docMk/>
          <pc:sldMk cId="3636121152" sldId="322"/>
        </pc:sldMkLst>
        <pc:spChg chg="add del mod">
          <ac:chgData name="Tạ Thị Mỹ Hạnh" userId="fb8786d0-c0f9-4253-b0c9-2c3fb6c7f255" providerId="ADAL" clId="{942D3D8A-1746-473D-891F-5BD9CAA3423C}" dt="2021-05-02T16:55:09.976" v="446"/>
          <ac:spMkLst>
            <pc:docMk/>
            <pc:sldMk cId="3636121152" sldId="322"/>
            <ac:spMk id="34" creationId="{A35030E4-4A69-4AF8-9BA8-66E821CFB8DF}"/>
          </ac:spMkLst>
        </pc:spChg>
        <pc:spChg chg="add mod">
          <ac:chgData name="Tạ Thị Mỹ Hạnh" userId="fb8786d0-c0f9-4253-b0c9-2c3fb6c7f255" providerId="ADAL" clId="{942D3D8A-1746-473D-891F-5BD9CAA3423C}" dt="2021-05-02T16:55:36.404" v="475" actId="1076"/>
          <ac:spMkLst>
            <pc:docMk/>
            <pc:sldMk cId="3636121152" sldId="322"/>
            <ac:spMk id="35" creationId="{1429448D-3770-49F0-93EE-0A6C78867486}"/>
          </ac:spMkLst>
        </pc:spChg>
        <pc:spChg chg="add mod">
          <ac:chgData name="Tạ Thị Mỹ Hạnh" userId="fb8786d0-c0f9-4253-b0c9-2c3fb6c7f255" providerId="ADAL" clId="{942D3D8A-1746-473D-891F-5BD9CAA3423C}" dt="2021-05-02T16:56:46.268" v="514" actId="1038"/>
          <ac:spMkLst>
            <pc:docMk/>
            <pc:sldMk cId="3636121152" sldId="322"/>
            <ac:spMk id="36" creationId="{DF0C24EE-7864-49C0-A1DE-B3A2B433F6B7}"/>
          </ac:spMkLst>
        </pc:spChg>
        <pc:spChg chg="add mod">
          <ac:chgData name="Tạ Thị Mỹ Hạnh" userId="fb8786d0-c0f9-4253-b0c9-2c3fb6c7f255" providerId="ADAL" clId="{942D3D8A-1746-473D-891F-5BD9CAA3423C}" dt="2021-05-02T16:55:57.865" v="495" actId="20577"/>
          <ac:spMkLst>
            <pc:docMk/>
            <pc:sldMk cId="3636121152" sldId="322"/>
            <ac:spMk id="37" creationId="{4FB8F9EF-C344-4660-A88C-C432F98E2965}"/>
          </ac:spMkLst>
        </pc:spChg>
        <pc:picChg chg="add mod modCrop">
          <ac:chgData name="Tạ Thị Mỹ Hạnh" userId="fb8786d0-c0f9-4253-b0c9-2c3fb6c7f255" providerId="ADAL" clId="{942D3D8A-1746-473D-891F-5BD9CAA3423C}" dt="2021-05-02T16:56:46.268" v="514" actId="1038"/>
          <ac:picMkLst>
            <pc:docMk/>
            <pc:sldMk cId="3636121152" sldId="322"/>
            <ac:picMk id="2" creationId="{8ED171B5-19EA-48F2-8561-FCBA6F5501EC}"/>
          </ac:picMkLst>
        </pc:picChg>
        <pc:picChg chg="add mod modCrop">
          <ac:chgData name="Tạ Thị Mỹ Hạnh" userId="fb8786d0-c0f9-4253-b0c9-2c3fb6c7f255" providerId="ADAL" clId="{942D3D8A-1746-473D-891F-5BD9CAA3423C}" dt="2021-05-02T16:56:46.268" v="514" actId="1038"/>
          <ac:picMkLst>
            <pc:docMk/>
            <pc:sldMk cId="3636121152" sldId="322"/>
            <ac:picMk id="3" creationId="{ED097833-9C07-4ABF-AFDE-3E4FF32D8BE0}"/>
          </ac:picMkLst>
        </pc:picChg>
        <pc:picChg chg="add mod modCrop">
          <ac:chgData name="Tạ Thị Mỹ Hạnh" userId="fb8786d0-c0f9-4253-b0c9-2c3fb6c7f255" providerId="ADAL" clId="{942D3D8A-1746-473D-891F-5BD9CAA3423C}" dt="2021-05-02T16:52:14.276" v="402" actId="1076"/>
          <ac:picMkLst>
            <pc:docMk/>
            <pc:sldMk cId="3636121152" sldId="322"/>
            <ac:picMk id="4" creationId="{15B886B5-FC5F-4D19-AEE4-3DF1650C9AD5}"/>
          </ac:picMkLst>
        </pc:picChg>
        <pc:picChg chg="add mod modCrop">
          <ac:chgData name="Tạ Thị Mỹ Hạnh" userId="fb8786d0-c0f9-4253-b0c9-2c3fb6c7f255" providerId="ADAL" clId="{942D3D8A-1746-473D-891F-5BD9CAA3423C}" dt="2021-05-02T16:53:17.264" v="421" actId="1076"/>
          <ac:picMkLst>
            <pc:docMk/>
            <pc:sldMk cId="3636121152" sldId="322"/>
            <ac:picMk id="5" creationId="{9D0BAA47-8261-4E9E-A85B-860CC94B7245}"/>
          </ac:picMkLst>
        </pc:picChg>
        <pc:picChg chg="add del mod modCrop">
          <ac:chgData name="Tạ Thị Mỹ Hạnh" userId="fb8786d0-c0f9-4253-b0c9-2c3fb6c7f255" providerId="ADAL" clId="{942D3D8A-1746-473D-891F-5BD9CAA3423C}" dt="2021-05-02T16:54:31.841" v="442" actId="478"/>
          <ac:picMkLst>
            <pc:docMk/>
            <pc:sldMk cId="3636121152" sldId="322"/>
            <ac:picMk id="6" creationId="{1893F0FB-09E2-4582-82E6-C7B839A8B66C}"/>
          </ac:picMkLst>
        </pc:picChg>
        <pc:picChg chg="add mod modCrop">
          <ac:chgData name="Tạ Thị Mỹ Hạnh" userId="fb8786d0-c0f9-4253-b0c9-2c3fb6c7f255" providerId="ADAL" clId="{942D3D8A-1746-473D-891F-5BD9CAA3423C}" dt="2021-05-02T16:51:37.409" v="388" actId="1076"/>
          <ac:picMkLst>
            <pc:docMk/>
            <pc:sldMk cId="3636121152" sldId="322"/>
            <ac:picMk id="7" creationId="{2BBD794D-841C-4ADF-9BDB-5DA17AE0BDFB}"/>
          </ac:picMkLst>
        </pc:picChg>
        <pc:picChg chg="add mod modCrop">
          <ac:chgData name="Tạ Thị Mỹ Hạnh" userId="fb8786d0-c0f9-4253-b0c9-2c3fb6c7f255" providerId="ADAL" clId="{942D3D8A-1746-473D-891F-5BD9CAA3423C}" dt="2021-05-02T16:51:52.106" v="395" actId="1076"/>
          <ac:picMkLst>
            <pc:docMk/>
            <pc:sldMk cId="3636121152" sldId="322"/>
            <ac:picMk id="8" creationId="{2C49BACA-4CD6-41AB-8640-B9CB30082DB8}"/>
          </ac:picMkLst>
        </pc:picChg>
        <pc:picChg chg="add mod modCrop">
          <ac:chgData name="Tạ Thị Mỹ Hạnh" userId="fb8786d0-c0f9-4253-b0c9-2c3fb6c7f255" providerId="ADAL" clId="{942D3D8A-1746-473D-891F-5BD9CAA3423C}" dt="2021-05-02T16:54:23.087" v="438" actId="1076"/>
          <ac:picMkLst>
            <pc:docMk/>
            <pc:sldMk cId="3636121152" sldId="322"/>
            <ac:picMk id="9" creationId="{4125C800-8B1E-47E7-BECA-C7AC87A05C72}"/>
          </ac:picMkLst>
        </pc:picChg>
        <pc:picChg chg="add mod ord modCrop">
          <ac:chgData name="Tạ Thị Mỹ Hạnh" userId="fb8786d0-c0f9-4253-b0c9-2c3fb6c7f255" providerId="ADAL" clId="{942D3D8A-1746-473D-891F-5BD9CAA3423C}" dt="2021-05-02T16:54:10.943" v="434" actId="1076"/>
          <ac:picMkLst>
            <pc:docMk/>
            <pc:sldMk cId="3636121152" sldId="322"/>
            <ac:picMk id="10" creationId="{89F2AB75-9B68-4C23-AD47-862E0B6D5965}"/>
          </ac:picMkLst>
        </pc:picChg>
        <pc:picChg chg="add mod modCrop">
          <ac:chgData name="Tạ Thị Mỹ Hạnh" userId="fb8786d0-c0f9-4253-b0c9-2c3fb6c7f255" providerId="ADAL" clId="{942D3D8A-1746-473D-891F-5BD9CAA3423C}" dt="2021-05-02T16:56:46.268" v="514" actId="1038"/>
          <ac:picMkLst>
            <pc:docMk/>
            <pc:sldMk cId="3636121152" sldId="322"/>
            <ac:picMk id="11" creationId="{CD3D0F82-809C-4B8D-96D8-1A3F886DAEA6}"/>
          </ac:picMkLst>
        </pc:picChg>
        <pc:picChg chg="add mod modCrop">
          <ac:chgData name="Tạ Thị Mỹ Hạnh" userId="fb8786d0-c0f9-4253-b0c9-2c3fb6c7f255" providerId="ADAL" clId="{942D3D8A-1746-473D-891F-5BD9CAA3423C}" dt="2021-05-02T16:51:27.538" v="384" actId="1076"/>
          <ac:picMkLst>
            <pc:docMk/>
            <pc:sldMk cId="3636121152" sldId="322"/>
            <ac:picMk id="12" creationId="{C1078E0F-5D43-466F-AE98-62D6C17219FE}"/>
          </ac:picMkLst>
        </pc:picChg>
        <pc:picChg chg="add mod modCrop">
          <ac:chgData name="Tạ Thị Mỹ Hạnh" userId="fb8786d0-c0f9-4253-b0c9-2c3fb6c7f255" providerId="ADAL" clId="{942D3D8A-1746-473D-891F-5BD9CAA3423C}" dt="2021-05-02T16:51:46.375" v="392" actId="1076"/>
          <ac:picMkLst>
            <pc:docMk/>
            <pc:sldMk cId="3636121152" sldId="322"/>
            <ac:picMk id="13" creationId="{889EE59E-6432-4167-AD75-6371B9497DCB}"/>
          </ac:picMkLst>
        </pc:picChg>
        <pc:picChg chg="add mod modCrop">
          <ac:chgData name="Tạ Thị Mỹ Hạnh" userId="fb8786d0-c0f9-4253-b0c9-2c3fb6c7f255" providerId="ADAL" clId="{942D3D8A-1746-473D-891F-5BD9CAA3423C}" dt="2021-05-02T16:53:10.350" v="418" actId="1076"/>
          <ac:picMkLst>
            <pc:docMk/>
            <pc:sldMk cId="3636121152" sldId="322"/>
            <ac:picMk id="14" creationId="{5799BC99-D10E-4F95-B250-3E3867DD4520}"/>
          </ac:picMkLst>
        </pc:picChg>
        <pc:picChg chg="add mod modCrop">
          <ac:chgData name="Tạ Thị Mỹ Hạnh" userId="fb8786d0-c0f9-4253-b0c9-2c3fb6c7f255" providerId="ADAL" clId="{942D3D8A-1746-473D-891F-5BD9CAA3423C}" dt="2021-05-02T16:51:30.460" v="385" actId="1076"/>
          <ac:picMkLst>
            <pc:docMk/>
            <pc:sldMk cId="3636121152" sldId="322"/>
            <ac:picMk id="15" creationId="{14AF7EA8-BB2D-42DA-8CF2-CEB88FA2B2D3}"/>
          </ac:picMkLst>
        </pc:picChg>
        <pc:picChg chg="add mod modCrop">
          <ac:chgData name="Tạ Thị Mỹ Hạnh" userId="fb8786d0-c0f9-4253-b0c9-2c3fb6c7f255" providerId="ADAL" clId="{942D3D8A-1746-473D-891F-5BD9CAA3423C}" dt="2021-05-02T16:56:46.268" v="514" actId="1038"/>
          <ac:picMkLst>
            <pc:docMk/>
            <pc:sldMk cId="3636121152" sldId="322"/>
            <ac:picMk id="16" creationId="{4803E817-1744-4575-AB18-B60210A4A1C7}"/>
          </ac:picMkLst>
        </pc:picChg>
        <pc:picChg chg="add mod modCrop">
          <ac:chgData name="Tạ Thị Mỹ Hạnh" userId="fb8786d0-c0f9-4253-b0c9-2c3fb6c7f255" providerId="ADAL" clId="{942D3D8A-1746-473D-891F-5BD9CAA3423C}" dt="2021-05-02T16:54:07.158" v="433" actId="1076"/>
          <ac:picMkLst>
            <pc:docMk/>
            <pc:sldMk cId="3636121152" sldId="322"/>
            <ac:picMk id="17" creationId="{8AE143DB-D1F3-4A41-B60D-87DBB09EB9E1}"/>
          </ac:picMkLst>
        </pc:picChg>
        <pc:picChg chg="add mod modCrop">
          <ac:chgData name="Tạ Thị Mỹ Hạnh" userId="fb8786d0-c0f9-4253-b0c9-2c3fb6c7f255" providerId="ADAL" clId="{942D3D8A-1746-473D-891F-5BD9CAA3423C}" dt="2021-05-03T02:33:33.589" v="2751" actId="1035"/>
          <ac:picMkLst>
            <pc:docMk/>
            <pc:sldMk cId="3636121152" sldId="322"/>
            <ac:picMk id="18" creationId="{95E85BDF-ECED-4435-A4FC-D33E1B28A58F}"/>
          </ac:picMkLst>
        </pc:picChg>
        <pc:picChg chg="add mod modCrop">
          <ac:chgData name="Tạ Thị Mỹ Hạnh" userId="fb8786d0-c0f9-4253-b0c9-2c3fb6c7f255" providerId="ADAL" clId="{942D3D8A-1746-473D-891F-5BD9CAA3423C}" dt="2021-05-02T16:53:12.861" v="419" actId="1076"/>
          <ac:picMkLst>
            <pc:docMk/>
            <pc:sldMk cId="3636121152" sldId="322"/>
            <ac:picMk id="19" creationId="{F2D7DA69-4EFC-4D43-A50C-543BE4F2A66F}"/>
          </ac:picMkLst>
        </pc:picChg>
        <pc:picChg chg="add del mod">
          <ac:chgData name="Tạ Thị Mỹ Hạnh" userId="fb8786d0-c0f9-4253-b0c9-2c3fb6c7f255" providerId="ADAL" clId="{942D3D8A-1746-473D-891F-5BD9CAA3423C}" dt="2021-05-02T16:47:45.732" v="350" actId="21"/>
          <ac:picMkLst>
            <pc:docMk/>
            <pc:sldMk cId="3636121152" sldId="322"/>
            <ac:picMk id="20" creationId="{FB44DBCF-B0AB-412C-A9E9-7E1055781227}"/>
          </ac:picMkLst>
        </pc:picChg>
        <pc:picChg chg="add del mod">
          <ac:chgData name="Tạ Thị Mỹ Hạnh" userId="fb8786d0-c0f9-4253-b0c9-2c3fb6c7f255" providerId="ADAL" clId="{942D3D8A-1746-473D-891F-5BD9CAA3423C}" dt="2021-05-02T16:47:45.732" v="350" actId="21"/>
          <ac:picMkLst>
            <pc:docMk/>
            <pc:sldMk cId="3636121152" sldId="322"/>
            <ac:picMk id="21" creationId="{C5E82516-20F2-42C7-9928-0AC9296966C5}"/>
          </ac:picMkLst>
        </pc:picChg>
        <pc:picChg chg="add mod modCrop">
          <ac:chgData name="Tạ Thị Mỹ Hạnh" userId="fb8786d0-c0f9-4253-b0c9-2c3fb6c7f255" providerId="ADAL" clId="{942D3D8A-1746-473D-891F-5BD9CAA3423C}" dt="2021-05-02T16:56:46.268" v="514" actId="1038"/>
          <ac:picMkLst>
            <pc:docMk/>
            <pc:sldMk cId="3636121152" sldId="322"/>
            <ac:picMk id="22" creationId="{4783646C-7808-4941-A591-A7A92EAD908C}"/>
          </ac:picMkLst>
        </pc:picChg>
        <pc:picChg chg="add mod modCrop">
          <ac:chgData name="Tạ Thị Mỹ Hạnh" userId="fb8786d0-c0f9-4253-b0c9-2c3fb6c7f255" providerId="ADAL" clId="{942D3D8A-1746-473D-891F-5BD9CAA3423C}" dt="2021-05-02T16:53:14.704" v="420" actId="1076"/>
          <ac:picMkLst>
            <pc:docMk/>
            <pc:sldMk cId="3636121152" sldId="322"/>
            <ac:picMk id="23" creationId="{D7075405-7BDD-4331-93AD-5AB947F2E130}"/>
          </ac:picMkLst>
        </pc:picChg>
        <pc:picChg chg="add mod">
          <ac:chgData name="Tạ Thị Mỹ Hạnh" userId="fb8786d0-c0f9-4253-b0c9-2c3fb6c7f255" providerId="ADAL" clId="{942D3D8A-1746-473D-891F-5BD9CAA3423C}" dt="2021-05-02T16:48:21.550" v="359" actId="571"/>
          <ac:picMkLst>
            <pc:docMk/>
            <pc:sldMk cId="3636121152" sldId="322"/>
            <ac:picMk id="24" creationId="{9436CC77-6924-4E3E-92D1-DDC252ED5E2B}"/>
          </ac:picMkLst>
        </pc:picChg>
        <pc:picChg chg="add mod">
          <ac:chgData name="Tạ Thị Mỹ Hạnh" userId="fb8786d0-c0f9-4253-b0c9-2c3fb6c7f255" providerId="ADAL" clId="{942D3D8A-1746-473D-891F-5BD9CAA3423C}" dt="2021-05-02T16:48:21.550" v="359" actId="571"/>
          <ac:picMkLst>
            <pc:docMk/>
            <pc:sldMk cId="3636121152" sldId="322"/>
            <ac:picMk id="25" creationId="{0DB232D3-6831-4C24-BDD7-D3619FA5AB74}"/>
          </ac:picMkLst>
        </pc:picChg>
        <pc:picChg chg="add mod modCrop">
          <ac:chgData name="Tạ Thị Mỹ Hạnh" userId="fb8786d0-c0f9-4253-b0c9-2c3fb6c7f255" providerId="ADAL" clId="{942D3D8A-1746-473D-891F-5BD9CAA3423C}" dt="2021-05-02T16:56:46.268" v="514" actId="1038"/>
          <ac:picMkLst>
            <pc:docMk/>
            <pc:sldMk cId="3636121152" sldId="322"/>
            <ac:picMk id="26" creationId="{4F4F8EDE-1C08-4E54-89DB-02CCC3497C20}"/>
          </ac:picMkLst>
        </pc:picChg>
        <pc:picChg chg="add mod modCrop">
          <ac:chgData name="Tạ Thị Mỹ Hạnh" userId="fb8786d0-c0f9-4253-b0c9-2c3fb6c7f255" providerId="ADAL" clId="{942D3D8A-1746-473D-891F-5BD9CAA3423C}" dt="2021-05-02T16:54:56.697" v="444" actId="1076"/>
          <ac:picMkLst>
            <pc:docMk/>
            <pc:sldMk cId="3636121152" sldId="322"/>
            <ac:picMk id="27" creationId="{DA41428D-9E09-41FC-A3DD-29F4A6FD00E5}"/>
          </ac:picMkLst>
        </pc:picChg>
        <pc:picChg chg="add mod modCrop">
          <ac:chgData name="Tạ Thị Mỹ Hạnh" userId="fb8786d0-c0f9-4253-b0c9-2c3fb6c7f255" providerId="ADAL" clId="{942D3D8A-1746-473D-891F-5BD9CAA3423C}" dt="2021-05-02T16:53:08.884" v="417" actId="1076"/>
          <ac:picMkLst>
            <pc:docMk/>
            <pc:sldMk cId="3636121152" sldId="322"/>
            <ac:picMk id="28" creationId="{AF75559B-C568-43B5-97FC-6BE5DF5033C5}"/>
          </ac:picMkLst>
        </pc:picChg>
        <pc:picChg chg="add mod modCrop">
          <ac:chgData name="Tạ Thị Mỹ Hạnh" userId="fb8786d0-c0f9-4253-b0c9-2c3fb6c7f255" providerId="ADAL" clId="{942D3D8A-1746-473D-891F-5BD9CAA3423C}" dt="2021-05-02T16:54:35.681" v="443" actId="1076"/>
          <ac:picMkLst>
            <pc:docMk/>
            <pc:sldMk cId="3636121152" sldId="322"/>
            <ac:picMk id="29" creationId="{B4D3F867-F8C3-4192-A5B7-E3B1FDBB88F2}"/>
          </ac:picMkLst>
        </pc:picChg>
        <pc:picChg chg="add mod modCrop">
          <ac:chgData name="Tạ Thị Mỹ Hạnh" userId="fb8786d0-c0f9-4253-b0c9-2c3fb6c7f255" providerId="ADAL" clId="{942D3D8A-1746-473D-891F-5BD9CAA3423C}" dt="2021-05-02T16:54:29.297" v="441" actId="1076"/>
          <ac:picMkLst>
            <pc:docMk/>
            <pc:sldMk cId="3636121152" sldId="322"/>
            <ac:picMk id="30" creationId="{72DA8B80-5E7E-4FEF-86D2-53919E80F276}"/>
          </ac:picMkLst>
        </pc:picChg>
        <pc:cxnChg chg="add mod">
          <ac:chgData name="Tạ Thị Mỹ Hạnh" userId="fb8786d0-c0f9-4253-b0c9-2c3fb6c7f255" providerId="ADAL" clId="{942D3D8A-1746-473D-891F-5BD9CAA3423C}" dt="2021-05-02T16:56:35.192" v="507" actId="1038"/>
          <ac:cxnSpMkLst>
            <pc:docMk/>
            <pc:sldMk cId="3636121152" sldId="322"/>
            <ac:cxnSpMk id="32" creationId="{DD0F7EBA-CA12-4CDF-90A1-FC9546E2C737}"/>
          </ac:cxnSpMkLst>
        </pc:cxnChg>
        <pc:cxnChg chg="add mod">
          <ac:chgData name="Tạ Thị Mỹ Hạnh" userId="fb8786d0-c0f9-4253-b0c9-2c3fb6c7f255" providerId="ADAL" clId="{942D3D8A-1746-473D-891F-5BD9CAA3423C}" dt="2021-05-02T16:51:16.517" v="382" actId="571"/>
          <ac:cxnSpMkLst>
            <pc:docMk/>
            <pc:sldMk cId="3636121152" sldId="322"/>
            <ac:cxnSpMk id="33" creationId="{A1553788-2424-467B-8FDE-2A08CD8A6905}"/>
          </ac:cxnSpMkLst>
        </pc:cxnChg>
      </pc:sldChg>
      <pc:sldChg chg="addSp delSp modSp new mod setBg modAnim">
        <pc:chgData name="Tạ Thị Mỹ Hạnh" userId="fb8786d0-c0f9-4253-b0c9-2c3fb6c7f255" providerId="ADAL" clId="{942D3D8A-1746-473D-891F-5BD9CAA3423C}" dt="2021-05-02T17:15:20.709" v="916" actId="1076"/>
        <pc:sldMkLst>
          <pc:docMk/>
          <pc:sldMk cId="411380732" sldId="323"/>
        </pc:sldMkLst>
        <pc:spChg chg="del">
          <ac:chgData name="Tạ Thị Mỹ Hạnh" userId="fb8786d0-c0f9-4253-b0c9-2c3fb6c7f255" providerId="ADAL" clId="{942D3D8A-1746-473D-891F-5BD9CAA3423C}" dt="2021-05-02T17:14:41.050" v="912"/>
          <ac:spMkLst>
            <pc:docMk/>
            <pc:sldMk cId="411380732" sldId="323"/>
            <ac:spMk id="2" creationId="{C343B937-C839-403D-8E78-4B5DB2C1536E}"/>
          </ac:spMkLst>
        </pc:spChg>
        <pc:spChg chg="del">
          <ac:chgData name="Tạ Thị Mỹ Hạnh" userId="fb8786d0-c0f9-4253-b0c9-2c3fb6c7f255" providerId="ADAL" clId="{942D3D8A-1746-473D-891F-5BD9CAA3423C}" dt="2021-05-02T17:14:41.050" v="912"/>
          <ac:spMkLst>
            <pc:docMk/>
            <pc:sldMk cId="411380732" sldId="323"/>
            <ac:spMk id="3" creationId="{20BD63ED-FB75-4909-B32B-267B687F578C}"/>
          </ac:spMkLst>
        </pc:spChg>
        <pc:spChg chg="add mod">
          <ac:chgData name="Tạ Thị Mỹ Hạnh" userId="fb8786d0-c0f9-4253-b0c9-2c3fb6c7f255" providerId="ADAL" clId="{942D3D8A-1746-473D-891F-5BD9CAA3423C}" dt="2021-05-02T17:15:20.709" v="916" actId="1076"/>
          <ac:spMkLst>
            <pc:docMk/>
            <pc:sldMk cId="411380732" sldId="323"/>
            <ac:spMk id="6" creationId="{E3CEA42B-05DD-4EC2-8EFF-0159A373F93B}"/>
          </ac:spMkLst>
        </pc:spChg>
        <pc:picChg chg="add del">
          <ac:chgData name="Tạ Thị Mỹ Hạnh" userId="fb8786d0-c0f9-4253-b0c9-2c3fb6c7f255" providerId="ADAL" clId="{942D3D8A-1746-473D-891F-5BD9CAA3423C}" dt="2021-05-02T17:12:12.229" v="901" actId="478"/>
          <ac:picMkLst>
            <pc:docMk/>
            <pc:sldMk cId="411380732" sldId="323"/>
            <ac:picMk id="4" creationId="{B7817E84-5E4E-4432-9B7F-0736DA9E3702}"/>
          </ac:picMkLst>
        </pc:picChg>
        <pc:picChg chg="add mod">
          <ac:chgData name="Tạ Thị Mỹ Hạnh" userId="fb8786d0-c0f9-4253-b0c9-2c3fb6c7f255" providerId="ADAL" clId="{942D3D8A-1746-473D-891F-5BD9CAA3423C}" dt="2021-05-02T17:14:48.045" v="913" actId="1076"/>
          <ac:picMkLst>
            <pc:docMk/>
            <pc:sldMk cId="411380732" sldId="323"/>
            <ac:picMk id="2050" creationId="{BF8D96E1-F6DF-4CD9-9174-CA7E7044BD0C}"/>
          </ac:picMkLst>
        </pc:picChg>
      </pc:sldChg>
      <pc:sldChg chg="addSp delSp modSp new mod setBg">
        <pc:chgData name="Tạ Thị Mỹ Hạnh" userId="fb8786d0-c0f9-4253-b0c9-2c3fb6c7f255" providerId="ADAL" clId="{942D3D8A-1746-473D-891F-5BD9CAA3423C}" dt="2021-05-02T17:26:10.297" v="1437" actId="1038"/>
        <pc:sldMkLst>
          <pc:docMk/>
          <pc:sldMk cId="595714285" sldId="324"/>
        </pc:sldMkLst>
        <pc:spChg chg="add del mod">
          <ac:chgData name="Tạ Thị Mỹ Hạnh" userId="fb8786d0-c0f9-4253-b0c9-2c3fb6c7f255" providerId="ADAL" clId="{942D3D8A-1746-473D-891F-5BD9CAA3423C}" dt="2021-05-02T17:18:13.572" v="929"/>
          <ac:spMkLst>
            <pc:docMk/>
            <pc:sldMk cId="595714285" sldId="324"/>
            <ac:spMk id="4" creationId="{7AE76E37-746C-407D-806F-53A9485B8179}"/>
          </ac:spMkLst>
        </pc:spChg>
        <pc:spChg chg="add mod">
          <ac:chgData name="Tạ Thị Mỹ Hạnh" userId="fb8786d0-c0f9-4253-b0c9-2c3fb6c7f255" providerId="ADAL" clId="{942D3D8A-1746-473D-891F-5BD9CAA3423C}" dt="2021-05-02T17:18:27.286" v="1012" actId="20577"/>
          <ac:spMkLst>
            <pc:docMk/>
            <pc:sldMk cId="595714285" sldId="324"/>
            <ac:spMk id="5" creationId="{8C5BD1E3-B457-4201-A75E-07F230B1AF0C}"/>
          </ac:spMkLst>
        </pc:spChg>
        <pc:spChg chg="add del mod">
          <ac:chgData name="Tạ Thị Mỹ Hạnh" userId="fb8786d0-c0f9-4253-b0c9-2c3fb6c7f255" providerId="ADAL" clId="{942D3D8A-1746-473D-891F-5BD9CAA3423C}" dt="2021-05-02T17:18:48.023" v="1014"/>
          <ac:spMkLst>
            <pc:docMk/>
            <pc:sldMk cId="595714285" sldId="324"/>
            <ac:spMk id="6" creationId="{233F1975-945C-46F1-AA50-01B93AFD11EE}"/>
          </ac:spMkLst>
        </pc:spChg>
        <pc:spChg chg="add del mod">
          <ac:chgData name="Tạ Thị Mỹ Hạnh" userId="fb8786d0-c0f9-4253-b0c9-2c3fb6c7f255" providerId="ADAL" clId="{942D3D8A-1746-473D-891F-5BD9CAA3423C}" dt="2021-05-02T17:22:17.897" v="1098" actId="478"/>
          <ac:spMkLst>
            <pc:docMk/>
            <pc:sldMk cId="595714285" sldId="324"/>
            <ac:spMk id="7" creationId="{00AD058F-75DF-4B58-B93E-45EF2C17A4ED}"/>
          </ac:spMkLst>
        </pc:spChg>
        <pc:spChg chg="add del mod">
          <ac:chgData name="Tạ Thị Mỹ Hạnh" userId="fb8786d0-c0f9-4253-b0c9-2c3fb6c7f255" providerId="ADAL" clId="{942D3D8A-1746-473D-891F-5BD9CAA3423C}" dt="2021-05-02T17:22:35.746" v="1102"/>
          <ac:spMkLst>
            <pc:docMk/>
            <pc:sldMk cId="595714285" sldId="324"/>
            <ac:spMk id="8" creationId="{603B26BB-9F85-4CFA-9B12-A46ED845D946}"/>
          </ac:spMkLst>
        </pc:spChg>
        <pc:spChg chg="add mod">
          <ac:chgData name="Tạ Thị Mỹ Hạnh" userId="fb8786d0-c0f9-4253-b0c9-2c3fb6c7f255" providerId="ADAL" clId="{942D3D8A-1746-473D-891F-5BD9CAA3423C}" dt="2021-05-02T17:26:10.297" v="1437" actId="1038"/>
          <ac:spMkLst>
            <pc:docMk/>
            <pc:sldMk cId="595714285" sldId="324"/>
            <ac:spMk id="9" creationId="{034A567D-05AC-4668-A81D-CF7E2E3848F9}"/>
          </ac:spMkLst>
        </pc:spChg>
        <pc:spChg chg="add mod">
          <ac:chgData name="Tạ Thị Mỹ Hạnh" userId="fb8786d0-c0f9-4253-b0c9-2c3fb6c7f255" providerId="ADAL" clId="{942D3D8A-1746-473D-891F-5BD9CAA3423C}" dt="2021-05-02T17:26:10.297" v="1437" actId="1038"/>
          <ac:spMkLst>
            <pc:docMk/>
            <pc:sldMk cId="595714285" sldId="324"/>
            <ac:spMk id="10" creationId="{36630909-7631-4251-8A04-CB1CEC7198D8}"/>
          </ac:spMkLst>
        </pc:spChg>
        <pc:spChg chg="add mod">
          <ac:chgData name="Tạ Thị Mỹ Hạnh" userId="fb8786d0-c0f9-4253-b0c9-2c3fb6c7f255" providerId="ADAL" clId="{942D3D8A-1746-473D-891F-5BD9CAA3423C}" dt="2021-05-02T17:26:10.297" v="1437" actId="1038"/>
          <ac:spMkLst>
            <pc:docMk/>
            <pc:sldMk cId="595714285" sldId="324"/>
            <ac:spMk id="11" creationId="{487E4F03-8305-4493-A15C-EC59716CF22B}"/>
          </ac:spMkLst>
        </pc:spChg>
        <pc:spChg chg="add mod">
          <ac:chgData name="Tạ Thị Mỹ Hạnh" userId="fb8786d0-c0f9-4253-b0c9-2c3fb6c7f255" providerId="ADAL" clId="{942D3D8A-1746-473D-891F-5BD9CAA3423C}" dt="2021-05-02T17:26:10.297" v="1437" actId="1038"/>
          <ac:spMkLst>
            <pc:docMk/>
            <pc:sldMk cId="595714285" sldId="324"/>
            <ac:spMk id="12" creationId="{60EB532F-8ADF-4CDF-A2B1-EB03A20CECC3}"/>
          </ac:spMkLst>
        </pc:spChg>
        <pc:picChg chg="add mod">
          <ac:chgData name="Tạ Thị Mỹ Hạnh" userId="fb8786d0-c0f9-4253-b0c9-2c3fb6c7f255" providerId="ADAL" clId="{942D3D8A-1746-473D-891F-5BD9CAA3423C}" dt="2021-05-02T17:26:10.297" v="1437" actId="1038"/>
          <ac:picMkLst>
            <pc:docMk/>
            <pc:sldMk cId="595714285" sldId="324"/>
            <ac:picMk id="3074" creationId="{186B3612-929F-4EE7-941B-002301744F4B}"/>
          </ac:picMkLst>
        </pc:picChg>
        <pc:picChg chg="add del">
          <ac:chgData name="Tạ Thị Mỹ Hạnh" userId="fb8786d0-c0f9-4253-b0c9-2c3fb6c7f255" providerId="ADAL" clId="{942D3D8A-1746-473D-891F-5BD9CAA3423C}" dt="2021-05-02T17:18:05.007" v="927"/>
          <ac:picMkLst>
            <pc:docMk/>
            <pc:sldMk cId="595714285" sldId="324"/>
            <ac:picMk id="3076" creationId="{F0616A5F-FBAA-4AAD-911B-2F9208F21BA6}"/>
          </ac:picMkLst>
        </pc:picChg>
      </pc:sldChg>
      <pc:sldChg chg="delSp modSp add mod ord modNotesTx">
        <pc:chgData name="Tạ Thị Mỹ Hạnh" userId="fb8786d0-c0f9-4253-b0c9-2c3fb6c7f255" providerId="ADAL" clId="{942D3D8A-1746-473D-891F-5BD9CAA3423C}" dt="2021-05-02T17:35:58.725" v="1722" actId="20577"/>
        <pc:sldMkLst>
          <pc:docMk/>
          <pc:sldMk cId="428225610" sldId="325"/>
        </pc:sldMkLst>
        <pc:spChg chg="mod">
          <ac:chgData name="Tạ Thị Mỹ Hạnh" userId="fb8786d0-c0f9-4253-b0c9-2c3fb6c7f255" providerId="ADAL" clId="{942D3D8A-1746-473D-891F-5BD9CAA3423C}" dt="2021-05-02T17:28:19.324" v="1467" actId="20577"/>
          <ac:spMkLst>
            <pc:docMk/>
            <pc:sldMk cId="428225610" sldId="325"/>
            <ac:spMk id="18" creationId="{07A6DC64-FEF8-4C74-B01D-972ABAA852E1}"/>
          </ac:spMkLst>
        </pc:spChg>
        <pc:spChg chg="mod">
          <ac:chgData name="Tạ Thị Mỹ Hạnh" userId="fb8786d0-c0f9-4253-b0c9-2c3fb6c7f255" providerId="ADAL" clId="{942D3D8A-1746-473D-891F-5BD9CAA3423C}" dt="2021-05-02T17:28:12.285" v="1465" actId="20577"/>
          <ac:spMkLst>
            <pc:docMk/>
            <pc:sldMk cId="428225610" sldId="325"/>
            <ac:spMk id="8292" creationId="{00000000-0000-0000-0000-000000000000}"/>
          </ac:spMkLst>
        </pc:spChg>
        <pc:spChg chg="mod">
          <ac:chgData name="Tạ Thị Mỹ Hạnh" userId="fb8786d0-c0f9-4253-b0c9-2c3fb6c7f255" providerId="ADAL" clId="{942D3D8A-1746-473D-891F-5BD9CAA3423C}" dt="2021-05-02T17:31:15.022" v="1529" actId="948"/>
          <ac:spMkLst>
            <pc:docMk/>
            <pc:sldMk cId="428225610" sldId="325"/>
            <ac:spMk id="8293" creationId="{00000000-0000-0000-0000-000000000000}"/>
          </ac:spMkLst>
        </pc:spChg>
        <pc:spChg chg="del mod">
          <ac:chgData name="Tạ Thị Mỹ Hạnh" userId="fb8786d0-c0f9-4253-b0c9-2c3fb6c7f255" providerId="ADAL" clId="{942D3D8A-1746-473D-891F-5BD9CAA3423C}" dt="2021-05-02T17:30:51.839" v="1527" actId="478"/>
          <ac:spMkLst>
            <pc:docMk/>
            <pc:sldMk cId="428225610" sldId="325"/>
            <ac:spMk id="8295" creationId="{00000000-0000-0000-0000-000000000000}"/>
          </ac:spMkLst>
        </pc:spChg>
        <pc:grpChg chg="del">
          <ac:chgData name="Tạ Thị Mỹ Hạnh" userId="fb8786d0-c0f9-4253-b0c9-2c3fb6c7f255" providerId="ADAL" clId="{942D3D8A-1746-473D-891F-5BD9CAA3423C}" dt="2021-05-02T17:30:57.874" v="1528" actId="478"/>
          <ac:grpSpMkLst>
            <pc:docMk/>
            <pc:sldMk cId="428225610" sldId="325"/>
            <ac:grpSpMk id="8296" creationId="{00000000-0000-0000-0000-000000000000}"/>
          </ac:grpSpMkLst>
        </pc:grpChg>
        <pc:graphicFrameChg chg="del">
          <ac:chgData name="Tạ Thị Mỹ Hạnh" userId="fb8786d0-c0f9-4253-b0c9-2c3fb6c7f255" providerId="ADAL" clId="{942D3D8A-1746-473D-891F-5BD9CAA3423C}" dt="2021-05-02T17:29:36.159" v="1518" actId="478"/>
          <ac:graphicFrameMkLst>
            <pc:docMk/>
            <pc:sldMk cId="428225610" sldId="325"/>
            <ac:graphicFrameMk id="2" creationId="{BBCCF56F-EB4E-4B3A-8D44-8F2AC6ED12DC}"/>
          </ac:graphicFrameMkLst>
        </pc:graphicFrameChg>
      </pc:sldChg>
      <pc:sldChg chg="addSp delSp modSp add mod modAnim modNotesTx">
        <pc:chgData name="Tạ Thị Mỹ Hạnh" userId="fb8786d0-c0f9-4253-b0c9-2c3fb6c7f255" providerId="ADAL" clId="{942D3D8A-1746-473D-891F-5BD9CAA3423C}" dt="2021-05-03T02:37:37.708" v="2798" actId="20577"/>
        <pc:sldMkLst>
          <pc:docMk/>
          <pc:sldMk cId="95349655" sldId="326"/>
        </pc:sldMkLst>
        <pc:spChg chg="add mod">
          <ac:chgData name="Tạ Thị Mỹ Hạnh" userId="fb8786d0-c0f9-4253-b0c9-2c3fb6c7f255" providerId="ADAL" clId="{942D3D8A-1746-473D-891F-5BD9CAA3423C}" dt="2021-05-02T17:35:20.664" v="1714"/>
          <ac:spMkLst>
            <pc:docMk/>
            <pc:sldMk cId="95349655" sldId="326"/>
            <ac:spMk id="12" creationId="{313B1C9A-D0A8-49C9-AA4C-D8D2B279FC23}"/>
          </ac:spMkLst>
        </pc:spChg>
        <pc:spChg chg="mod">
          <ac:chgData name="Tạ Thị Mỹ Hạnh" userId="fb8786d0-c0f9-4253-b0c9-2c3fb6c7f255" providerId="ADAL" clId="{942D3D8A-1746-473D-891F-5BD9CAA3423C}" dt="2021-05-02T17:32:24.245" v="1532" actId="20577"/>
          <ac:spMkLst>
            <pc:docMk/>
            <pc:sldMk cId="95349655" sldId="326"/>
            <ac:spMk id="16" creationId="{3860E014-419F-451A-B371-91914497E185}"/>
          </ac:spMkLst>
        </pc:spChg>
        <pc:spChg chg="del">
          <ac:chgData name="Tạ Thị Mỹ Hạnh" userId="fb8786d0-c0f9-4253-b0c9-2c3fb6c7f255" providerId="ADAL" clId="{942D3D8A-1746-473D-891F-5BD9CAA3423C}" dt="2021-05-02T17:32:30.378" v="1533" actId="478"/>
          <ac:spMkLst>
            <pc:docMk/>
            <pc:sldMk cId="95349655" sldId="326"/>
            <ac:spMk id="18" creationId="{07A6DC64-FEF8-4C74-B01D-972ABAA852E1}"/>
          </ac:spMkLst>
        </pc:spChg>
        <pc:spChg chg="mod">
          <ac:chgData name="Tạ Thị Mỹ Hạnh" userId="fb8786d0-c0f9-4253-b0c9-2c3fb6c7f255" providerId="ADAL" clId="{942D3D8A-1746-473D-891F-5BD9CAA3423C}" dt="2021-05-03T02:37:37.708" v="2798" actId="20577"/>
          <ac:spMkLst>
            <pc:docMk/>
            <pc:sldMk cId="95349655" sldId="326"/>
            <ac:spMk id="8293" creationId="{00000000-0000-0000-0000-000000000000}"/>
          </ac:spMkLst>
        </pc:spChg>
        <pc:picChg chg="add mod">
          <ac:chgData name="Tạ Thị Mỹ Hạnh" userId="fb8786d0-c0f9-4253-b0c9-2c3fb6c7f255" providerId="ADAL" clId="{942D3D8A-1746-473D-891F-5BD9CAA3423C}" dt="2021-05-02T17:33:29.094" v="1546" actId="207"/>
          <ac:picMkLst>
            <pc:docMk/>
            <pc:sldMk cId="95349655" sldId="326"/>
            <ac:picMk id="3" creationId="{F14C27E1-999D-47F5-AFED-CF6BE06A4676}"/>
          </ac:picMkLst>
        </pc:picChg>
        <pc:picChg chg="del">
          <ac:chgData name="Tạ Thị Mỹ Hạnh" userId="fb8786d0-c0f9-4253-b0c9-2c3fb6c7f255" providerId="ADAL" clId="{942D3D8A-1746-473D-891F-5BD9CAA3423C}" dt="2021-05-02T17:32:31.427" v="1534" actId="478"/>
          <ac:picMkLst>
            <pc:docMk/>
            <pc:sldMk cId="95349655" sldId="326"/>
            <ac:picMk id="4" creationId="{6BB2CD33-0E1F-474F-AB87-F0933D4F26DB}"/>
          </ac:picMkLst>
        </pc:picChg>
        <pc:picChg chg="add mod modCrop">
          <ac:chgData name="Tạ Thị Mỹ Hạnh" userId="fb8786d0-c0f9-4253-b0c9-2c3fb6c7f255" providerId="ADAL" clId="{942D3D8A-1746-473D-891F-5BD9CAA3423C}" dt="2021-05-02T17:39:22.756" v="1748" actId="14861"/>
          <ac:picMkLst>
            <pc:docMk/>
            <pc:sldMk cId="95349655" sldId="326"/>
            <ac:picMk id="5" creationId="{EC15F0CB-A6A0-4380-A12E-94B484B3DD2C}"/>
          </ac:picMkLst>
        </pc:picChg>
      </pc:sldChg>
      <pc:sldChg chg="addSp delSp modSp add mod ord modAnim">
        <pc:chgData name="Tạ Thị Mỹ Hạnh" userId="fb8786d0-c0f9-4253-b0c9-2c3fb6c7f255" providerId="ADAL" clId="{942D3D8A-1746-473D-891F-5BD9CAA3423C}" dt="2021-05-03T01:26:52.652" v="2401" actId="1076"/>
        <pc:sldMkLst>
          <pc:docMk/>
          <pc:sldMk cId="52983981" sldId="327"/>
        </pc:sldMkLst>
        <pc:spChg chg="add del mod">
          <ac:chgData name="Tạ Thị Mỹ Hạnh" userId="fb8786d0-c0f9-4253-b0c9-2c3fb6c7f255" providerId="ADAL" clId="{942D3D8A-1746-473D-891F-5BD9CAA3423C}" dt="2021-05-02T17:40:10.727" v="1757" actId="478"/>
          <ac:spMkLst>
            <pc:docMk/>
            <pc:sldMk cId="52983981" sldId="327"/>
            <ac:spMk id="3" creationId="{7E7ADAE3-1055-4825-80D7-22A9E00BC77A}"/>
          </ac:spMkLst>
        </pc:spChg>
        <pc:spChg chg="add del mod">
          <ac:chgData name="Tạ Thị Mỹ Hạnh" userId="fb8786d0-c0f9-4253-b0c9-2c3fb6c7f255" providerId="ADAL" clId="{942D3D8A-1746-473D-891F-5BD9CAA3423C}" dt="2021-05-02T17:43:02.989" v="1828"/>
          <ac:spMkLst>
            <pc:docMk/>
            <pc:sldMk cId="52983981" sldId="327"/>
            <ac:spMk id="5" creationId="{F88AAB19-3A8D-46E4-B32F-92F5FC1AC2F6}"/>
          </ac:spMkLst>
        </pc:spChg>
        <pc:spChg chg="add mod">
          <ac:chgData name="Tạ Thị Mỹ Hạnh" userId="fb8786d0-c0f9-4253-b0c9-2c3fb6c7f255" providerId="ADAL" clId="{942D3D8A-1746-473D-891F-5BD9CAA3423C}" dt="2021-05-02T17:43:44.315" v="1889" actId="1035"/>
          <ac:spMkLst>
            <pc:docMk/>
            <pc:sldMk cId="52983981" sldId="327"/>
            <ac:spMk id="6" creationId="{80C1B56E-38FB-40E1-AB24-B4F8E3D94BA0}"/>
          </ac:spMkLst>
        </pc:spChg>
        <pc:spChg chg="add mod">
          <ac:chgData name="Tạ Thị Mỹ Hạnh" userId="fb8786d0-c0f9-4253-b0c9-2c3fb6c7f255" providerId="ADAL" clId="{942D3D8A-1746-473D-891F-5BD9CAA3423C}" dt="2021-05-03T01:26:15.009" v="2397" actId="14100"/>
          <ac:spMkLst>
            <pc:docMk/>
            <pc:sldMk cId="52983981" sldId="327"/>
            <ac:spMk id="13" creationId="{3FF2C676-9E70-4C46-B62B-F83CE0810CA9}"/>
          </ac:spMkLst>
        </pc:spChg>
        <pc:spChg chg="add mod">
          <ac:chgData name="Tạ Thị Mỹ Hạnh" userId="fb8786d0-c0f9-4253-b0c9-2c3fb6c7f255" providerId="ADAL" clId="{942D3D8A-1746-473D-891F-5BD9CAA3423C}" dt="2021-05-03T01:26:05.604" v="2396" actId="1038"/>
          <ac:spMkLst>
            <pc:docMk/>
            <pc:sldMk cId="52983981" sldId="327"/>
            <ac:spMk id="14" creationId="{D0F00922-D125-4609-B7E3-75BFAAC0ED91}"/>
          </ac:spMkLst>
        </pc:spChg>
        <pc:spChg chg="mod">
          <ac:chgData name="Tạ Thị Mỹ Hạnh" userId="fb8786d0-c0f9-4253-b0c9-2c3fb6c7f255" providerId="ADAL" clId="{942D3D8A-1746-473D-891F-5BD9CAA3423C}" dt="2021-05-02T17:40:00.104" v="1753" actId="20577"/>
          <ac:spMkLst>
            <pc:docMk/>
            <pc:sldMk cId="52983981" sldId="327"/>
            <ac:spMk id="16" creationId="{3860E014-419F-451A-B371-91914497E185}"/>
          </ac:spMkLst>
        </pc:spChg>
        <pc:spChg chg="mod">
          <ac:chgData name="Tạ Thị Mỹ Hạnh" userId="fb8786d0-c0f9-4253-b0c9-2c3fb6c7f255" providerId="ADAL" clId="{942D3D8A-1746-473D-891F-5BD9CAA3423C}" dt="2021-05-02T17:40:04.497" v="1755" actId="20577"/>
          <ac:spMkLst>
            <pc:docMk/>
            <pc:sldMk cId="52983981" sldId="327"/>
            <ac:spMk id="18" creationId="{07A6DC64-FEF8-4C74-B01D-972ABAA852E1}"/>
          </ac:spMkLst>
        </pc:spChg>
        <pc:spChg chg="mod">
          <ac:chgData name="Tạ Thị Mỹ Hạnh" userId="fb8786d0-c0f9-4253-b0c9-2c3fb6c7f255" providerId="ADAL" clId="{942D3D8A-1746-473D-891F-5BD9CAA3423C}" dt="2021-05-02T17:40:50.745" v="1762" actId="571"/>
          <ac:spMkLst>
            <pc:docMk/>
            <pc:sldMk cId="52983981" sldId="327"/>
            <ac:spMk id="19" creationId="{F1D4E074-86B7-4AAF-A489-EC39AE5115DC}"/>
          </ac:spMkLst>
        </pc:spChg>
        <pc:spChg chg="mod">
          <ac:chgData name="Tạ Thị Mỹ Hạnh" userId="fb8786d0-c0f9-4253-b0c9-2c3fb6c7f255" providerId="ADAL" clId="{942D3D8A-1746-473D-891F-5BD9CAA3423C}" dt="2021-05-02T17:40:50.745" v="1762" actId="571"/>
          <ac:spMkLst>
            <pc:docMk/>
            <pc:sldMk cId="52983981" sldId="327"/>
            <ac:spMk id="20" creationId="{64178936-F9D5-4661-A4EF-4C60C50D615A}"/>
          </ac:spMkLst>
        </pc:spChg>
        <pc:spChg chg="mod">
          <ac:chgData name="Tạ Thị Mỹ Hạnh" userId="fb8786d0-c0f9-4253-b0c9-2c3fb6c7f255" providerId="ADAL" clId="{942D3D8A-1746-473D-891F-5BD9CAA3423C}" dt="2021-05-03T01:26:22.857" v="2398" actId="14100"/>
          <ac:spMkLst>
            <pc:docMk/>
            <pc:sldMk cId="52983981" sldId="327"/>
            <ac:spMk id="22" creationId="{0ACD9451-0B8D-49F1-B951-11540BF67980}"/>
          </ac:spMkLst>
        </pc:spChg>
        <pc:spChg chg="mod">
          <ac:chgData name="Tạ Thị Mỹ Hạnh" userId="fb8786d0-c0f9-4253-b0c9-2c3fb6c7f255" providerId="ADAL" clId="{942D3D8A-1746-473D-891F-5BD9CAA3423C}" dt="2021-05-03T01:25:01.966" v="2381" actId="14100"/>
          <ac:spMkLst>
            <pc:docMk/>
            <pc:sldMk cId="52983981" sldId="327"/>
            <ac:spMk id="23" creationId="{AB63CC7E-402A-4A85-AA9D-500BA3160358}"/>
          </ac:spMkLst>
        </pc:spChg>
        <pc:spChg chg="add mod">
          <ac:chgData name="Tạ Thị Mỹ Hạnh" userId="fb8786d0-c0f9-4253-b0c9-2c3fb6c7f255" providerId="ADAL" clId="{942D3D8A-1746-473D-891F-5BD9CAA3423C}" dt="2021-05-03T01:26:33.928" v="2400" actId="1037"/>
          <ac:spMkLst>
            <pc:docMk/>
            <pc:sldMk cId="52983981" sldId="327"/>
            <ac:spMk id="26" creationId="{B7000782-DA73-4A52-A14F-6ABC0E7CE4A2}"/>
          </ac:spMkLst>
        </pc:spChg>
        <pc:spChg chg="add mod">
          <ac:chgData name="Tạ Thị Mỹ Hạnh" userId="fb8786d0-c0f9-4253-b0c9-2c3fb6c7f255" providerId="ADAL" clId="{942D3D8A-1746-473D-891F-5BD9CAA3423C}" dt="2021-05-03T01:26:33.928" v="2400" actId="1037"/>
          <ac:spMkLst>
            <pc:docMk/>
            <pc:sldMk cId="52983981" sldId="327"/>
            <ac:spMk id="27" creationId="{BDBE84D8-A2DF-4208-BE92-6871BA445486}"/>
          </ac:spMkLst>
        </pc:spChg>
        <pc:spChg chg="add mod">
          <ac:chgData name="Tạ Thị Mỹ Hạnh" userId="fb8786d0-c0f9-4253-b0c9-2c3fb6c7f255" providerId="ADAL" clId="{942D3D8A-1746-473D-891F-5BD9CAA3423C}" dt="2021-05-03T01:26:33.928" v="2400" actId="1037"/>
          <ac:spMkLst>
            <pc:docMk/>
            <pc:sldMk cId="52983981" sldId="327"/>
            <ac:spMk id="28" creationId="{4BF60B41-7D70-4D61-9782-83CA89E875CE}"/>
          </ac:spMkLst>
        </pc:spChg>
        <pc:spChg chg="add mod">
          <ac:chgData name="Tạ Thị Mỹ Hạnh" userId="fb8786d0-c0f9-4253-b0c9-2c3fb6c7f255" providerId="ADAL" clId="{942D3D8A-1746-473D-891F-5BD9CAA3423C}" dt="2021-05-03T01:26:33.928" v="2400" actId="1037"/>
          <ac:spMkLst>
            <pc:docMk/>
            <pc:sldMk cId="52983981" sldId="327"/>
            <ac:spMk id="29" creationId="{6D9E0E1E-F7EE-4ECE-9B16-9F777ECC106D}"/>
          </ac:spMkLst>
        </pc:spChg>
        <pc:spChg chg="add mod">
          <ac:chgData name="Tạ Thị Mỹ Hạnh" userId="fb8786d0-c0f9-4253-b0c9-2c3fb6c7f255" providerId="ADAL" clId="{942D3D8A-1746-473D-891F-5BD9CAA3423C}" dt="2021-05-03T01:26:33.928" v="2400" actId="1037"/>
          <ac:spMkLst>
            <pc:docMk/>
            <pc:sldMk cId="52983981" sldId="327"/>
            <ac:spMk id="30" creationId="{CE8E5DF7-5E86-4744-A782-ED495CE3FBFE}"/>
          </ac:spMkLst>
        </pc:spChg>
        <pc:spChg chg="add mod">
          <ac:chgData name="Tạ Thị Mỹ Hạnh" userId="fb8786d0-c0f9-4253-b0c9-2c3fb6c7f255" providerId="ADAL" clId="{942D3D8A-1746-473D-891F-5BD9CAA3423C}" dt="2021-05-03T01:26:33.928" v="2400" actId="1037"/>
          <ac:spMkLst>
            <pc:docMk/>
            <pc:sldMk cId="52983981" sldId="327"/>
            <ac:spMk id="31" creationId="{A4510146-B4FF-4B68-91C0-6F581EF1220F}"/>
          </ac:spMkLst>
        </pc:spChg>
        <pc:spChg chg="add mod">
          <ac:chgData name="Tạ Thị Mỹ Hạnh" userId="fb8786d0-c0f9-4253-b0c9-2c3fb6c7f255" providerId="ADAL" clId="{942D3D8A-1746-473D-891F-5BD9CAA3423C}" dt="2021-05-03T01:26:52.652" v="2401" actId="1076"/>
          <ac:spMkLst>
            <pc:docMk/>
            <pc:sldMk cId="52983981" sldId="327"/>
            <ac:spMk id="32" creationId="{8F56005F-8E32-426F-A9DE-62750DF94174}"/>
          </ac:spMkLst>
        </pc:spChg>
        <pc:spChg chg="add mod">
          <ac:chgData name="Tạ Thị Mỹ Hạnh" userId="fb8786d0-c0f9-4253-b0c9-2c3fb6c7f255" providerId="ADAL" clId="{942D3D8A-1746-473D-891F-5BD9CAA3423C}" dt="2021-05-03T01:26:33.928" v="2400" actId="1037"/>
          <ac:spMkLst>
            <pc:docMk/>
            <pc:sldMk cId="52983981" sldId="327"/>
            <ac:spMk id="33" creationId="{3A0A0BF5-AB3D-4217-967D-3A71D12FD27A}"/>
          </ac:spMkLst>
        </pc:spChg>
        <pc:spChg chg="add mod">
          <ac:chgData name="Tạ Thị Mỹ Hạnh" userId="fb8786d0-c0f9-4253-b0c9-2c3fb6c7f255" providerId="ADAL" clId="{942D3D8A-1746-473D-891F-5BD9CAA3423C}" dt="2021-05-03T01:26:33.928" v="2400" actId="1037"/>
          <ac:spMkLst>
            <pc:docMk/>
            <pc:sldMk cId="52983981" sldId="327"/>
            <ac:spMk id="34" creationId="{3D0AC6DE-C18B-45B6-92D9-3615125EA29B}"/>
          </ac:spMkLst>
        </pc:spChg>
        <pc:spChg chg="add mod">
          <ac:chgData name="Tạ Thị Mỹ Hạnh" userId="fb8786d0-c0f9-4253-b0c9-2c3fb6c7f255" providerId="ADAL" clId="{942D3D8A-1746-473D-891F-5BD9CAA3423C}" dt="2021-05-03T01:26:33.928" v="2400" actId="1037"/>
          <ac:spMkLst>
            <pc:docMk/>
            <pc:sldMk cId="52983981" sldId="327"/>
            <ac:spMk id="35" creationId="{70484A39-3159-4DEA-B239-A43EFAB20D60}"/>
          </ac:spMkLst>
        </pc:spChg>
        <pc:spChg chg="del">
          <ac:chgData name="Tạ Thị Mỹ Hạnh" userId="fb8786d0-c0f9-4253-b0c9-2c3fb6c7f255" providerId="ADAL" clId="{942D3D8A-1746-473D-891F-5BD9CAA3423C}" dt="2021-05-02T17:40:08.489" v="1756" actId="478"/>
          <ac:spMkLst>
            <pc:docMk/>
            <pc:sldMk cId="52983981" sldId="327"/>
            <ac:spMk id="8293" creationId="{00000000-0000-0000-0000-000000000000}"/>
          </ac:spMkLst>
        </pc:spChg>
        <pc:grpChg chg="add mod">
          <ac:chgData name="Tạ Thị Mỹ Hạnh" userId="fb8786d0-c0f9-4253-b0c9-2c3fb6c7f255" providerId="ADAL" clId="{942D3D8A-1746-473D-891F-5BD9CAA3423C}" dt="2021-05-03T01:26:33.928" v="2400" actId="1037"/>
          <ac:grpSpMkLst>
            <pc:docMk/>
            <pc:sldMk cId="52983981" sldId="327"/>
            <ac:grpSpMk id="12" creationId="{B81DAC51-0300-403D-B8C7-98C67EB054AF}"/>
          </ac:grpSpMkLst>
        </pc:grpChg>
        <pc:grpChg chg="add del mod">
          <ac:chgData name="Tạ Thị Mỹ Hạnh" userId="fb8786d0-c0f9-4253-b0c9-2c3fb6c7f255" providerId="ADAL" clId="{942D3D8A-1746-473D-891F-5BD9CAA3423C}" dt="2021-05-02T17:40:52.012" v="1763" actId="478"/>
          <ac:grpSpMkLst>
            <pc:docMk/>
            <pc:sldMk cId="52983981" sldId="327"/>
            <ac:grpSpMk id="17" creationId="{B75E76D0-115F-40BF-BC89-2ACFF4BED834}"/>
          </ac:grpSpMkLst>
        </pc:grpChg>
        <pc:grpChg chg="add mod">
          <ac:chgData name="Tạ Thị Mỹ Hạnh" userId="fb8786d0-c0f9-4253-b0c9-2c3fb6c7f255" providerId="ADAL" clId="{942D3D8A-1746-473D-891F-5BD9CAA3423C}" dt="2021-05-03T01:26:33.928" v="2400" actId="1037"/>
          <ac:grpSpMkLst>
            <pc:docMk/>
            <pc:sldMk cId="52983981" sldId="327"/>
            <ac:grpSpMk id="21" creationId="{C73CC201-10DA-44F5-9BF7-7FB447E71D5F}"/>
          </ac:grpSpMkLst>
        </pc:grpChg>
      </pc:sldChg>
      <pc:sldChg chg="addSp delSp modSp add mod setBg modAnim modNotesTx">
        <pc:chgData name="Tạ Thị Mỹ Hạnh" userId="fb8786d0-c0f9-4253-b0c9-2c3fb6c7f255" providerId="ADAL" clId="{942D3D8A-1746-473D-891F-5BD9CAA3423C}" dt="2021-05-03T01:18:38.359" v="2272" actId="20577"/>
        <pc:sldMkLst>
          <pc:docMk/>
          <pc:sldMk cId="2307625959" sldId="328"/>
        </pc:sldMkLst>
        <pc:spChg chg="mod">
          <ac:chgData name="Tạ Thị Mỹ Hạnh" userId="fb8786d0-c0f9-4253-b0c9-2c3fb6c7f255" providerId="ADAL" clId="{942D3D8A-1746-473D-891F-5BD9CAA3423C}" dt="2021-05-03T01:18:38.359" v="2272" actId="20577"/>
          <ac:spMkLst>
            <pc:docMk/>
            <pc:sldMk cId="2307625959" sldId="328"/>
            <ac:spMk id="6" creationId="{80C1B56E-38FB-40E1-AB24-B4F8E3D94BA0}"/>
          </ac:spMkLst>
        </pc:spChg>
        <pc:spChg chg="mod">
          <ac:chgData name="Tạ Thị Mỹ Hạnh" userId="fb8786d0-c0f9-4253-b0c9-2c3fb6c7f255" providerId="ADAL" clId="{942D3D8A-1746-473D-891F-5BD9CAA3423C}" dt="2021-05-03T01:07:28.128" v="1975" actId="20577"/>
          <ac:spMkLst>
            <pc:docMk/>
            <pc:sldMk cId="2307625959" sldId="328"/>
            <ac:spMk id="16" creationId="{3860E014-419F-451A-B371-91914497E185}"/>
          </ac:spMkLst>
        </pc:spChg>
        <pc:spChg chg="mod">
          <ac:chgData name="Tạ Thị Mỹ Hạnh" userId="fb8786d0-c0f9-4253-b0c9-2c3fb6c7f255" providerId="ADAL" clId="{942D3D8A-1746-473D-891F-5BD9CAA3423C}" dt="2021-05-03T01:07:21.915" v="1971" actId="20577"/>
          <ac:spMkLst>
            <pc:docMk/>
            <pc:sldMk cId="2307625959" sldId="328"/>
            <ac:spMk id="18" creationId="{07A6DC64-FEF8-4C74-B01D-972ABAA852E1}"/>
          </ac:spMkLst>
        </pc:spChg>
        <pc:spChg chg="del">
          <ac:chgData name="Tạ Thị Mỹ Hạnh" userId="fb8786d0-c0f9-4253-b0c9-2c3fb6c7f255" providerId="ADAL" clId="{942D3D8A-1746-473D-891F-5BD9CAA3423C}" dt="2021-05-03T01:07:53.897" v="1978" actId="478"/>
          <ac:spMkLst>
            <pc:docMk/>
            <pc:sldMk cId="2307625959" sldId="328"/>
            <ac:spMk id="26" creationId="{B7000782-DA73-4A52-A14F-6ABC0E7CE4A2}"/>
          </ac:spMkLst>
        </pc:spChg>
        <pc:spChg chg="del">
          <ac:chgData name="Tạ Thị Mỹ Hạnh" userId="fb8786d0-c0f9-4253-b0c9-2c3fb6c7f255" providerId="ADAL" clId="{942D3D8A-1746-473D-891F-5BD9CAA3423C}" dt="2021-05-03T01:07:55.866" v="1980" actId="478"/>
          <ac:spMkLst>
            <pc:docMk/>
            <pc:sldMk cId="2307625959" sldId="328"/>
            <ac:spMk id="27" creationId="{BDBE84D8-A2DF-4208-BE92-6871BA445486}"/>
          </ac:spMkLst>
        </pc:spChg>
        <pc:spChg chg="del">
          <ac:chgData name="Tạ Thị Mỹ Hạnh" userId="fb8786d0-c0f9-4253-b0c9-2c3fb6c7f255" providerId="ADAL" clId="{942D3D8A-1746-473D-891F-5BD9CAA3423C}" dt="2021-05-03T01:08:09.031" v="1989" actId="478"/>
          <ac:spMkLst>
            <pc:docMk/>
            <pc:sldMk cId="2307625959" sldId="328"/>
            <ac:spMk id="28" creationId="{4BF60B41-7D70-4D61-9782-83CA89E875CE}"/>
          </ac:spMkLst>
        </pc:spChg>
        <pc:spChg chg="del">
          <ac:chgData name="Tạ Thị Mỹ Hạnh" userId="fb8786d0-c0f9-4253-b0c9-2c3fb6c7f255" providerId="ADAL" clId="{942D3D8A-1746-473D-891F-5BD9CAA3423C}" dt="2021-05-03T01:08:07.743" v="1988" actId="478"/>
          <ac:spMkLst>
            <pc:docMk/>
            <pc:sldMk cId="2307625959" sldId="328"/>
            <ac:spMk id="29" creationId="{6D9E0E1E-F7EE-4ECE-9B16-9F777ECC106D}"/>
          </ac:spMkLst>
        </pc:spChg>
        <pc:spChg chg="del">
          <ac:chgData name="Tạ Thị Mỹ Hạnh" userId="fb8786d0-c0f9-4253-b0c9-2c3fb6c7f255" providerId="ADAL" clId="{942D3D8A-1746-473D-891F-5BD9CAA3423C}" dt="2021-05-03T01:07:58.572" v="1982" actId="478"/>
          <ac:spMkLst>
            <pc:docMk/>
            <pc:sldMk cId="2307625959" sldId="328"/>
            <ac:spMk id="30" creationId="{CE8E5DF7-5E86-4744-A782-ED495CE3FBFE}"/>
          </ac:spMkLst>
        </pc:spChg>
        <pc:spChg chg="del">
          <ac:chgData name="Tạ Thị Mỹ Hạnh" userId="fb8786d0-c0f9-4253-b0c9-2c3fb6c7f255" providerId="ADAL" clId="{942D3D8A-1746-473D-891F-5BD9CAA3423C}" dt="2021-05-03T01:07:57.369" v="1981" actId="478"/>
          <ac:spMkLst>
            <pc:docMk/>
            <pc:sldMk cId="2307625959" sldId="328"/>
            <ac:spMk id="31" creationId="{A4510146-B4FF-4B68-91C0-6F581EF1220F}"/>
          </ac:spMkLst>
        </pc:spChg>
        <pc:spChg chg="del">
          <ac:chgData name="Tạ Thị Mỹ Hạnh" userId="fb8786d0-c0f9-4253-b0c9-2c3fb6c7f255" providerId="ADAL" clId="{942D3D8A-1746-473D-891F-5BD9CAA3423C}" dt="2021-05-03T01:07:59.959" v="1983" actId="478"/>
          <ac:spMkLst>
            <pc:docMk/>
            <pc:sldMk cId="2307625959" sldId="328"/>
            <ac:spMk id="32" creationId="{8F56005F-8E32-426F-A9DE-62750DF94174}"/>
          </ac:spMkLst>
        </pc:spChg>
        <pc:spChg chg="del">
          <ac:chgData name="Tạ Thị Mỹ Hạnh" userId="fb8786d0-c0f9-4253-b0c9-2c3fb6c7f255" providerId="ADAL" clId="{942D3D8A-1746-473D-891F-5BD9CAA3423C}" dt="2021-05-03T01:08:00.629" v="1984" actId="478"/>
          <ac:spMkLst>
            <pc:docMk/>
            <pc:sldMk cId="2307625959" sldId="328"/>
            <ac:spMk id="33" creationId="{3A0A0BF5-AB3D-4217-967D-3A71D12FD27A}"/>
          </ac:spMkLst>
        </pc:spChg>
        <pc:spChg chg="del">
          <ac:chgData name="Tạ Thị Mỹ Hạnh" userId="fb8786d0-c0f9-4253-b0c9-2c3fb6c7f255" providerId="ADAL" clId="{942D3D8A-1746-473D-891F-5BD9CAA3423C}" dt="2021-05-03T01:08:03.972" v="1986" actId="478"/>
          <ac:spMkLst>
            <pc:docMk/>
            <pc:sldMk cId="2307625959" sldId="328"/>
            <ac:spMk id="34" creationId="{3D0AC6DE-C18B-45B6-92D9-3615125EA29B}"/>
          </ac:spMkLst>
        </pc:spChg>
        <pc:spChg chg="del">
          <ac:chgData name="Tạ Thị Mỹ Hạnh" userId="fb8786d0-c0f9-4253-b0c9-2c3fb6c7f255" providerId="ADAL" clId="{942D3D8A-1746-473D-891F-5BD9CAA3423C}" dt="2021-05-03T01:08:05.579" v="1987" actId="478"/>
          <ac:spMkLst>
            <pc:docMk/>
            <pc:sldMk cId="2307625959" sldId="328"/>
            <ac:spMk id="35" creationId="{70484A39-3159-4DEA-B239-A43EFAB20D60}"/>
          </ac:spMkLst>
        </pc:spChg>
        <pc:spChg chg="add mod">
          <ac:chgData name="Tạ Thị Mỹ Hạnh" userId="fb8786d0-c0f9-4253-b0c9-2c3fb6c7f255" providerId="ADAL" clId="{942D3D8A-1746-473D-891F-5BD9CAA3423C}" dt="2021-05-03T01:17:35.153" v="2265" actId="1076"/>
          <ac:spMkLst>
            <pc:docMk/>
            <pc:sldMk cId="2307625959" sldId="328"/>
            <ac:spMk id="36" creationId="{6C4994D4-1EA6-4B0C-A216-284190865BD0}"/>
          </ac:spMkLst>
        </pc:spChg>
        <pc:spChg chg="add mod">
          <ac:chgData name="Tạ Thị Mỹ Hạnh" userId="fb8786d0-c0f9-4253-b0c9-2c3fb6c7f255" providerId="ADAL" clId="{942D3D8A-1746-473D-891F-5BD9CAA3423C}" dt="2021-05-03T01:17:48.709" v="2269" actId="1037"/>
          <ac:spMkLst>
            <pc:docMk/>
            <pc:sldMk cId="2307625959" sldId="328"/>
            <ac:spMk id="37" creationId="{331A128D-C1D7-4B54-AF51-4034E610439E}"/>
          </ac:spMkLst>
        </pc:spChg>
        <pc:spChg chg="mod">
          <ac:chgData name="Tạ Thị Mỹ Hạnh" userId="fb8786d0-c0f9-4253-b0c9-2c3fb6c7f255" providerId="ADAL" clId="{942D3D8A-1746-473D-891F-5BD9CAA3423C}" dt="2021-05-03T01:12:20.639" v="2003" actId="207"/>
          <ac:spMkLst>
            <pc:docMk/>
            <pc:sldMk cId="2307625959" sldId="328"/>
            <ac:spMk id="8292" creationId="{00000000-0000-0000-0000-000000000000}"/>
          </ac:spMkLst>
        </pc:spChg>
        <pc:grpChg chg="del">
          <ac:chgData name="Tạ Thị Mỹ Hạnh" userId="fb8786d0-c0f9-4253-b0c9-2c3fb6c7f255" providerId="ADAL" clId="{942D3D8A-1746-473D-891F-5BD9CAA3423C}" dt="2021-05-03T01:07:54.732" v="1979" actId="478"/>
          <ac:grpSpMkLst>
            <pc:docMk/>
            <pc:sldMk cId="2307625959" sldId="328"/>
            <ac:grpSpMk id="12" creationId="{B81DAC51-0300-403D-B8C7-98C67EB054AF}"/>
          </ac:grpSpMkLst>
        </pc:grpChg>
        <pc:grpChg chg="del">
          <ac:chgData name="Tạ Thị Mỹ Hạnh" userId="fb8786d0-c0f9-4253-b0c9-2c3fb6c7f255" providerId="ADAL" clId="{942D3D8A-1746-473D-891F-5BD9CAA3423C}" dt="2021-05-03T01:08:01.677" v="1985" actId="478"/>
          <ac:grpSpMkLst>
            <pc:docMk/>
            <pc:sldMk cId="2307625959" sldId="328"/>
            <ac:grpSpMk id="21" creationId="{C73CC201-10DA-44F5-9BF7-7FB447E71D5F}"/>
          </ac:grpSpMkLst>
        </pc:grpChg>
        <pc:picChg chg="add mod modCrop">
          <ac:chgData name="Tạ Thị Mỹ Hạnh" userId="fb8786d0-c0f9-4253-b0c9-2c3fb6c7f255" providerId="ADAL" clId="{942D3D8A-1746-473D-891F-5BD9CAA3423C}" dt="2021-05-03T01:12:42.289" v="2010" actId="1038"/>
          <ac:picMkLst>
            <pc:docMk/>
            <pc:sldMk cId="2307625959" sldId="328"/>
            <ac:picMk id="2" creationId="{B63D3EA7-8BE9-4CE6-B411-7682ED75859B}"/>
          </ac:picMkLst>
        </pc:picChg>
        <pc:picChg chg="add mod modCrop">
          <ac:chgData name="Tạ Thị Mỹ Hạnh" userId="fb8786d0-c0f9-4253-b0c9-2c3fb6c7f255" providerId="ADAL" clId="{942D3D8A-1746-473D-891F-5BD9CAA3423C}" dt="2021-05-03T01:12:37.594" v="2005" actId="732"/>
          <ac:picMkLst>
            <pc:docMk/>
            <pc:sldMk cId="2307625959" sldId="328"/>
            <ac:picMk id="3" creationId="{7EF88119-BDFC-47F8-86AA-8DAECD5F9DB5}"/>
          </ac:picMkLst>
        </pc:picChg>
      </pc:sldChg>
      <pc:sldChg chg="modSp add">
        <pc:chgData name="Tạ Thị Mỹ Hạnh" userId="fb8786d0-c0f9-4253-b0c9-2c3fb6c7f255" providerId="ADAL" clId="{942D3D8A-1746-473D-891F-5BD9CAA3423C}" dt="2021-05-03T02:19:08.604" v="2635" actId="1076"/>
        <pc:sldMkLst>
          <pc:docMk/>
          <pc:sldMk cId="3283033109" sldId="329"/>
        </pc:sldMkLst>
        <pc:picChg chg="mod">
          <ac:chgData name="Tạ Thị Mỹ Hạnh" userId="fb8786d0-c0f9-4253-b0c9-2c3fb6c7f255" providerId="ADAL" clId="{942D3D8A-1746-473D-891F-5BD9CAA3423C}" dt="2021-05-03T02:18:49.059" v="2634" actId="14826"/>
          <ac:picMkLst>
            <pc:docMk/>
            <pc:sldMk cId="3283033109" sldId="329"/>
            <ac:picMk id="5122" creationId="{D5B3211A-94C7-42CF-9E51-CCD6650703DE}"/>
          </ac:picMkLst>
        </pc:picChg>
        <pc:picChg chg="mod">
          <ac:chgData name="Tạ Thị Mỹ Hạnh" userId="fb8786d0-c0f9-4253-b0c9-2c3fb6c7f255" providerId="ADAL" clId="{942D3D8A-1746-473D-891F-5BD9CAA3423C}" dt="2021-05-03T02:19:08.604" v="2635" actId="1076"/>
          <ac:picMkLst>
            <pc:docMk/>
            <pc:sldMk cId="3283033109" sldId="329"/>
            <ac:picMk id="5126" creationId="{56AB2211-AFAC-4B61-9042-D720078470AA}"/>
          </ac:picMkLst>
        </pc:picChg>
      </pc:sldChg>
      <pc:sldChg chg="addSp delSp modSp add mod setBg modClrScheme chgLayout">
        <pc:chgData name="Tạ Thị Mỹ Hạnh" userId="fb8786d0-c0f9-4253-b0c9-2c3fb6c7f255" providerId="ADAL" clId="{942D3D8A-1746-473D-891F-5BD9CAA3423C}" dt="2021-05-03T02:33:07.476" v="2740" actId="1038"/>
        <pc:sldMkLst>
          <pc:docMk/>
          <pc:sldMk cId="3651015605" sldId="330"/>
        </pc:sldMkLst>
        <pc:spChg chg="add del">
          <ac:chgData name="Tạ Thị Mỹ Hạnh" userId="fb8786d0-c0f9-4253-b0c9-2c3fb6c7f255" providerId="ADAL" clId="{942D3D8A-1746-473D-891F-5BD9CAA3423C}" dt="2021-05-03T02:29:15.037" v="2704" actId="478"/>
          <ac:spMkLst>
            <pc:docMk/>
            <pc:sldMk cId="3651015605" sldId="330"/>
            <ac:spMk id="2" creationId="{3B7A16B5-FCBE-4862-A422-87FA62552D93}"/>
          </ac:spMkLst>
        </pc:spChg>
        <pc:spChg chg="add del mod">
          <ac:chgData name="Tạ Thị Mỹ Hạnh" userId="fb8786d0-c0f9-4253-b0c9-2c3fb6c7f255" providerId="ADAL" clId="{942D3D8A-1746-473D-891F-5BD9CAA3423C}" dt="2021-05-03T02:30:11.647" v="2712" actId="478"/>
          <ac:spMkLst>
            <pc:docMk/>
            <pc:sldMk cId="3651015605" sldId="330"/>
            <ac:spMk id="3" creationId="{819E8255-B3E3-4B5D-9E49-DBBEB36E898E}"/>
          </ac:spMkLst>
        </pc:spChg>
        <pc:spChg chg="mod">
          <ac:chgData name="Tạ Thị Mỹ Hạnh" userId="fb8786d0-c0f9-4253-b0c9-2c3fb6c7f255" providerId="ADAL" clId="{942D3D8A-1746-473D-891F-5BD9CAA3423C}" dt="2021-05-03T02:33:07.476" v="2740" actId="1038"/>
          <ac:spMkLst>
            <pc:docMk/>
            <pc:sldMk cId="3651015605" sldId="330"/>
            <ac:spMk id="4" creationId="{961E329A-B0B6-49E4-8BFD-CD86E435394C}"/>
          </ac:spMkLst>
        </pc:spChg>
        <pc:spChg chg="mod">
          <ac:chgData name="Tạ Thị Mỹ Hạnh" userId="fb8786d0-c0f9-4253-b0c9-2c3fb6c7f255" providerId="ADAL" clId="{942D3D8A-1746-473D-891F-5BD9CAA3423C}" dt="2021-05-03T02:32:13.925" v="2731" actId="1076"/>
          <ac:spMkLst>
            <pc:docMk/>
            <pc:sldMk cId="3651015605" sldId="330"/>
            <ac:spMk id="5" creationId="{8F3B8B4A-09B4-4CDE-A2BA-130A739917B9}"/>
          </ac:spMkLst>
        </pc:spChg>
        <pc:spChg chg="add mod">
          <ac:chgData name="Tạ Thị Mỹ Hạnh" userId="fb8786d0-c0f9-4253-b0c9-2c3fb6c7f255" providerId="ADAL" clId="{942D3D8A-1746-473D-891F-5BD9CAA3423C}" dt="2021-05-03T02:32:34.954" v="2736" actId="1038"/>
          <ac:spMkLst>
            <pc:docMk/>
            <pc:sldMk cId="3651015605" sldId="330"/>
            <ac:spMk id="6" creationId="{BE4DBAC7-3FE7-4C36-A534-C9E5D29D1C34}"/>
          </ac:spMkLst>
        </pc:spChg>
        <pc:spChg chg="add mod">
          <ac:chgData name="Tạ Thị Mỹ Hạnh" userId="fb8786d0-c0f9-4253-b0c9-2c3fb6c7f255" providerId="ADAL" clId="{942D3D8A-1746-473D-891F-5BD9CAA3423C}" dt="2021-05-03T02:32:34.954" v="2736" actId="1038"/>
          <ac:spMkLst>
            <pc:docMk/>
            <pc:sldMk cId="3651015605" sldId="330"/>
            <ac:spMk id="7" creationId="{B6BB7482-FDCF-4B01-A337-D9AD950410F6}"/>
          </ac:spMkLst>
        </pc:spChg>
        <pc:spChg chg="add mod">
          <ac:chgData name="Tạ Thị Mỹ Hạnh" userId="fb8786d0-c0f9-4253-b0c9-2c3fb6c7f255" providerId="ADAL" clId="{942D3D8A-1746-473D-891F-5BD9CAA3423C}" dt="2021-05-03T02:32:34.954" v="2736" actId="1038"/>
          <ac:spMkLst>
            <pc:docMk/>
            <pc:sldMk cId="3651015605" sldId="330"/>
            <ac:spMk id="8" creationId="{7A5CB15F-B568-4B6D-A6B9-231146C8EC85}"/>
          </ac:spMkLst>
        </pc:spChg>
        <pc:spChg chg="del mod topLvl">
          <ac:chgData name="Tạ Thị Mỹ Hạnh" userId="fb8786d0-c0f9-4253-b0c9-2c3fb6c7f255" providerId="ADAL" clId="{942D3D8A-1746-473D-891F-5BD9CAA3423C}" dt="2021-05-03T02:31:33.421" v="2721"/>
          <ac:spMkLst>
            <pc:docMk/>
            <pc:sldMk cId="3651015605" sldId="330"/>
            <ac:spMk id="12" creationId="{A1B71D5F-5DB8-4844-BFF6-373B9A68A625}"/>
          </ac:spMkLst>
        </pc:spChg>
        <pc:spChg chg="del mod topLvl">
          <ac:chgData name="Tạ Thị Mỹ Hạnh" userId="fb8786d0-c0f9-4253-b0c9-2c3fb6c7f255" providerId="ADAL" clId="{942D3D8A-1746-473D-891F-5BD9CAA3423C}" dt="2021-05-03T02:31:12.227" v="2717" actId="478"/>
          <ac:spMkLst>
            <pc:docMk/>
            <pc:sldMk cId="3651015605" sldId="330"/>
            <ac:spMk id="13" creationId="{114FA482-43D0-464C-B744-D4F9707C373C}"/>
          </ac:spMkLst>
        </pc:spChg>
        <pc:grpChg chg="add del mod">
          <ac:chgData name="Tạ Thị Mỹ Hạnh" userId="fb8786d0-c0f9-4253-b0c9-2c3fb6c7f255" providerId="ADAL" clId="{942D3D8A-1746-473D-891F-5BD9CAA3423C}" dt="2021-05-03T02:31:02.752" v="2715" actId="165"/>
          <ac:grpSpMkLst>
            <pc:docMk/>
            <pc:sldMk cId="3651015605" sldId="330"/>
            <ac:grpSpMk id="11" creationId="{62544CCD-FEFD-43CB-A674-CA988FE549F5}"/>
          </ac:grpSpMkLst>
        </pc:grpChg>
        <pc:picChg chg="mod">
          <ac:chgData name="Tạ Thị Mỹ Hạnh" userId="fb8786d0-c0f9-4253-b0c9-2c3fb6c7f255" providerId="ADAL" clId="{942D3D8A-1746-473D-891F-5BD9CAA3423C}" dt="2021-05-03T02:30:08.887" v="2711"/>
          <ac:picMkLst>
            <pc:docMk/>
            <pc:sldMk cId="3651015605" sldId="330"/>
            <ac:picMk id="10" creationId="{516DF6BF-5456-4F7F-8461-022F1AAA36CB}"/>
          </ac:picMkLst>
        </pc:picChg>
        <pc:picChg chg="mod">
          <ac:chgData name="Tạ Thị Mỹ Hạnh" userId="fb8786d0-c0f9-4253-b0c9-2c3fb6c7f255" providerId="ADAL" clId="{942D3D8A-1746-473D-891F-5BD9CAA3423C}" dt="2021-05-03T02:32:48.384" v="2737" actId="1076"/>
          <ac:picMkLst>
            <pc:docMk/>
            <pc:sldMk cId="3651015605" sldId="330"/>
            <ac:picMk id="14" creationId="{A7B9F9FD-081D-4F17-94EB-CD9874D57CB3}"/>
          </ac:picMkLst>
        </pc:picChg>
        <pc:picChg chg="add del mod">
          <ac:chgData name="Tạ Thị Mỹ Hạnh" userId="fb8786d0-c0f9-4253-b0c9-2c3fb6c7f255" providerId="ADAL" clId="{942D3D8A-1746-473D-891F-5BD9CAA3423C}" dt="2021-05-03T02:31:33.421" v="2721"/>
          <ac:picMkLst>
            <pc:docMk/>
            <pc:sldMk cId="3651015605" sldId="330"/>
            <ac:picMk id="12290" creationId="{36328125-D9E3-4127-B1AC-0D73AB23E4C9}"/>
          </ac:picMkLst>
        </pc:picChg>
      </pc:sldChg>
      <pc:sldMasterChg chg="delSldLayout">
        <pc:chgData name="Tạ Thị Mỹ Hạnh" userId="fb8786d0-c0f9-4253-b0c9-2c3fb6c7f255" providerId="ADAL" clId="{942D3D8A-1746-473D-891F-5BD9CAA3423C}" dt="2021-05-03T02:22:23.519" v="2650" actId="47"/>
        <pc:sldMasterMkLst>
          <pc:docMk/>
          <pc:sldMasterMk cId="0" sldId="2147483677"/>
        </pc:sldMasterMkLst>
        <pc:sldLayoutChg chg="del">
          <pc:chgData name="Tạ Thị Mỹ Hạnh" userId="fb8786d0-c0f9-4253-b0c9-2c3fb6c7f255" providerId="ADAL" clId="{942D3D8A-1746-473D-891F-5BD9CAA3423C}" dt="2021-05-02T16:57:12.744" v="515" actId="47"/>
          <pc:sldLayoutMkLst>
            <pc:docMk/>
            <pc:sldMasterMk cId="0" sldId="2147483677"/>
            <pc:sldLayoutMk cId="0" sldId="2147483654"/>
          </pc:sldLayoutMkLst>
        </pc:sldLayoutChg>
        <pc:sldLayoutChg chg="del">
          <pc:chgData name="Tạ Thị Mỹ Hạnh" userId="fb8786d0-c0f9-4253-b0c9-2c3fb6c7f255" providerId="ADAL" clId="{942D3D8A-1746-473D-891F-5BD9CAA3423C}" dt="2021-05-03T01:27:36.440" v="2402" actId="47"/>
          <pc:sldLayoutMkLst>
            <pc:docMk/>
            <pc:sldMasterMk cId="0" sldId="2147483677"/>
            <pc:sldLayoutMk cId="0" sldId="2147483660"/>
          </pc:sldLayoutMkLst>
        </pc:sldLayoutChg>
        <pc:sldLayoutChg chg="del">
          <pc:chgData name="Tạ Thị Mỹ Hạnh" userId="fb8786d0-c0f9-4253-b0c9-2c3fb6c7f255" providerId="ADAL" clId="{942D3D8A-1746-473D-891F-5BD9CAA3423C}" dt="2021-05-03T01:27:43.320" v="2406" actId="47"/>
          <pc:sldLayoutMkLst>
            <pc:docMk/>
            <pc:sldMasterMk cId="0" sldId="2147483677"/>
            <pc:sldLayoutMk cId="0" sldId="2147483670"/>
          </pc:sldLayoutMkLst>
        </pc:sldLayoutChg>
        <pc:sldLayoutChg chg="del">
          <pc:chgData name="Tạ Thị Mỹ Hạnh" userId="fb8786d0-c0f9-4253-b0c9-2c3fb6c7f255" providerId="ADAL" clId="{942D3D8A-1746-473D-891F-5BD9CAA3423C}" dt="2021-05-03T02:22:23.519" v="2650" actId="47"/>
          <pc:sldLayoutMkLst>
            <pc:docMk/>
            <pc:sldMasterMk cId="0" sldId="2147483677"/>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705549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T5P4b3m4i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chai </a:t>
            </a:r>
            <a:r>
              <a:rPr lang="en-US" sz="1100" b="0" i="0" u="none" strike="noStrike" cap="none" dirty="0" err="1">
                <a:solidFill>
                  <a:srgbClr val="000000"/>
                </a:solidFill>
                <a:effectLst/>
                <a:latin typeface="Arial"/>
                <a:ea typeface="Arial"/>
                <a:cs typeface="Arial"/>
                <a:sym typeface="Arial"/>
              </a:rPr>
              <a:t>đựng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dầu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rượu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nước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hoa</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err="1">
                <a:solidFill>
                  <a:srgbClr val="000000"/>
                </a:solidFill>
                <a:effectLst/>
                <a:latin typeface="Arial"/>
                <a:ea typeface="Arial"/>
                <a:cs typeface="Arial"/>
                <a:sym typeface="Arial"/>
              </a:rPr>
              <a:t>người</a:t>
            </a:r>
            <a:r>
              <a:rPr lang="en-US" sz="1100" b="0" i="0" u="none" strike="noStrike" cap="none" dirty="0">
                <a:solidFill>
                  <a:srgbClr val="000000"/>
                </a:solidFill>
                <a:effectLst/>
                <a:latin typeface="Arial"/>
                <a:ea typeface="Arial"/>
                <a:cs typeface="Arial"/>
                <a:sym typeface="Arial"/>
              </a:rPr>
              <a:t> ta </a:t>
            </a:r>
            <a:r>
              <a:rPr lang="en-US" sz="1100" b="0" i="0" u="none" strike="noStrike" cap="none" dirty="0" err="1">
                <a:solidFill>
                  <a:srgbClr val="000000"/>
                </a:solidFill>
                <a:effectLst/>
                <a:latin typeface="Arial"/>
                <a:ea typeface="Arial"/>
                <a:cs typeface="Arial"/>
                <a:sym typeface="Arial"/>
              </a:rPr>
              <a:t>khuyên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sau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dụng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mở</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dễ</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tỏa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bao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bấy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ngưng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tụ</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bị</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a:t>
            </a:r>
            <a:r>
              <a:rPr lang="en-US"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223453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a83666dead_2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a83666dead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9905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75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2</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Link video: </a:t>
            </a:r>
            <a:r>
              <a:rPr lang="en-US" sz="1100" b="0" i="0" u="sng" strike="noStrike" cap="none" dirty="0">
                <a:solidFill>
                  <a:srgbClr val="000000"/>
                </a:solidFill>
                <a:effectLst/>
                <a:latin typeface="Arial"/>
                <a:ea typeface="Arial"/>
                <a:cs typeface="Arial"/>
                <a:sym typeface="Arial"/>
                <a:hlinkClick r:id="rId3"/>
              </a:rPr>
              <a:t>https://www.youtube.com/watch?v=PT5P4b3m4iI</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080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a:t>
            </a:r>
            <a:r>
              <a:rPr lang="en-US" dirty="0"/>
              <a:t>10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065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r>
              <a:rPr lang="vi-VN" sz="1100" b="0" i="0" u="none" strike="noStrike" cap="none" dirty="0">
                <a:solidFill>
                  <a:srgbClr val="000000"/>
                </a:solidFill>
                <a:latin typeface="Arial"/>
                <a:ea typeface="Arial"/>
                <a:cs typeface="Arial"/>
                <a:sym typeface="Arial"/>
              </a:rPr>
              <a:t>Khi hà hơi vào mặt gương, hơi nước trong hơi thở của ta gặp bề mặt gương lạnh hơn nên ngưng tụ tạo thành các hạt nước nhỏ li ti bám vào bề mặt gương nên ta thấy gương mờ đi.</a:t>
            </a:r>
          </a:p>
          <a:p>
            <a:pPr marL="0"/>
            <a:r>
              <a:rPr lang="vi-VN" sz="1100" b="0" i="0" u="none" strike="noStrike" cap="none" dirty="0">
                <a:solidFill>
                  <a:srgbClr val="000000"/>
                </a:solidFill>
                <a:latin typeface="Arial"/>
                <a:ea typeface="Arial"/>
                <a:cs typeface="Arial"/>
                <a:sym typeface="Arial"/>
              </a:rPr>
              <a:t>Sau một thời gian, các hạt nước nhỏ đó bay hơi hết, mặt gương lại sáng trở lại.</a:t>
            </a:r>
          </a:p>
        </p:txBody>
      </p:sp>
    </p:spTree>
    <p:extLst>
      <p:ext uri="{BB962C8B-B14F-4D97-AF65-F5344CB8AC3E}">
        <p14:creationId xmlns:p14="http://schemas.microsoft.com/office/powerpoint/2010/main" val="136803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7"/>
        <p:cNvGrpSpPr/>
        <p:nvPr/>
      </p:nvGrpSpPr>
      <p:grpSpPr>
        <a:xfrm>
          <a:off x="0" y="0"/>
          <a:ext cx="0" cy="0"/>
          <a:chOff x="0" y="0"/>
          <a:chExt cx="0" cy="0"/>
        </a:xfrm>
      </p:grpSpPr>
      <p:sp>
        <p:nvSpPr>
          <p:cNvPr id="2128" name="Google Shape;2128;p7"/>
          <p:cNvSpPr/>
          <p:nvPr/>
        </p:nvSpPr>
        <p:spPr>
          <a:xfrm rot="10800000">
            <a:off x="-584340" y="27261"/>
            <a:ext cx="6019990" cy="5788938"/>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grpSp>
        <p:nvGrpSpPr>
          <p:cNvPr id="2131" name="Google Shape;2131;p7"/>
          <p:cNvGrpSpPr/>
          <p:nvPr/>
        </p:nvGrpSpPr>
        <p:grpSpPr>
          <a:xfrm>
            <a:off x="6940006" y="-1009013"/>
            <a:ext cx="2277608" cy="2528702"/>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7"/>
          <p:cNvGrpSpPr/>
          <p:nvPr/>
        </p:nvGrpSpPr>
        <p:grpSpPr>
          <a:xfrm>
            <a:off x="5659125" y="4568875"/>
            <a:ext cx="1719808" cy="1247314"/>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7"/>
          <p:cNvGrpSpPr/>
          <p:nvPr/>
        </p:nvGrpSpPr>
        <p:grpSpPr>
          <a:xfrm>
            <a:off x="6131772" y="4697213"/>
            <a:ext cx="921001" cy="990648"/>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
          <p:cNvGrpSpPr/>
          <p:nvPr/>
        </p:nvGrpSpPr>
        <p:grpSpPr>
          <a:xfrm>
            <a:off x="-1251149" y="-881043"/>
            <a:ext cx="2652599" cy="1856676"/>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3"/>
        <p:cNvGrpSpPr/>
        <p:nvPr/>
      </p:nvGrpSpPr>
      <p:grpSpPr>
        <a:xfrm>
          <a:off x="0" y="0"/>
          <a:ext cx="0" cy="0"/>
          <a:chOff x="0" y="0"/>
          <a:chExt cx="0" cy="0"/>
        </a:xfrm>
      </p:grpSpPr>
      <p:sp>
        <p:nvSpPr>
          <p:cNvPr id="2944" name="Google Shape;2944;p10"/>
          <p:cNvSpPr/>
          <p:nvPr/>
        </p:nvSpPr>
        <p:spPr>
          <a:xfrm rot="-5400000">
            <a:off x="763307" y="-2074445"/>
            <a:ext cx="4609138" cy="6964251"/>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5" name="Google Shape;2945;p10"/>
          <p:cNvGrpSpPr/>
          <p:nvPr/>
        </p:nvGrpSpPr>
        <p:grpSpPr>
          <a:xfrm>
            <a:off x="-1300415" y="-1204478"/>
            <a:ext cx="4023455" cy="2586721"/>
            <a:chOff x="-1300415" y="-1204478"/>
            <a:chExt cx="4023455" cy="2586721"/>
          </a:xfrm>
        </p:grpSpPr>
        <p:sp>
          <p:nvSpPr>
            <p:cNvPr id="2946" name="Google Shape;2946;p10"/>
            <p:cNvSpPr/>
            <p:nvPr/>
          </p:nvSpPr>
          <p:spPr>
            <a:xfrm rot="-1517980">
              <a:off x="-621318" y="-109120"/>
              <a:ext cx="90342" cy="210710"/>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0"/>
            <p:cNvSpPr/>
            <p:nvPr/>
          </p:nvSpPr>
          <p:spPr>
            <a:xfrm rot="-1517980">
              <a:off x="-960753" y="272349"/>
              <a:ext cx="81717" cy="18983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rot="-1517980">
              <a:off x="-987728" y="-43819"/>
              <a:ext cx="88224" cy="168346"/>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rot="-1517980">
              <a:off x="-490572" y="-350687"/>
              <a:ext cx="83835" cy="176992"/>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rot="-1517980">
              <a:off x="-1266703" y="-32135"/>
              <a:ext cx="82322" cy="176251"/>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rot="-1517980">
              <a:off x="-218213" y="-409773"/>
              <a:ext cx="72334" cy="164023"/>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
            <p:cNvSpPr/>
            <p:nvPr/>
          </p:nvSpPr>
          <p:spPr>
            <a:xfrm rot="-1517980">
              <a:off x="15765" y="-259427"/>
              <a:ext cx="88072" cy="198236"/>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0"/>
            <p:cNvSpPr/>
            <p:nvPr/>
          </p:nvSpPr>
          <p:spPr>
            <a:xfrm rot="-1517980">
              <a:off x="-86734" y="132453"/>
              <a:ext cx="92309" cy="162541"/>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rot="-1517980">
              <a:off x="-44727" y="514149"/>
              <a:ext cx="107745" cy="167605"/>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rot="-1517980">
              <a:off x="-214245" y="720846"/>
              <a:ext cx="98817" cy="165011"/>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rot="-1517980">
              <a:off x="-419678" y="1108283"/>
              <a:ext cx="98817" cy="165382"/>
            </a:xfrm>
            <a:custGeom>
              <a:avLst/>
              <a:gdLst/>
              <a:ahLst/>
              <a:cxnLst/>
              <a:rect l="l" t="t" r="r" b="b"/>
              <a:pathLst>
                <a:path w="653" h="1339" extrusionOk="0">
                  <a:moveTo>
                    <a:pt x="401" y="1"/>
                  </a:moveTo>
                  <a:cubicBezTo>
                    <a:pt x="368" y="1"/>
                    <a:pt x="334" y="10"/>
                    <a:pt x="301" y="31"/>
                  </a:cubicBezTo>
                  <a:cubicBezTo>
                    <a:pt x="0" y="207"/>
                    <a:pt x="168" y="587"/>
                    <a:pt x="195" y="870"/>
                  </a:cubicBezTo>
                  <a:cubicBezTo>
                    <a:pt x="195" y="931"/>
                    <a:pt x="242" y="1338"/>
                    <a:pt x="378" y="1338"/>
                  </a:cubicBezTo>
                  <a:cubicBezTo>
                    <a:pt x="397" y="1338"/>
                    <a:pt x="419" y="1330"/>
                    <a:pt x="442" y="1311"/>
                  </a:cubicBezTo>
                  <a:cubicBezTo>
                    <a:pt x="557" y="1223"/>
                    <a:pt x="565" y="976"/>
                    <a:pt x="583" y="843"/>
                  </a:cubicBezTo>
                  <a:cubicBezTo>
                    <a:pt x="592" y="737"/>
                    <a:pt x="601" y="622"/>
                    <a:pt x="601" y="516"/>
                  </a:cubicBezTo>
                  <a:cubicBezTo>
                    <a:pt x="601" y="516"/>
                    <a:pt x="604" y="426"/>
                    <a:pt x="602" y="396"/>
                  </a:cubicBezTo>
                  <a:lnTo>
                    <a:pt x="602" y="396"/>
                  </a:lnTo>
                  <a:cubicBezTo>
                    <a:pt x="616" y="361"/>
                    <a:pt x="638" y="325"/>
                    <a:pt x="645" y="278"/>
                  </a:cubicBezTo>
                  <a:cubicBezTo>
                    <a:pt x="652" y="151"/>
                    <a:pt x="534"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rot="-1517980">
              <a:off x="-274557" y="358737"/>
              <a:ext cx="77631" cy="17563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rot="-1517980">
              <a:off x="-468667" y="631551"/>
              <a:ext cx="75815" cy="134874"/>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rot="-1517980">
              <a:off x="510974" y="256837"/>
              <a:ext cx="77631" cy="170569"/>
            </a:xfrm>
            <a:custGeom>
              <a:avLst/>
              <a:gdLst/>
              <a:ahLst/>
              <a:cxnLst/>
              <a:rect l="l" t="t" r="r" b="b"/>
              <a:pathLst>
                <a:path w="513" h="1381" extrusionOk="0">
                  <a:moveTo>
                    <a:pt x="208" y="0"/>
                  </a:moveTo>
                  <a:cubicBezTo>
                    <a:pt x="181" y="0"/>
                    <a:pt x="154" y="11"/>
                    <a:pt x="133" y="35"/>
                  </a:cubicBezTo>
                  <a:cubicBezTo>
                    <a:pt x="80" y="97"/>
                    <a:pt x="71" y="141"/>
                    <a:pt x="63" y="230"/>
                  </a:cubicBezTo>
                  <a:cubicBezTo>
                    <a:pt x="45" y="353"/>
                    <a:pt x="27" y="477"/>
                    <a:pt x="19" y="609"/>
                  </a:cubicBezTo>
                  <a:cubicBezTo>
                    <a:pt x="1" y="813"/>
                    <a:pt x="27" y="1007"/>
                    <a:pt x="45" y="1210"/>
                  </a:cubicBezTo>
                  <a:cubicBezTo>
                    <a:pt x="58" y="1328"/>
                    <a:pt x="149" y="1381"/>
                    <a:pt x="245" y="1381"/>
                  </a:cubicBezTo>
                  <a:cubicBezTo>
                    <a:pt x="343" y="1381"/>
                    <a:pt x="446" y="1326"/>
                    <a:pt x="478" y="1228"/>
                  </a:cubicBezTo>
                  <a:cubicBezTo>
                    <a:pt x="513" y="1130"/>
                    <a:pt x="486" y="1077"/>
                    <a:pt x="460" y="980"/>
                  </a:cubicBezTo>
                  <a:cubicBezTo>
                    <a:pt x="425" y="874"/>
                    <a:pt x="416" y="760"/>
                    <a:pt x="407" y="654"/>
                  </a:cubicBezTo>
                  <a:cubicBezTo>
                    <a:pt x="398" y="468"/>
                    <a:pt x="407" y="221"/>
                    <a:pt x="310" y="62"/>
                  </a:cubicBezTo>
                  <a:cubicBezTo>
                    <a:pt x="289" y="25"/>
                    <a:pt x="24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rot="-1517980">
              <a:off x="569037" y="670513"/>
              <a:ext cx="77631" cy="170322"/>
            </a:xfrm>
            <a:custGeom>
              <a:avLst/>
              <a:gdLst/>
              <a:ahLst/>
              <a:cxnLst/>
              <a:rect l="l" t="t" r="r" b="b"/>
              <a:pathLst>
                <a:path w="513" h="1379" extrusionOk="0">
                  <a:moveTo>
                    <a:pt x="210" y="0"/>
                  </a:moveTo>
                  <a:cubicBezTo>
                    <a:pt x="186" y="0"/>
                    <a:pt x="162" y="9"/>
                    <a:pt x="142" y="29"/>
                  </a:cubicBezTo>
                  <a:cubicBezTo>
                    <a:pt x="80" y="91"/>
                    <a:pt x="71" y="144"/>
                    <a:pt x="62" y="224"/>
                  </a:cubicBezTo>
                  <a:cubicBezTo>
                    <a:pt x="54" y="347"/>
                    <a:pt x="27" y="480"/>
                    <a:pt x="18" y="603"/>
                  </a:cubicBezTo>
                  <a:cubicBezTo>
                    <a:pt x="1" y="815"/>
                    <a:pt x="27" y="1001"/>
                    <a:pt x="45" y="1204"/>
                  </a:cubicBezTo>
                  <a:cubicBezTo>
                    <a:pt x="58" y="1323"/>
                    <a:pt x="153" y="1378"/>
                    <a:pt x="252" y="1378"/>
                  </a:cubicBezTo>
                  <a:cubicBezTo>
                    <a:pt x="352" y="1378"/>
                    <a:pt x="455" y="1323"/>
                    <a:pt x="486" y="1221"/>
                  </a:cubicBezTo>
                  <a:cubicBezTo>
                    <a:pt x="513" y="1124"/>
                    <a:pt x="486" y="1071"/>
                    <a:pt x="460" y="974"/>
                  </a:cubicBezTo>
                  <a:cubicBezTo>
                    <a:pt x="433" y="868"/>
                    <a:pt x="425" y="753"/>
                    <a:pt x="416" y="647"/>
                  </a:cubicBezTo>
                  <a:cubicBezTo>
                    <a:pt x="398" y="462"/>
                    <a:pt x="416" y="224"/>
                    <a:pt x="310" y="56"/>
                  </a:cubicBezTo>
                  <a:cubicBezTo>
                    <a:pt x="288" y="23"/>
                    <a:pt x="24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rot="-1517980">
              <a:off x="789708" y="674789"/>
              <a:ext cx="77631" cy="169828"/>
            </a:xfrm>
            <a:custGeom>
              <a:avLst/>
              <a:gdLst/>
              <a:ahLst/>
              <a:cxnLst/>
              <a:rect l="l" t="t" r="r" b="b"/>
              <a:pathLst>
                <a:path w="513" h="1375" extrusionOk="0">
                  <a:moveTo>
                    <a:pt x="204" y="0"/>
                  </a:moveTo>
                  <a:cubicBezTo>
                    <a:pt x="179" y="0"/>
                    <a:pt x="153" y="9"/>
                    <a:pt x="133" y="29"/>
                  </a:cubicBezTo>
                  <a:cubicBezTo>
                    <a:pt x="71" y="91"/>
                    <a:pt x="71" y="135"/>
                    <a:pt x="62" y="223"/>
                  </a:cubicBezTo>
                  <a:cubicBezTo>
                    <a:pt x="45" y="347"/>
                    <a:pt x="27" y="471"/>
                    <a:pt x="18" y="603"/>
                  </a:cubicBezTo>
                  <a:cubicBezTo>
                    <a:pt x="0" y="806"/>
                    <a:pt x="18" y="1000"/>
                    <a:pt x="45" y="1203"/>
                  </a:cubicBezTo>
                  <a:cubicBezTo>
                    <a:pt x="53" y="1321"/>
                    <a:pt x="144" y="1374"/>
                    <a:pt x="241" y="1374"/>
                  </a:cubicBezTo>
                  <a:cubicBezTo>
                    <a:pt x="341" y="1374"/>
                    <a:pt x="446" y="1319"/>
                    <a:pt x="477" y="1221"/>
                  </a:cubicBezTo>
                  <a:cubicBezTo>
                    <a:pt x="513" y="1124"/>
                    <a:pt x="486" y="1071"/>
                    <a:pt x="460" y="974"/>
                  </a:cubicBezTo>
                  <a:cubicBezTo>
                    <a:pt x="424" y="868"/>
                    <a:pt x="415" y="753"/>
                    <a:pt x="407" y="647"/>
                  </a:cubicBezTo>
                  <a:cubicBezTo>
                    <a:pt x="398" y="462"/>
                    <a:pt x="407" y="214"/>
                    <a:pt x="310" y="56"/>
                  </a:cubicBezTo>
                  <a:cubicBezTo>
                    <a:pt x="288" y="23"/>
                    <a:pt x="24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rot="-1517980">
              <a:off x="313151" y="-43228"/>
              <a:ext cx="77631" cy="170940"/>
            </a:xfrm>
            <a:custGeom>
              <a:avLst/>
              <a:gdLst/>
              <a:ahLst/>
              <a:cxnLst/>
              <a:rect l="l" t="t" r="r" b="b"/>
              <a:pathLst>
                <a:path w="513" h="1384" extrusionOk="0">
                  <a:moveTo>
                    <a:pt x="202" y="1"/>
                  </a:moveTo>
                  <a:cubicBezTo>
                    <a:pt x="177" y="1"/>
                    <a:pt x="152" y="9"/>
                    <a:pt x="133" y="29"/>
                  </a:cubicBezTo>
                  <a:cubicBezTo>
                    <a:pt x="80" y="91"/>
                    <a:pt x="71" y="144"/>
                    <a:pt x="62" y="223"/>
                  </a:cubicBezTo>
                  <a:cubicBezTo>
                    <a:pt x="44" y="356"/>
                    <a:pt x="27" y="479"/>
                    <a:pt x="18" y="603"/>
                  </a:cubicBezTo>
                  <a:cubicBezTo>
                    <a:pt x="0" y="815"/>
                    <a:pt x="27" y="1000"/>
                    <a:pt x="44" y="1212"/>
                  </a:cubicBezTo>
                  <a:cubicBezTo>
                    <a:pt x="58" y="1330"/>
                    <a:pt x="149" y="1383"/>
                    <a:pt x="245" y="1383"/>
                  </a:cubicBezTo>
                  <a:cubicBezTo>
                    <a:pt x="343" y="1383"/>
                    <a:pt x="446" y="1328"/>
                    <a:pt x="477" y="1230"/>
                  </a:cubicBezTo>
                  <a:cubicBezTo>
                    <a:pt x="512" y="1124"/>
                    <a:pt x="486" y="1071"/>
                    <a:pt x="459" y="983"/>
                  </a:cubicBezTo>
                  <a:cubicBezTo>
                    <a:pt x="424" y="877"/>
                    <a:pt x="415" y="762"/>
                    <a:pt x="406" y="647"/>
                  </a:cubicBezTo>
                  <a:cubicBezTo>
                    <a:pt x="398" y="462"/>
                    <a:pt x="406" y="223"/>
                    <a:pt x="309" y="64"/>
                  </a:cubicBezTo>
                  <a:cubicBezTo>
                    <a:pt x="287" y="26"/>
                    <a:pt x="244"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rot="-1517980">
              <a:off x="252798" y="357883"/>
              <a:ext cx="79749" cy="160318"/>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rot="-1517980">
              <a:off x="235387" y="676399"/>
              <a:ext cx="106080" cy="159700"/>
            </a:xfrm>
            <a:custGeom>
              <a:avLst/>
              <a:gdLst/>
              <a:ahLst/>
              <a:cxnLst/>
              <a:rect l="l" t="t" r="r" b="b"/>
              <a:pathLst>
                <a:path w="701" h="1293" extrusionOk="0">
                  <a:moveTo>
                    <a:pt x="229" y="1"/>
                  </a:moveTo>
                  <a:cubicBezTo>
                    <a:pt x="183" y="1"/>
                    <a:pt x="137" y="21"/>
                    <a:pt x="106" y="63"/>
                  </a:cubicBezTo>
                  <a:cubicBezTo>
                    <a:pt x="9" y="196"/>
                    <a:pt x="44" y="425"/>
                    <a:pt x="27" y="584"/>
                  </a:cubicBezTo>
                  <a:cubicBezTo>
                    <a:pt x="9" y="752"/>
                    <a:pt x="0" y="920"/>
                    <a:pt x="36" y="1079"/>
                  </a:cubicBezTo>
                  <a:cubicBezTo>
                    <a:pt x="74" y="1232"/>
                    <a:pt x="181" y="1293"/>
                    <a:pt x="293" y="1293"/>
                  </a:cubicBezTo>
                  <a:cubicBezTo>
                    <a:pt x="490" y="1293"/>
                    <a:pt x="701" y="1102"/>
                    <a:pt x="565" y="893"/>
                  </a:cubicBezTo>
                  <a:cubicBezTo>
                    <a:pt x="495" y="787"/>
                    <a:pt x="468" y="672"/>
                    <a:pt x="459" y="549"/>
                  </a:cubicBezTo>
                  <a:cubicBezTo>
                    <a:pt x="442" y="478"/>
                    <a:pt x="442" y="399"/>
                    <a:pt x="424" y="328"/>
                  </a:cubicBezTo>
                  <a:cubicBezTo>
                    <a:pt x="415" y="249"/>
                    <a:pt x="371" y="178"/>
                    <a:pt x="362" y="107"/>
                  </a:cubicBezTo>
                  <a:cubicBezTo>
                    <a:pt x="347" y="37"/>
                    <a:pt x="289"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rot="-1517980">
              <a:off x="-559005" y="825196"/>
              <a:ext cx="94277" cy="167852"/>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rot="-1517980">
              <a:off x="-819698" y="590657"/>
              <a:ext cx="92309" cy="159700"/>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rot="-1517980">
              <a:off x="-335221" y="-49793"/>
              <a:ext cx="82322" cy="188231"/>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rot="-1517980">
              <a:off x="-585714" y="309316"/>
              <a:ext cx="72334" cy="166617"/>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rot="-1517980">
              <a:off x="-60737" y="900788"/>
              <a:ext cx="82927" cy="151548"/>
            </a:xfrm>
            <a:custGeom>
              <a:avLst/>
              <a:gdLst/>
              <a:ahLst/>
              <a:cxnLst/>
              <a:rect l="l" t="t" r="r" b="b"/>
              <a:pathLst>
                <a:path w="548" h="1227" extrusionOk="0">
                  <a:moveTo>
                    <a:pt x="297" y="0"/>
                  </a:moveTo>
                  <a:cubicBezTo>
                    <a:pt x="252" y="0"/>
                    <a:pt x="206" y="23"/>
                    <a:pt x="177" y="74"/>
                  </a:cubicBezTo>
                  <a:cubicBezTo>
                    <a:pt x="80" y="241"/>
                    <a:pt x="53" y="489"/>
                    <a:pt x="27" y="683"/>
                  </a:cubicBezTo>
                  <a:cubicBezTo>
                    <a:pt x="0" y="904"/>
                    <a:pt x="27" y="1151"/>
                    <a:pt x="274" y="1222"/>
                  </a:cubicBezTo>
                  <a:cubicBezTo>
                    <a:pt x="288" y="1225"/>
                    <a:pt x="302" y="1226"/>
                    <a:pt x="315" y="1226"/>
                  </a:cubicBezTo>
                  <a:cubicBezTo>
                    <a:pt x="412" y="1226"/>
                    <a:pt x="490" y="1147"/>
                    <a:pt x="521" y="1054"/>
                  </a:cubicBezTo>
                  <a:cubicBezTo>
                    <a:pt x="548" y="966"/>
                    <a:pt x="512" y="904"/>
                    <a:pt x="495" y="824"/>
                  </a:cubicBezTo>
                  <a:cubicBezTo>
                    <a:pt x="477" y="762"/>
                    <a:pt x="477" y="692"/>
                    <a:pt x="477" y="630"/>
                  </a:cubicBezTo>
                  <a:cubicBezTo>
                    <a:pt x="477" y="559"/>
                    <a:pt x="477" y="480"/>
                    <a:pt x="468" y="400"/>
                  </a:cubicBezTo>
                  <a:cubicBezTo>
                    <a:pt x="468" y="303"/>
                    <a:pt x="451" y="215"/>
                    <a:pt x="433" y="118"/>
                  </a:cubicBezTo>
                  <a:cubicBezTo>
                    <a:pt x="423" y="45"/>
                    <a:pt x="36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rot="-1517980">
              <a:off x="-60656" y="1219741"/>
              <a:ext cx="83079" cy="152043"/>
            </a:xfrm>
            <a:custGeom>
              <a:avLst/>
              <a:gdLst/>
              <a:ahLst/>
              <a:cxnLst/>
              <a:rect l="l" t="t" r="r" b="b"/>
              <a:pathLst>
                <a:path w="549" h="1231" extrusionOk="0">
                  <a:moveTo>
                    <a:pt x="297" y="1"/>
                  </a:moveTo>
                  <a:cubicBezTo>
                    <a:pt x="252" y="1"/>
                    <a:pt x="206" y="22"/>
                    <a:pt x="177" y="70"/>
                  </a:cubicBezTo>
                  <a:cubicBezTo>
                    <a:pt x="80" y="246"/>
                    <a:pt x="54" y="494"/>
                    <a:pt x="27" y="688"/>
                  </a:cubicBezTo>
                  <a:cubicBezTo>
                    <a:pt x="1" y="909"/>
                    <a:pt x="36" y="1156"/>
                    <a:pt x="274" y="1226"/>
                  </a:cubicBezTo>
                  <a:cubicBezTo>
                    <a:pt x="287" y="1229"/>
                    <a:pt x="300" y="1231"/>
                    <a:pt x="313" y="1231"/>
                  </a:cubicBezTo>
                  <a:cubicBezTo>
                    <a:pt x="412" y="1231"/>
                    <a:pt x="498" y="1145"/>
                    <a:pt x="522" y="1059"/>
                  </a:cubicBezTo>
                  <a:cubicBezTo>
                    <a:pt x="548" y="962"/>
                    <a:pt x="513" y="909"/>
                    <a:pt x="495" y="829"/>
                  </a:cubicBezTo>
                  <a:cubicBezTo>
                    <a:pt x="477" y="767"/>
                    <a:pt x="486" y="697"/>
                    <a:pt x="477" y="635"/>
                  </a:cubicBezTo>
                  <a:cubicBezTo>
                    <a:pt x="477" y="555"/>
                    <a:pt x="477" y="485"/>
                    <a:pt x="477" y="405"/>
                  </a:cubicBezTo>
                  <a:cubicBezTo>
                    <a:pt x="469" y="299"/>
                    <a:pt x="451"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rot="-1517980">
              <a:off x="778905" y="-695297"/>
              <a:ext cx="89586" cy="210093"/>
            </a:xfrm>
            <a:custGeom>
              <a:avLst/>
              <a:gdLst/>
              <a:ahLst/>
              <a:cxnLst/>
              <a:rect l="l" t="t" r="r" b="b"/>
              <a:pathLst>
                <a:path w="592" h="1701" extrusionOk="0">
                  <a:moveTo>
                    <a:pt x="274" y="1"/>
                  </a:moveTo>
                  <a:cubicBezTo>
                    <a:pt x="169" y="1"/>
                    <a:pt x="65" y="63"/>
                    <a:pt x="27" y="210"/>
                  </a:cubicBezTo>
                  <a:cubicBezTo>
                    <a:pt x="0" y="307"/>
                    <a:pt x="27" y="386"/>
                    <a:pt x="44" y="483"/>
                  </a:cubicBezTo>
                  <a:cubicBezTo>
                    <a:pt x="62" y="616"/>
                    <a:pt x="71" y="748"/>
                    <a:pt x="80" y="881"/>
                  </a:cubicBezTo>
                  <a:cubicBezTo>
                    <a:pt x="80" y="1004"/>
                    <a:pt x="71" y="1137"/>
                    <a:pt x="89" y="1260"/>
                  </a:cubicBezTo>
                  <a:cubicBezTo>
                    <a:pt x="97" y="1349"/>
                    <a:pt x="142" y="1437"/>
                    <a:pt x="142" y="1534"/>
                  </a:cubicBezTo>
                  <a:cubicBezTo>
                    <a:pt x="142" y="1640"/>
                    <a:pt x="235" y="1700"/>
                    <a:pt x="329" y="1700"/>
                  </a:cubicBezTo>
                  <a:cubicBezTo>
                    <a:pt x="399" y="1700"/>
                    <a:pt x="470" y="1667"/>
                    <a:pt x="504" y="1596"/>
                  </a:cubicBezTo>
                  <a:cubicBezTo>
                    <a:pt x="583" y="1410"/>
                    <a:pt x="530" y="1181"/>
                    <a:pt x="539" y="987"/>
                  </a:cubicBezTo>
                  <a:cubicBezTo>
                    <a:pt x="548" y="872"/>
                    <a:pt x="557" y="748"/>
                    <a:pt x="557" y="633"/>
                  </a:cubicBezTo>
                  <a:cubicBezTo>
                    <a:pt x="557" y="580"/>
                    <a:pt x="557" y="527"/>
                    <a:pt x="548" y="474"/>
                  </a:cubicBezTo>
                  <a:cubicBezTo>
                    <a:pt x="548" y="475"/>
                    <a:pt x="548" y="475"/>
                    <a:pt x="548" y="475"/>
                  </a:cubicBezTo>
                  <a:cubicBezTo>
                    <a:pt x="548" y="475"/>
                    <a:pt x="547" y="346"/>
                    <a:pt x="533" y="346"/>
                  </a:cubicBezTo>
                  <a:cubicBezTo>
                    <a:pt x="531" y="346"/>
                    <a:pt x="528" y="350"/>
                    <a:pt x="524" y="360"/>
                  </a:cubicBezTo>
                  <a:lnTo>
                    <a:pt x="524" y="360"/>
                  </a:lnTo>
                  <a:cubicBezTo>
                    <a:pt x="592" y="145"/>
                    <a:pt x="432"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rot="-1517980">
              <a:off x="438281" y="-313425"/>
              <a:ext cx="81717" cy="189590"/>
            </a:xfrm>
            <a:custGeom>
              <a:avLst/>
              <a:gdLst/>
              <a:ahLst/>
              <a:cxnLst/>
              <a:rect l="l" t="t" r="r" b="b"/>
              <a:pathLst>
                <a:path w="540" h="1535" extrusionOk="0">
                  <a:moveTo>
                    <a:pt x="251" y="1"/>
                  </a:moveTo>
                  <a:cubicBezTo>
                    <a:pt x="169" y="1"/>
                    <a:pt x="91" y="38"/>
                    <a:pt x="54" y="126"/>
                  </a:cubicBezTo>
                  <a:cubicBezTo>
                    <a:pt x="1" y="259"/>
                    <a:pt x="27" y="320"/>
                    <a:pt x="63" y="444"/>
                  </a:cubicBezTo>
                  <a:cubicBezTo>
                    <a:pt x="89" y="541"/>
                    <a:pt x="89" y="665"/>
                    <a:pt x="98" y="762"/>
                  </a:cubicBezTo>
                  <a:cubicBezTo>
                    <a:pt x="124" y="983"/>
                    <a:pt x="186" y="1203"/>
                    <a:pt x="195" y="1424"/>
                  </a:cubicBezTo>
                  <a:cubicBezTo>
                    <a:pt x="201" y="1486"/>
                    <a:pt x="263" y="1534"/>
                    <a:pt x="324" y="1534"/>
                  </a:cubicBezTo>
                  <a:cubicBezTo>
                    <a:pt x="350" y="1534"/>
                    <a:pt x="377" y="1525"/>
                    <a:pt x="398" y="1504"/>
                  </a:cubicBezTo>
                  <a:cubicBezTo>
                    <a:pt x="522" y="1353"/>
                    <a:pt x="513" y="1097"/>
                    <a:pt x="522" y="912"/>
                  </a:cubicBezTo>
                  <a:cubicBezTo>
                    <a:pt x="539" y="788"/>
                    <a:pt x="531" y="656"/>
                    <a:pt x="539" y="523"/>
                  </a:cubicBezTo>
                  <a:cubicBezTo>
                    <a:pt x="539" y="435"/>
                    <a:pt x="522" y="312"/>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rot="-1517980">
              <a:off x="411268" y="-629520"/>
              <a:ext cx="89586" cy="167481"/>
            </a:xfrm>
            <a:custGeom>
              <a:avLst/>
              <a:gdLst/>
              <a:ahLst/>
              <a:cxnLst/>
              <a:rect l="l" t="t" r="r" b="b"/>
              <a:pathLst>
                <a:path w="592" h="1356" extrusionOk="0">
                  <a:moveTo>
                    <a:pt x="307" y="1"/>
                  </a:moveTo>
                  <a:cubicBezTo>
                    <a:pt x="208" y="1"/>
                    <a:pt x="111" y="58"/>
                    <a:pt x="71" y="189"/>
                  </a:cubicBezTo>
                  <a:cubicBezTo>
                    <a:pt x="0" y="392"/>
                    <a:pt x="62" y="657"/>
                    <a:pt x="62" y="869"/>
                  </a:cubicBezTo>
                  <a:cubicBezTo>
                    <a:pt x="62" y="1037"/>
                    <a:pt x="53" y="1337"/>
                    <a:pt x="274" y="1354"/>
                  </a:cubicBezTo>
                  <a:lnTo>
                    <a:pt x="291" y="1354"/>
                  </a:lnTo>
                  <a:cubicBezTo>
                    <a:pt x="297" y="1355"/>
                    <a:pt x="302" y="1356"/>
                    <a:pt x="308" y="1356"/>
                  </a:cubicBezTo>
                  <a:cubicBezTo>
                    <a:pt x="367" y="1356"/>
                    <a:pt x="435" y="1314"/>
                    <a:pt x="459" y="1257"/>
                  </a:cubicBezTo>
                  <a:cubicBezTo>
                    <a:pt x="530" y="1107"/>
                    <a:pt x="521" y="931"/>
                    <a:pt x="530" y="772"/>
                  </a:cubicBezTo>
                  <a:cubicBezTo>
                    <a:pt x="548" y="622"/>
                    <a:pt x="539" y="463"/>
                    <a:pt x="565" y="312"/>
                  </a:cubicBezTo>
                  <a:cubicBezTo>
                    <a:pt x="591" y="120"/>
                    <a:pt x="44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rot="-1517980">
              <a:off x="909812" y="-936394"/>
              <a:ext cx="82473" cy="176251"/>
            </a:xfrm>
            <a:custGeom>
              <a:avLst/>
              <a:gdLst/>
              <a:ahLst/>
              <a:cxnLst/>
              <a:rect l="l" t="t" r="r" b="b"/>
              <a:pathLst>
                <a:path w="545" h="1427" extrusionOk="0">
                  <a:moveTo>
                    <a:pt x="294" y="0"/>
                  </a:moveTo>
                  <a:cubicBezTo>
                    <a:pt x="153" y="0"/>
                    <a:pt x="1" y="126"/>
                    <a:pt x="68" y="293"/>
                  </a:cubicBezTo>
                  <a:cubicBezTo>
                    <a:pt x="130" y="434"/>
                    <a:pt x="94" y="602"/>
                    <a:pt x="103" y="752"/>
                  </a:cubicBezTo>
                  <a:cubicBezTo>
                    <a:pt x="103" y="938"/>
                    <a:pt x="112" y="1132"/>
                    <a:pt x="139" y="1309"/>
                  </a:cubicBezTo>
                  <a:cubicBezTo>
                    <a:pt x="144" y="1387"/>
                    <a:pt x="203" y="1427"/>
                    <a:pt x="266" y="1427"/>
                  </a:cubicBezTo>
                  <a:cubicBezTo>
                    <a:pt x="302" y="1427"/>
                    <a:pt x="339" y="1414"/>
                    <a:pt x="368" y="1388"/>
                  </a:cubicBezTo>
                  <a:cubicBezTo>
                    <a:pt x="527" y="1247"/>
                    <a:pt x="492" y="947"/>
                    <a:pt x="501" y="752"/>
                  </a:cubicBezTo>
                  <a:cubicBezTo>
                    <a:pt x="509" y="540"/>
                    <a:pt x="545" y="346"/>
                    <a:pt x="483" y="143"/>
                  </a:cubicBezTo>
                  <a:cubicBezTo>
                    <a:pt x="454" y="43"/>
                    <a:pt x="37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rot="-1517980">
              <a:off x="132016" y="-618515"/>
              <a:ext cx="83835" cy="176251"/>
            </a:xfrm>
            <a:custGeom>
              <a:avLst/>
              <a:gdLst/>
              <a:ahLst/>
              <a:cxnLst/>
              <a:rect l="l" t="t" r="r" b="b"/>
              <a:pathLst>
                <a:path w="554" h="1427" extrusionOk="0">
                  <a:moveTo>
                    <a:pt x="296" y="0"/>
                  </a:moveTo>
                  <a:cubicBezTo>
                    <a:pt x="153" y="0"/>
                    <a:pt x="1" y="126"/>
                    <a:pt x="68" y="293"/>
                  </a:cubicBezTo>
                  <a:cubicBezTo>
                    <a:pt x="130" y="443"/>
                    <a:pt x="94" y="602"/>
                    <a:pt x="103" y="761"/>
                  </a:cubicBezTo>
                  <a:cubicBezTo>
                    <a:pt x="112" y="938"/>
                    <a:pt x="121" y="1132"/>
                    <a:pt x="138" y="1309"/>
                  </a:cubicBezTo>
                  <a:cubicBezTo>
                    <a:pt x="150" y="1387"/>
                    <a:pt x="207" y="1427"/>
                    <a:pt x="271" y="1427"/>
                  </a:cubicBezTo>
                  <a:cubicBezTo>
                    <a:pt x="307" y="1427"/>
                    <a:pt x="345" y="1414"/>
                    <a:pt x="377" y="1388"/>
                  </a:cubicBezTo>
                  <a:cubicBezTo>
                    <a:pt x="536" y="1247"/>
                    <a:pt x="492" y="947"/>
                    <a:pt x="500" y="752"/>
                  </a:cubicBezTo>
                  <a:cubicBezTo>
                    <a:pt x="509" y="540"/>
                    <a:pt x="553" y="346"/>
                    <a:pt x="492" y="143"/>
                  </a:cubicBezTo>
                  <a:cubicBezTo>
                    <a:pt x="459" y="43"/>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rot="-1517980">
              <a:off x="1182007" y="-996703"/>
              <a:ext cx="72183" cy="164764"/>
            </a:xfrm>
            <a:custGeom>
              <a:avLst/>
              <a:gdLst/>
              <a:ahLst/>
              <a:cxnLst/>
              <a:rect l="l" t="t" r="r" b="b"/>
              <a:pathLst>
                <a:path w="477" h="1334" extrusionOk="0">
                  <a:moveTo>
                    <a:pt x="239" y="0"/>
                  </a:moveTo>
                  <a:cubicBezTo>
                    <a:pt x="106" y="0"/>
                    <a:pt x="27" y="106"/>
                    <a:pt x="18" y="221"/>
                  </a:cubicBezTo>
                  <a:cubicBezTo>
                    <a:pt x="0" y="380"/>
                    <a:pt x="27" y="548"/>
                    <a:pt x="35" y="707"/>
                  </a:cubicBezTo>
                  <a:cubicBezTo>
                    <a:pt x="44" y="866"/>
                    <a:pt x="9" y="1051"/>
                    <a:pt x="62" y="1201"/>
                  </a:cubicBezTo>
                  <a:cubicBezTo>
                    <a:pt x="85" y="1287"/>
                    <a:pt x="161" y="1334"/>
                    <a:pt x="235" y="1334"/>
                  </a:cubicBezTo>
                  <a:cubicBezTo>
                    <a:pt x="306" y="1334"/>
                    <a:pt x="376" y="1292"/>
                    <a:pt x="398" y="1201"/>
                  </a:cubicBezTo>
                  <a:cubicBezTo>
                    <a:pt x="477" y="883"/>
                    <a:pt x="424" y="548"/>
                    <a:pt x="459" y="221"/>
                  </a:cubicBezTo>
                  <a:cubicBezTo>
                    <a:pt x="468" y="106"/>
                    <a:pt x="345" y="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rot="-1517980">
              <a:off x="1415546" y="-844998"/>
              <a:ext cx="87316" cy="197371"/>
            </a:xfrm>
            <a:custGeom>
              <a:avLst/>
              <a:gdLst/>
              <a:ahLst/>
              <a:cxnLst/>
              <a:rect l="l" t="t" r="r" b="b"/>
              <a:pathLst>
                <a:path w="577" h="1598" extrusionOk="0">
                  <a:moveTo>
                    <a:pt x="306" y="1"/>
                  </a:moveTo>
                  <a:cubicBezTo>
                    <a:pt x="154" y="1"/>
                    <a:pt x="0" y="113"/>
                    <a:pt x="38" y="320"/>
                  </a:cubicBezTo>
                  <a:cubicBezTo>
                    <a:pt x="64" y="426"/>
                    <a:pt x="64" y="523"/>
                    <a:pt x="91" y="629"/>
                  </a:cubicBezTo>
                  <a:cubicBezTo>
                    <a:pt x="126" y="753"/>
                    <a:pt x="144" y="876"/>
                    <a:pt x="161" y="1009"/>
                  </a:cubicBezTo>
                  <a:cubicBezTo>
                    <a:pt x="188" y="1203"/>
                    <a:pt x="188" y="1450"/>
                    <a:pt x="356" y="1574"/>
                  </a:cubicBezTo>
                  <a:cubicBezTo>
                    <a:pt x="376" y="1590"/>
                    <a:pt x="401" y="1597"/>
                    <a:pt x="425" y="1597"/>
                  </a:cubicBezTo>
                  <a:cubicBezTo>
                    <a:pt x="495" y="1597"/>
                    <a:pt x="565" y="1540"/>
                    <a:pt x="559" y="1468"/>
                  </a:cubicBezTo>
                  <a:cubicBezTo>
                    <a:pt x="559" y="1062"/>
                    <a:pt x="576" y="664"/>
                    <a:pt x="576" y="267"/>
                  </a:cubicBezTo>
                  <a:cubicBezTo>
                    <a:pt x="572" y="86"/>
                    <a:pt x="440"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rot="-1517980">
              <a:off x="1313729" y="-453148"/>
              <a:ext cx="90948" cy="161923"/>
            </a:xfrm>
            <a:custGeom>
              <a:avLst/>
              <a:gdLst/>
              <a:ahLst/>
              <a:cxnLst/>
              <a:rect l="l" t="t" r="r" b="b"/>
              <a:pathLst>
                <a:path w="601" h="1311" extrusionOk="0">
                  <a:moveTo>
                    <a:pt x="333" y="0"/>
                  </a:moveTo>
                  <a:cubicBezTo>
                    <a:pt x="172" y="0"/>
                    <a:pt x="0" y="145"/>
                    <a:pt x="79" y="336"/>
                  </a:cubicBezTo>
                  <a:cubicBezTo>
                    <a:pt x="194" y="618"/>
                    <a:pt x="26" y="1033"/>
                    <a:pt x="273" y="1272"/>
                  </a:cubicBezTo>
                  <a:cubicBezTo>
                    <a:pt x="296" y="1298"/>
                    <a:pt x="330" y="1310"/>
                    <a:pt x="365" y="1310"/>
                  </a:cubicBezTo>
                  <a:cubicBezTo>
                    <a:pt x="412" y="1310"/>
                    <a:pt x="460" y="1289"/>
                    <a:pt x="485" y="1254"/>
                  </a:cubicBezTo>
                  <a:cubicBezTo>
                    <a:pt x="582" y="1113"/>
                    <a:pt x="600" y="883"/>
                    <a:pt x="582" y="707"/>
                  </a:cubicBezTo>
                  <a:cubicBezTo>
                    <a:pt x="574" y="521"/>
                    <a:pt x="600" y="336"/>
                    <a:pt x="547" y="159"/>
                  </a:cubicBezTo>
                  <a:cubicBezTo>
                    <a:pt x="512" y="47"/>
                    <a:pt x="424"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rot="-1517980">
              <a:off x="1355539" y="-71713"/>
              <a:ext cx="107745" cy="166370"/>
            </a:xfrm>
            <a:custGeom>
              <a:avLst/>
              <a:gdLst/>
              <a:ahLst/>
              <a:cxnLst/>
              <a:rect l="l" t="t" r="r" b="b"/>
              <a:pathLst>
                <a:path w="712" h="1347" extrusionOk="0">
                  <a:moveTo>
                    <a:pt x="280" y="0"/>
                  </a:moveTo>
                  <a:cubicBezTo>
                    <a:pt x="142" y="0"/>
                    <a:pt x="1" y="106"/>
                    <a:pt x="53" y="268"/>
                  </a:cubicBezTo>
                  <a:cubicBezTo>
                    <a:pt x="132" y="515"/>
                    <a:pt x="212" y="754"/>
                    <a:pt x="309" y="1001"/>
                  </a:cubicBezTo>
                  <a:cubicBezTo>
                    <a:pt x="371" y="1142"/>
                    <a:pt x="388" y="1319"/>
                    <a:pt x="574" y="1345"/>
                  </a:cubicBezTo>
                  <a:cubicBezTo>
                    <a:pt x="580" y="1346"/>
                    <a:pt x="587" y="1347"/>
                    <a:pt x="592" y="1347"/>
                  </a:cubicBezTo>
                  <a:cubicBezTo>
                    <a:pt x="683" y="1347"/>
                    <a:pt x="711" y="1228"/>
                    <a:pt x="663" y="1161"/>
                  </a:cubicBezTo>
                  <a:lnTo>
                    <a:pt x="663" y="1161"/>
                  </a:lnTo>
                  <a:cubicBezTo>
                    <a:pt x="664" y="1163"/>
                    <a:pt x="665" y="1164"/>
                    <a:pt x="666" y="1164"/>
                  </a:cubicBezTo>
                  <a:cubicBezTo>
                    <a:pt x="676" y="1164"/>
                    <a:pt x="661" y="1060"/>
                    <a:pt x="653" y="1036"/>
                  </a:cubicBezTo>
                  <a:cubicBezTo>
                    <a:pt x="636" y="939"/>
                    <a:pt x="618" y="851"/>
                    <a:pt x="591" y="754"/>
                  </a:cubicBezTo>
                  <a:cubicBezTo>
                    <a:pt x="547" y="559"/>
                    <a:pt x="530" y="365"/>
                    <a:pt x="494" y="171"/>
                  </a:cubicBezTo>
                  <a:cubicBezTo>
                    <a:pt x="469" y="51"/>
                    <a:pt x="375"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rot="-1517980">
              <a:off x="1184870" y="134816"/>
              <a:ext cx="99876" cy="165382"/>
            </a:xfrm>
            <a:custGeom>
              <a:avLst/>
              <a:gdLst/>
              <a:ahLst/>
              <a:cxnLst/>
              <a:rect l="l" t="t" r="r" b="b"/>
              <a:pathLst>
                <a:path w="660" h="1339" extrusionOk="0">
                  <a:moveTo>
                    <a:pt x="604" y="407"/>
                  </a:moveTo>
                  <a:cubicBezTo>
                    <a:pt x="603" y="412"/>
                    <a:pt x="602" y="420"/>
                    <a:pt x="601" y="428"/>
                  </a:cubicBezTo>
                  <a:cubicBezTo>
                    <a:pt x="601" y="421"/>
                    <a:pt x="602" y="414"/>
                    <a:pt x="604" y="407"/>
                  </a:cubicBezTo>
                  <a:close/>
                  <a:moveTo>
                    <a:pt x="410" y="1"/>
                  </a:moveTo>
                  <a:cubicBezTo>
                    <a:pt x="377" y="1"/>
                    <a:pt x="343" y="10"/>
                    <a:pt x="310" y="31"/>
                  </a:cubicBezTo>
                  <a:cubicBezTo>
                    <a:pt x="1" y="208"/>
                    <a:pt x="177" y="579"/>
                    <a:pt x="195" y="870"/>
                  </a:cubicBezTo>
                  <a:cubicBezTo>
                    <a:pt x="203" y="932"/>
                    <a:pt x="244" y="1338"/>
                    <a:pt x="385" y="1338"/>
                  </a:cubicBezTo>
                  <a:cubicBezTo>
                    <a:pt x="405" y="1338"/>
                    <a:pt x="427" y="1330"/>
                    <a:pt x="451" y="1311"/>
                  </a:cubicBezTo>
                  <a:cubicBezTo>
                    <a:pt x="566" y="1223"/>
                    <a:pt x="575" y="976"/>
                    <a:pt x="583" y="843"/>
                  </a:cubicBezTo>
                  <a:cubicBezTo>
                    <a:pt x="601" y="737"/>
                    <a:pt x="601" y="623"/>
                    <a:pt x="610" y="517"/>
                  </a:cubicBezTo>
                  <a:cubicBezTo>
                    <a:pt x="610" y="517"/>
                    <a:pt x="614" y="405"/>
                    <a:pt x="611" y="388"/>
                  </a:cubicBezTo>
                  <a:lnTo>
                    <a:pt x="611" y="388"/>
                  </a:lnTo>
                  <a:cubicBezTo>
                    <a:pt x="624" y="356"/>
                    <a:pt x="645" y="322"/>
                    <a:pt x="645" y="278"/>
                  </a:cubicBezTo>
                  <a:cubicBezTo>
                    <a:pt x="659" y="151"/>
                    <a:pt x="543"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rot="-1517980">
              <a:off x="979385" y="522017"/>
              <a:ext cx="99876" cy="165999"/>
            </a:xfrm>
            <a:custGeom>
              <a:avLst/>
              <a:gdLst/>
              <a:ahLst/>
              <a:cxnLst/>
              <a:rect l="l" t="t" r="r" b="b"/>
              <a:pathLst>
                <a:path w="660" h="1344" extrusionOk="0">
                  <a:moveTo>
                    <a:pt x="605" y="405"/>
                  </a:moveTo>
                  <a:cubicBezTo>
                    <a:pt x="604" y="412"/>
                    <a:pt x="602" y="421"/>
                    <a:pt x="601" y="433"/>
                  </a:cubicBezTo>
                  <a:cubicBezTo>
                    <a:pt x="601" y="424"/>
                    <a:pt x="602" y="414"/>
                    <a:pt x="605" y="405"/>
                  </a:cubicBezTo>
                  <a:close/>
                  <a:moveTo>
                    <a:pt x="406" y="0"/>
                  </a:moveTo>
                  <a:cubicBezTo>
                    <a:pt x="374" y="0"/>
                    <a:pt x="342" y="9"/>
                    <a:pt x="309" y="27"/>
                  </a:cubicBezTo>
                  <a:cubicBezTo>
                    <a:pt x="0" y="213"/>
                    <a:pt x="177" y="583"/>
                    <a:pt x="195" y="875"/>
                  </a:cubicBezTo>
                  <a:cubicBezTo>
                    <a:pt x="202" y="929"/>
                    <a:pt x="244" y="1343"/>
                    <a:pt x="385" y="1343"/>
                  </a:cubicBezTo>
                  <a:cubicBezTo>
                    <a:pt x="405" y="1343"/>
                    <a:pt x="427" y="1335"/>
                    <a:pt x="451" y="1316"/>
                  </a:cubicBezTo>
                  <a:cubicBezTo>
                    <a:pt x="565" y="1228"/>
                    <a:pt x="574" y="972"/>
                    <a:pt x="583" y="840"/>
                  </a:cubicBezTo>
                  <a:cubicBezTo>
                    <a:pt x="601" y="734"/>
                    <a:pt x="601" y="628"/>
                    <a:pt x="610" y="522"/>
                  </a:cubicBezTo>
                  <a:cubicBezTo>
                    <a:pt x="610" y="515"/>
                    <a:pt x="614" y="402"/>
                    <a:pt x="610" y="388"/>
                  </a:cubicBezTo>
                  <a:lnTo>
                    <a:pt x="610" y="388"/>
                  </a:lnTo>
                  <a:cubicBezTo>
                    <a:pt x="623" y="353"/>
                    <a:pt x="645" y="320"/>
                    <a:pt x="645" y="283"/>
                  </a:cubicBezTo>
                  <a:cubicBezTo>
                    <a:pt x="659" y="148"/>
                    <a:pt x="541"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rot="-1517980">
              <a:off x="1125572" y="-227555"/>
              <a:ext cx="77631" cy="175386"/>
            </a:xfrm>
            <a:custGeom>
              <a:avLst/>
              <a:gdLst/>
              <a:ahLst/>
              <a:cxnLst/>
              <a:rect l="l" t="t" r="r" b="b"/>
              <a:pathLst>
                <a:path w="513" h="1420" extrusionOk="0">
                  <a:moveTo>
                    <a:pt x="292" y="1"/>
                  </a:moveTo>
                  <a:cubicBezTo>
                    <a:pt x="195" y="1"/>
                    <a:pt x="98" y="65"/>
                    <a:pt x="80" y="194"/>
                  </a:cubicBezTo>
                  <a:cubicBezTo>
                    <a:pt x="63" y="317"/>
                    <a:pt x="80" y="450"/>
                    <a:pt x="71" y="574"/>
                  </a:cubicBezTo>
                  <a:cubicBezTo>
                    <a:pt x="71" y="715"/>
                    <a:pt x="54" y="847"/>
                    <a:pt x="54" y="989"/>
                  </a:cubicBezTo>
                  <a:cubicBezTo>
                    <a:pt x="45" y="1130"/>
                    <a:pt x="1" y="1359"/>
                    <a:pt x="169" y="1412"/>
                  </a:cubicBezTo>
                  <a:cubicBezTo>
                    <a:pt x="180" y="1417"/>
                    <a:pt x="191" y="1419"/>
                    <a:pt x="201" y="1419"/>
                  </a:cubicBezTo>
                  <a:cubicBezTo>
                    <a:pt x="245" y="1419"/>
                    <a:pt x="276" y="1376"/>
                    <a:pt x="283" y="1333"/>
                  </a:cubicBezTo>
                  <a:cubicBezTo>
                    <a:pt x="292" y="1298"/>
                    <a:pt x="328" y="1245"/>
                    <a:pt x="336" y="1200"/>
                  </a:cubicBezTo>
                  <a:cubicBezTo>
                    <a:pt x="381" y="1086"/>
                    <a:pt x="407" y="971"/>
                    <a:pt x="425" y="856"/>
                  </a:cubicBezTo>
                  <a:cubicBezTo>
                    <a:pt x="469" y="644"/>
                    <a:pt x="513" y="423"/>
                    <a:pt x="504" y="211"/>
                  </a:cubicBezTo>
                  <a:cubicBezTo>
                    <a:pt x="495" y="71"/>
                    <a:pt x="393"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rot="-1517980">
              <a:off x="930421" y="45394"/>
              <a:ext cx="75815" cy="135616"/>
            </a:xfrm>
            <a:custGeom>
              <a:avLst/>
              <a:gdLst/>
              <a:ahLst/>
              <a:cxnLst/>
              <a:rect l="l" t="t" r="r" b="b"/>
              <a:pathLst>
                <a:path w="501" h="1098" extrusionOk="0">
                  <a:moveTo>
                    <a:pt x="279" y="1"/>
                  </a:moveTo>
                  <a:cubicBezTo>
                    <a:pt x="229" y="1"/>
                    <a:pt x="180" y="19"/>
                    <a:pt x="141" y="60"/>
                  </a:cubicBezTo>
                  <a:cubicBezTo>
                    <a:pt x="0" y="210"/>
                    <a:pt x="44" y="395"/>
                    <a:pt x="88" y="572"/>
                  </a:cubicBezTo>
                  <a:cubicBezTo>
                    <a:pt x="133" y="731"/>
                    <a:pt x="150" y="943"/>
                    <a:pt x="256" y="1075"/>
                  </a:cubicBezTo>
                  <a:cubicBezTo>
                    <a:pt x="269" y="1091"/>
                    <a:pt x="286" y="1097"/>
                    <a:pt x="305" y="1097"/>
                  </a:cubicBezTo>
                  <a:cubicBezTo>
                    <a:pt x="340" y="1097"/>
                    <a:pt x="377" y="1074"/>
                    <a:pt x="389" y="1040"/>
                  </a:cubicBezTo>
                  <a:cubicBezTo>
                    <a:pt x="424" y="890"/>
                    <a:pt x="433" y="748"/>
                    <a:pt x="442" y="589"/>
                  </a:cubicBezTo>
                  <a:cubicBezTo>
                    <a:pt x="450" y="457"/>
                    <a:pt x="495" y="342"/>
                    <a:pt x="495" y="219"/>
                  </a:cubicBezTo>
                  <a:cubicBezTo>
                    <a:pt x="501" y="91"/>
                    <a:pt x="389"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rot="-1517980">
              <a:off x="1594640" y="-499156"/>
              <a:ext cx="77782" cy="170693"/>
            </a:xfrm>
            <a:custGeom>
              <a:avLst/>
              <a:gdLst/>
              <a:ahLst/>
              <a:cxnLst/>
              <a:rect l="l" t="t" r="r" b="b"/>
              <a:pathLst>
                <a:path w="514" h="1382" extrusionOk="0">
                  <a:moveTo>
                    <a:pt x="208" y="1"/>
                  </a:moveTo>
                  <a:cubicBezTo>
                    <a:pt x="181" y="1"/>
                    <a:pt x="154" y="11"/>
                    <a:pt x="133" y="36"/>
                  </a:cubicBezTo>
                  <a:cubicBezTo>
                    <a:pt x="72" y="89"/>
                    <a:pt x="72" y="142"/>
                    <a:pt x="63" y="230"/>
                  </a:cubicBezTo>
                  <a:cubicBezTo>
                    <a:pt x="45" y="354"/>
                    <a:pt x="27" y="477"/>
                    <a:pt x="19" y="610"/>
                  </a:cubicBezTo>
                  <a:cubicBezTo>
                    <a:pt x="1" y="813"/>
                    <a:pt x="19" y="1007"/>
                    <a:pt x="45" y="1210"/>
                  </a:cubicBezTo>
                  <a:cubicBezTo>
                    <a:pt x="54" y="1328"/>
                    <a:pt x="145" y="1381"/>
                    <a:pt x="242" y="1381"/>
                  </a:cubicBezTo>
                  <a:cubicBezTo>
                    <a:pt x="341" y="1381"/>
                    <a:pt x="447" y="1326"/>
                    <a:pt x="478" y="1228"/>
                  </a:cubicBezTo>
                  <a:cubicBezTo>
                    <a:pt x="513" y="1131"/>
                    <a:pt x="487" y="1069"/>
                    <a:pt x="460" y="981"/>
                  </a:cubicBezTo>
                  <a:cubicBezTo>
                    <a:pt x="425" y="875"/>
                    <a:pt x="416" y="760"/>
                    <a:pt x="407" y="654"/>
                  </a:cubicBezTo>
                  <a:cubicBezTo>
                    <a:pt x="398" y="469"/>
                    <a:pt x="407" y="221"/>
                    <a:pt x="310" y="62"/>
                  </a:cubicBezTo>
                  <a:cubicBezTo>
                    <a:pt x="289" y="25"/>
                    <a:pt x="24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rot="-1517980">
              <a:off x="1653143" y="-228368"/>
              <a:ext cx="79749" cy="160194"/>
            </a:xfrm>
            <a:custGeom>
              <a:avLst/>
              <a:gdLst/>
              <a:ahLst/>
              <a:cxnLst/>
              <a:rect l="l" t="t" r="r" b="b"/>
              <a:pathLst>
                <a:path w="527" h="1297" extrusionOk="0">
                  <a:moveTo>
                    <a:pt x="325" y="0"/>
                  </a:moveTo>
                  <a:cubicBezTo>
                    <a:pt x="309" y="0"/>
                    <a:pt x="293" y="5"/>
                    <a:pt x="278" y="16"/>
                  </a:cubicBezTo>
                  <a:cubicBezTo>
                    <a:pt x="164" y="113"/>
                    <a:pt x="128" y="254"/>
                    <a:pt x="84" y="396"/>
                  </a:cubicBezTo>
                  <a:cubicBezTo>
                    <a:pt x="22" y="625"/>
                    <a:pt x="13" y="837"/>
                    <a:pt x="5" y="1067"/>
                  </a:cubicBezTo>
                  <a:cubicBezTo>
                    <a:pt x="0" y="1221"/>
                    <a:pt x="127" y="1297"/>
                    <a:pt x="255" y="1297"/>
                  </a:cubicBezTo>
                  <a:cubicBezTo>
                    <a:pt x="390" y="1297"/>
                    <a:pt x="526" y="1212"/>
                    <a:pt x="508" y="1049"/>
                  </a:cubicBezTo>
                  <a:cubicBezTo>
                    <a:pt x="481" y="828"/>
                    <a:pt x="455" y="625"/>
                    <a:pt x="464" y="405"/>
                  </a:cubicBezTo>
                  <a:cubicBezTo>
                    <a:pt x="473" y="290"/>
                    <a:pt x="490" y="104"/>
                    <a:pt x="384" y="25"/>
                  </a:cubicBezTo>
                  <a:cubicBezTo>
                    <a:pt x="369" y="9"/>
                    <a:pt x="348"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rot="-1517980">
              <a:off x="1634540" y="90539"/>
              <a:ext cx="107442" cy="159824"/>
            </a:xfrm>
            <a:custGeom>
              <a:avLst/>
              <a:gdLst/>
              <a:ahLst/>
              <a:cxnLst/>
              <a:rect l="l" t="t" r="r" b="b"/>
              <a:pathLst>
                <a:path w="710" h="1294" extrusionOk="0">
                  <a:moveTo>
                    <a:pt x="233" y="0"/>
                  </a:moveTo>
                  <a:cubicBezTo>
                    <a:pt x="189" y="0"/>
                    <a:pt x="145" y="19"/>
                    <a:pt x="115" y="56"/>
                  </a:cubicBezTo>
                  <a:cubicBezTo>
                    <a:pt x="9" y="197"/>
                    <a:pt x="44" y="418"/>
                    <a:pt x="36" y="585"/>
                  </a:cubicBezTo>
                  <a:cubicBezTo>
                    <a:pt x="18" y="753"/>
                    <a:pt x="0" y="921"/>
                    <a:pt x="44" y="1080"/>
                  </a:cubicBezTo>
                  <a:cubicBezTo>
                    <a:pt x="80" y="1233"/>
                    <a:pt x="186" y="1294"/>
                    <a:pt x="298" y="1294"/>
                  </a:cubicBezTo>
                  <a:cubicBezTo>
                    <a:pt x="495" y="1294"/>
                    <a:pt x="710" y="1103"/>
                    <a:pt x="574" y="894"/>
                  </a:cubicBezTo>
                  <a:cubicBezTo>
                    <a:pt x="495" y="788"/>
                    <a:pt x="477" y="674"/>
                    <a:pt x="459" y="550"/>
                  </a:cubicBezTo>
                  <a:cubicBezTo>
                    <a:pt x="451" y="471"/>
                    <a:pt x="451" y="400"/>
                    <a:pt x="433" y="320"/>
                  </a:cubicBezTo>
                  <a:cubicBezTo>
                    <a:pt x="415" y="250"/>
                    <a:pt x="380" y="179"/>
                    <a:pt x="371" y="109"/>
                  </a:cubicBezTo>
                  <a:cubicBezTo>
                    <a:pt x="356" y="36"/>
                    <a:pt x="29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rot="-1517980">
              <a:off x="841229" y="238757"/>
              <a:ext cx="94277" cy="168346"/>
            </a:xfrm>
            <a:custGeom>
              <a:avLst/>
              <a:gdLst/>
              <a:ahLst/>
              <a:cxnLst/>
              <a:rect l="l" t="t" r="r" b="b"/>
              <a:pathLst>
                <a:path w="623" h="1363" extrusionOk="0">
                  <a:moveTo>
                    <a:pt x="334" y="1"/>
                  </a:moveTo>
                  <a:cubicBezTo>
                    <a:pt x="178" y="1"/>
                    <a:pt x="14" y="102"/>
                    <a:pt x="19" y="302"/>
                  </a:cubicBezTo>
                  <a:cubicBezTo>
                    <a:pt x="27" y="479"/>
                    <a:pt x="36" y="655"/>
                    <a:pt x="54" y="832"/>
                  </a:cubicBezTo>
                  <a:cubicBezTo>
                    <a:pt x="63" y="982"/>
                    <a:pt x="1" y="1132"/>
                    <a:pt x="98" y="1274"/>
                  </a:cubicBezTo>
                  <a:cubicBezTo>
                    <a:pt x="141" y="1330"/>
                    <a:pt x="217" y="1363"/>
                    <a:pt x="289" y="1363"/>
                  </a:cubicBezTo>
                  <a:cubicBezTo>
                    <a:pt x="363" y="1363"/>
                    <a:pt x="433" y="1328"/>
                    <a:pt x="460" y="1247"/>
                  </a:cubicBezTo>
                  <a:cubicBezTo>
                    <a:pt x="513" y="1097"/>
                    <a:pt x="566" y="965"/>
                    <a:pt x="575" y="814"/>
                  </a:cubicBezTo>
                  <a:cubicBezTo>
                    <a:pt x="601" y="629"/>
                    <a:pt x="601" y="452"/>
                    <a:pt x="610" y="276"/>
                  </a:cubicBezTo>
                  <a:cubicBezTo>
                    <a:pt x="623" y="91"/>
                    <a:pt x="482"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rot="-1517980">
              <a:off x="579442" y="4735"/>
              <a:ext cx="92309" cy="160194"/>
            </a:xfrm>
            <a:custGeom>
              <a:avLst/>
              <a:gdLst/>
              <a:ahLst/>
              <a:cxnLst/>
              <a:rect l="l" t="t" r="r" b="b"/>
              <a:pathLst>
                <a:path w="610" h="1297" extrusionOk="0">
                  <a:moveTo>
                    <a:pt x="292" y="0"/>
                  </a:moveTo>
                  <a:cubicBezTo>
                    <a:pt x="153" y="0"/>
                    <a:pt x="13" y="85"/>
                    <a:pt x="9" y="264"/>
                  </a:cubicBezTo>
                  <a:cubicBezTo>
                    <a:pt x="0" y="352"/>
                    <a:pt x="27" y="431"/>
                    <a:pt x="44" y="511"/>
                  </a:cubicBezTo>
                  <a:cubicBezTo>
                    <a:pt x="62" y="608"/>
                    <a:pt x="71" y="714"/>
                    <a:pt x="97" y="802"/>
                  </a:cubicBezTo>
                  <a:cubicBezTo>
                    <a:pt x="141" y="988"/>
                    <a:pt x="168" y="1155"/>
                    <a:pt x="336" y="1270"/>
                  </a:cubicBezTo>
                  <a:cubicBezTo>
                    <a:pt x="361" y="1288"/>
                    <a:pt x="390" y="1297"/>
                    <a:pt x="419" y="1297"/>
                  </a:cubicBezTo>
                  <a:cubicBezTo>
                    <a:pt x="504" y="1297"/>
                    <a:pt x="592" y="1227"/>
                    <a:pt x="592" y="1129"/>
                  </a:cubicBezTo>
                  <a:cubicBezTo>
                    <a:pt x="583" y="996"/>
                    <a:pt x="609" y="855"/>
                    <a:pt x="600" y="714"/>
                  </a:cubicBezTo>
                  <a:cubicBezTo>
                    <a:pt x="592" y="573"/>
                    <a:pt x="556" y="414"/>
                    <a:pt x="574" y="281"/>
                  </a:cubicBezTo>
                  <a:cubicBezTo>
                    <a:pt x="592" y="98"/>
                    <a:pt x="442"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rot="-1517980">
              <a:off x="1064389" y="-636373"/>
              <a:ext cx="82927" cy="188355"/>
            </a:xfrm>
            <a:custGeom>
              <a:avLst/>
              <a:gdLst/>
              <a:ahLst/>
              <a:cxnLst/>
              <a:rect l="l" t="t" r="r" b="b"/>
              <a:pathLst>
                <a:path w="548" h="1525" extrusionOk="0">
                  <a:moveTo>
                    <a:pt x="299" y="1"/>
                  </a:moveTo>
                  <a:cubicBezTo>
                    <a:pt x="156" y="1"/>
                    <a:pt x="0" y="145"/>
                    <a:pt x="71" y="321"/>
                  </a:cubicBezTo>
                  <a:cubicBezTo>
                    <a:pt x="88" y="356"/>
                    <a:pt x="71" y="436"/>
                    <a:pt x="80" y="480"/>
                  </a:cubicBezTo>
                  <a:cubicBezTo>
                    <a:pt x="88" y="612"/>
                    <a:pt x="97" y="736"/>
                    <a:pt x="106" y="860"/>
                  </a:cubicBezTo>
                  <a:cubicBezTo>
                    <a:pt x="115" y="1045"/>
                    <a:pt x="53" y="1266"/>
                    <a:pt x="141" y="1434"/>
                  </a:cubicBezTo>
                  <a:cubicBezTo>
                    <a:pt x="175" y="1493"/>
                    <a:pt x="236" y="1524"/>
                    <a:pt x="295" y="1524"/>
                  </a:cubicBezTo>
                  <a:cubicBezTo>
                    <a:pt x="358" y="1524"/>
                    <a:pt x="419" y="1489"/>
                    <a:pt x="442" y="1416"/>
                  </a:cubicBezTo>
                  <a:cubicBezTo>
                    <a:pt x="521" y="1213"/>
                    <a:pt x="547" y="966"/>
                    <a:pt x="530" y="745"/>
                  </a:cubicBezTo>
                  <a:cubicBezTo>
                    <a:pt x="521" y="551"/>
                    <a:pt x="547" y="312"/>
                    <a:pt x="477" y="127"/>
                  </a:cubicBezTo>
                  <a:cubicBezTo>
                    <a:pt x="441" y="38"/>
                    <a:pt x="37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rot="-1517980">
              <a:off x="813387" y="-276779"/>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5"/>
                    <a:pt x="310" y="1346"/>
                  </a:cubicBezTo>
                  <a:cubicBezTo>
                    <a:pt x="321" y="1350"/>
                    <a:pt x="331" y="1352"/>
                    <a:pt x="341" y="1352"/>
                  </a:cubicBezTo>
                  <a:cubicBezTo>
                    <a:pt x="407" y="1352"/>
                    <a:pt x="458" y="1284"/>
                    <a:pt x="442" y="1223"/>
                  </a:cubicBezTo>
                  <a:cubicBezTo>
                    <a:pt x="434" y="1152"/>
                    <a:pt x="460" y="1073"/>
                    <a:pt x="460" y="1002"/>
                  </a:cubicBezTo>
                  <a:cubicBezTo>
                    <a:pt x="469" y="923"/>
                    <a:pt x="451" y="834"/>
                    <a:pt x="451" y="755"/>
                  </a:cubicBezTo>
                  <a:cubicBezTo>
                    <a:pt x="442" y="578"/>
                    <a:pt x="487" y="402"/>
                    <a:pt x="478" y="225"/>
                  </a:cubicBezTo>
                  <a:cubicBezTo>
                    <a:pt x="469" y="76"/>
                    <a:pt x="363"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rot="-1517980">
              <a:off x="1339699" y="314575"/>
              <a:ext cx="81565" cy="152043"/>
            </a:xfrm>
            <a:custGeom>
              <a:avLst/>
              <a:gdLst/>
              <a:ahLst/>
              <a:cxnLst/>
              <a:rect l="l" t="t" r="r" b="b"/>
              <a:pathLst>
                <a:path w="539" h="1231" extrusionOk="0">
                  <a:moveTo>
                    <a:pt x="294" y="0"/>
                  </a:moveTo>
                  <a:cubicBezTo>
                    <a:pt x="250" y="0"/>
                    <a:pt x="206" y="22"/>
                    <a:pt x="177" y="69"/>
                  </a:cubicBezTo>
                  <a:cubicBezTo>
                    <a:pt x="80" y="246"/>
                    <a:pt x="44" y="493"/>
                    <a:pt x="27" y="687"/>
                  </a:cubicBezTo>
                  <a:cubicBezTo>
                    <a:pt x="0" y="908"/>
                    <a:pt x="27" y="1155"/>
                    <a:pt x="265" y="1226"/>
                  </a:cubicBezTo>
                  <a:cubicBezTo>
                    <a:pt x="279" y="1229"/>
                    <a:pt x="293" y="1230"/>
                    <a:pt x="306" y="1230"/>
                  </a:cubicBezTo>
                  <a:cubicBezTo>
                    <a:pt x="410" y="1230"/>
                    <a:pt x="490" y="1144"/>
                    <a:pt x="521" y="1058"/>
                  </a:cubicBezTo>
                  <a:cubicBezTo>
                    <a:pt x="539" y="961"/>
                    <a:pt x="503" y="908"/>
                    <a:pt x="486" y="829"/>
                  </a:cubicBezTo>
                  <a:cubicBezTo>
                    <a:pt x="477" y="767"/>
                    <a:pt x="477" y="696"/>
                    <a:pt x="477" y="634"/>
                  </a:cubicBezTo>
                  <a:cubicBezTo>
                    <a:pt x="477" y="555"/>
                    <a:pt x="468" y="484"/>
                    <a:pt x="468" y="405"/>
                  </a:cubicBezTo>
                  <a:cubicBezTo>
                    <a:pt x="468" y="308"/>
                    <a:pt x="442" y="219"/>
                    <a:pt x="433" y="122"/>
                  </a:cubicBezTo>
                  <a:cubicBezTo>
                    <a:pt x="417" y="44"/>
                    <a:pt x="35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rot="-1517980">
              <a:off x="1339696" y="633769"/>
              <a:ext cx="82927" cy="151425"/>
            </a:xfrm>
            <a:custGeom>
              <a:avLst/>
              <a:gdLst/>
              <a:ahLst/>
              <a:cxnLst/>
              <a:rect l="l" t="t" r="r" b="b"/>
              <a:pathLst>
                <a:path w="548" h="1226" extrusionOk="0">
                  <a:moveTo>
                    <a:pt x="297" y="1"/>
                  </a:moveTo>
                  <a:cubicBezTo>
                    <a:pt x="252" y="1"/>
                    <a:pt x="206" y="23"/>
                    <a:pt x="177" y="70"/>
                  </a:cubicBezTo>
                  <a:cubicBezTo>
                    <a:pt x="80" y="247"/>
                    <a:pt x="53" y="494"/>
                    <a:pt x="27" y="688"/>
                  </a:cubicBezTo>
                  <a:cubicBezTo>
                    <a:pt x="0" y="900"/>
                    <a:pt x="27" y="1156"/>
                    <a:pt x="265" y="1218"/>
                  </a:cubicBezTo>
                  <a:cubicBezTo>
                    <a:pt x="283" y="1223"/>
                    <a:pt x="300" y="1225"/>
                    <a:pt x="317" y="1225"/>
                  </a:cubicBezTo>
                  <a:cubicBezTo>
                    <a:pt x="415" y="1225"/>
                    <a:pt x="491" y="1141"/>
                    <a:pt x="521" y="1050"/>
                  </a:cubicBezTo>
                  <a:cubicBezTo>
                    <a:pt x="548" y="962"/>
                    <a:pt x="513" y="909"/>
                    <a:pt x="486" y="821"/>
                  </a:cubicBezTo>
                  <a:cubicBezTo>
                    <a:pt x="477" y="768"/>
                    <a:pt x="477" y="697"/>
                    <a:pt x="477" y="635"/>
                  </a:cubicBezTo>
                  <a:cubicBezTo>
                    <a:pt x="477" y="556"/>
                    <a:pt x="477" y="476"/>
                    <a:pt x="468" y="406"/>
                  </a:cubicBezTo>
                  <a:cubicBezTo>
                    <a:pt x="468" y="300"/>
                    <a:pt x="442"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rot="-1517980">
              <a:off x="1710293" y="-877267"/>
              <a:ext cx="81717" cy="189466"/>
            </a:xfrm>
            <a:custGeom>
              <a:avLst/>
              <a:gdLst/>
              <a:ahLst/>
              <a:cxnLst/>
              <a:rect l="l" t="t" r="r" b="b"/>
              <a:pathLst>
                <a:path w="540" h="1534" extrusionOk="0">
                  <a:moveTo>
                    <a:pt x="251" y="1"/>
                  </a:moveTo>
                  <a:cubicBezTo>
                    <a:pt x="169" y="1"/>
                    <a:pt x="91" y="38"/>
                    <a:pt x="54" y="126"/>
                  </a:cubicBezTo>
                  <a:cubicBezTo>
                    <a:pt x="1" y="258"/>
                    <a:pt x="27" y="320"/>
                    <a:pt x="62" y="444"/>
                  </a:cubicBezTo>
                  <a:cubicBezTo>
                    <a:pt x="89" y="541"/>
                    <a:pt x="89" y="664"/>
                    <a:pt x="98" y="762"/>
                  </a:cubicBezTo>
                  <a:cubicBezTo>
                    <a:pt x="124" y="982"/>
                    <a:pt x="186" y="1203"/>
                    <a:pt x="195" y="1424"/>
                  </a:cubicBezTo>
                  <a:cubicBezTo>
                    <a:pt x="201" y="1485"/>
                    <a:pt x="263" y="1534"/>
                    <a:pt x="324" y="1534"/>
                  </a:cubicBezTo>
                  <a:cubicBezTo>
                    <a:pt x="350" y="1534"/>
                    <a:pt x="376" y="1525"/>
                    <a:pt x="398" y="1503"/>
                  </a:cubicBezTo>
                  <a:cubicBezTo>
                    <a:pt x="522" y="1353"/>
                    <a:pt x="513" y="1097"/>
                    <a:pt x="530" y="912"/>
                  </a:cubicBezTo>
                  <a:cubicBezTo>
                    <a:pt x="539" y="779"/>
                    <a:pt x="539" y="656"/>
                    <a:pt x="539" y="523"/>
                  </a:cubicBezTo>
                  <a:cubicBezTo>
                    <a:pt x="539" y="435"/>
                    <a:pt x="522" y="311"/>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rot="-1517980">
              <a:off x="1683162" y="-1193335"/>
              <a:ext cx="89737" cy="167481"/>
            </a:xfrm>
            <a:custGeom>
              <a:avLst/>
              <a:gdLst/>
              <a:ahLst/>
              <a:cxnLst/>
              <a:rect l="l" t="t" r="r" b="b"/>
              <a:pathLst>
                <a:path w="593" h="1356" extrusionOk="0">
                  <a:moveTo>
                    <a:pt x="311" y="1"/>
                  </a:moveTo>
                  <a:cubicBezTo>
                    <a:pt x="213" y="1"/>
                    <a:pt x="115" y="58"/>
                    <a:pt x="72" y="189"/>
                  </a:cubicBezTo>
                  <a:cubicBezTo>
                    <a:pt x="1" y="392"/>
                    <a:pt x="72" y="657"/>
                    <a:pt x="63" y="868"/>
                  </a:cubicBezTo>
                  <a:cubicBezTo>
                    <a:pt x="63" y="1036"/>
                    <a:pt x="54" y="1336"/>
                    <a:pt x="275" y="1354"/>
                  </a:cubicBezTo>
                  <a:lnTo>
                    <a:pt x="292" y="1354"/>
                  </a:lnTo>
                  <a:cubicBezTo>
                    <a:pt x="298" y="1355"/>
                    <a:pt x="303" y="1355"/>
                    <a:pt x="309" y="1355"/>
                  </a:cubicBezTo>
                  <a:cubicBezTo>
                    <a:pt x="369" y="1355"/>
                    <a:pt x="444" y="1313"/>
                    <a:pt x="460" y="1257"/>
                  </a:cubicBezTo>
                  <a:cubicBezTo>
                    <a:pt x="531" y="1107"/>
                    <a:pt x="522" y="930"/>
                    <a:pt x="531" y="771"/>
                  </a:cubicBezTo>
                  <a:cubicBezTo>
                    <a:pt x="548" y="621"/>
                    <a:pt x="540" y="462"/>
                    <a:pt x="566" y="312"/>
                  </a:cubicBezTo>
                  <a:cubicBezTo>
                    <a:pt x="592" y="120"/>
                    <a:pt x="452"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rot="-1517980">
              <a:off x="1405456" y="-1182677"/>
              <a:ext cx="82473" cy="176745"/>
            </a:xfrm>
            <a:custGeom>
              <a:avLst/>
              <a:gdLst/>
              <a:ahLst/>
              <a:cxnLst/>
              <a:rect l="l" t="t" r="r" b="b"/>
              <a:pathLst>
                <a:path w="545" h="1431" extrusionOk="0">
                  <a:moveTo>
                    <a:pt x="290" y="0"/>
                  </a:moveTo>
                  <a:cubicBezTo>
                    <a:pt x="149" y="0"/>
                    <a:pt x="0" y="125"/>
                    <a:pt x="67" y="293"/>
                  </a:cubicBezTo>
                  <a:cubicBezTo>
                    <a:pt x="120" y="434"/>
                    <a:pt x="94" y="602"/>
                    <a:pt x="94" y="761"/>
                  </a:cubicBezTo>
                  <a:cubicBezTo>
                    <a:pt x="103" y="937"/>
                    <a:pt x="112" y="1132"/>
                    <a:pt x="129" y="1308"/>
                  </a:cubicBezTo>
                  <a:cubicBezTo>
                    <a:pt x="140" y="1387"/>
                    <a:pt x="199" y="1430"/>
                    <a:pt x="262" y="1430"/>
                  </a:cubicBezTo>
                  <a:cubicBezTo>
                    <a:pt x="298" y="1430"/>
                    <a:pt x="336" y="1416"/>
                    <a:pt x="368" y="1388"/>
                  </a:cubicBezTo>
                  <a:cubicBezTo>
                    <a:pt x="527" y="1247"/>
                    <a:pt x="482" y="946"/>
                    <a:pt x="491" y="752"/>
                  </a:cubicBezTo>
                  <a:cubicBezTo>
                    <a:pt x="500" y="540"/>
                    <a:pt x="544" y="346"/>
                    <a:pt x="482" y="143"/>
                  </a:cubicBezTo>
                  <a:cubicBezTo>
                    <a:pt x="450" y="42"/>
                    <a:pt x="37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rot="-1517980">
              <a:off x="2252686" y="-42148"/>
              <a:ext cx="98665" cy="165876"/>
            </a:xfrm>
            <a:custGeom>
              <a:avLst/>
              <a:gdLst/>
              <a:ahLst/>
              <a:cxnLst/>
              <a:rect l="l" t="t" r="r" b="b"/>
              <a:pathLst>
                <a:path w="652" h="1343" extrusionOk="0">
                  <a:moveTo>
                    <a:pt x="397" y="0"/>
                  </a:moveTo>
                  <a:cubicBezTo>
                    <a:pt x="365" y="0"/>
                    <a:pt x="332" y="8"/>
                    <a:pt x="300" y="27"/>
                  </a:cubicBezTo>
                  <a:cubicBezTo>
                    <a:pt x="0" y="212"/>
                    <a:pt x="168" y="583"/>
                    <a:pt x="185" y="875"/>
                  </a:cubicBezTo>
                  <a:cubicBezTo>
                    <a:pt x="193" y="929"/>
                    <a:pt x="235" y="1343"/>
                    <a:pt x="376" y="1343"/>
                  </a:cubicBezTo>
                  <a:cubicBezTo>
                    <a:pt x="396" y="1343"/>
                    <a:pt x="418" y="1335"/>
                    <a:pt x="442" y="1316"/>
                  </a:cubicBezTo>
                  <a:cubicBezTo>
                    <a:pt x="556" y="1228"/>
                    <a:pt x="565" y="972"/>
                    <a:pt x="583" y="839"/>
                  </a:cubicBezTo>
                  <a:cubicBezTo>
                    <a:pt x="592" y="733"/>
                    <a:pt x="592" y="627"/>
                    <a:pt x="600" y="521"/>
                  </a:cubicBezTo>
                  <a:cubicBezTo>
                    <a:pt x="600" y="516"/>
                    <a:pt x="604" y="425"/>
                    <a:pt x="602" y="395"/>
                  </a:cubicBezTo>
                  <a:lnTo>
                    <a:pt x="602" y="395"/>
                  </a:lnTo>
                  <a:cubicBezTo>
                    <a:pt x="616" y="358"/>
                    <a:pt x="638" y="323"/>
                    <a:pt x="645" y="283"/>
                  </a:cubicBezTo>
                  <a:cubicBezTo>
                    <a:pt x="652" y="147"/>
                    <a:pt x="532"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rot="-1517980">
              <a:off x="1787218" y="364617"/>
              <a:ext cx="99876" cy="165876"/>
            </a:xfrm>
            <a:custGeom>
              <a:avLst/>
              <a:gdLst/>
              <a:ahLst/>
              <a:cxnLst/>
              <a:rect l="l" t="t" r="r" b="b"/>
              <a:pathLst>
                <a:path w="660" h="1343" extrusionOk="0">
                  <a:moveTo>
                    <a:pt x="396" y="0"/>
                  </a:moveTo>
                  <a:cubicBezTo>
                    <a:pt x="364" y="0"/>
                    <a:pt x="332" y="8"/>
                    <a:pt x="301" y="27"/>
                  </a:cubicBezTo>
                  <a:cubicBezTo>
                    <a:pt x="1" y="212"/>
                    <a:pt x="177" y="583"/>
                    <a:pt x="195" y="874"/>
                  </a:cubicBezTo>
                  <a:cubicBezTo>
                    <a:pt x="195" y="936"/>
                    <a:pt x="242" y="1343"/>
                    <a:pt x="378" y="1343"/>
                  </a:cubicBezTo>
                  <a:cubicBezTo>
                    <a:pt x="398" y="1343"/>
                    <a:pt x="419" y="1334"/>
                    <a:pt x="442" y="1316"/>
                  </a:cubicBezTo>
                  <a:cubicBezTo>
                    <a:pt x="557" y="1227"/>
                    <a:pt x="566" y="971"/>
                    <a:pt x="584" y="839"/>
                  </a:cubicBezTo>
                  <a:cubicBezTo>
                    <a:pt x="592" y="733"/>
                    <a:pt x="601" y="627"/>
                    <a:pt x="610" y="521"/>
                  </a:cubicBezTo>
                  <a:cubicBezTo>
                    <a:pt x="610" y="515"/>
                    <a:pt x="610" y="420"/>
                    <a:pt x="605" y="395"/>
                  </a:cubicBezTo>
                  <a:lnTo>
                    <a:pt x="605" y="395"/>
                  </a:lnTo>
                  <a:cubicBezTo>
                    <a:pt x="619" y="362"/>
                    <a:pt x="639" y="327"/>
                    <a:pt x="645" y="283"/>
                  </a:cubicBezTo>
                  <a:cubicBezTo>
                    <a:pt x="660" y="153"/>
                    <a:pt x="53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rot="-1517980">
              <a:off x="1961077" y="169729"/>
              <a:ext cx="99725" cy="165258"/>
            </a:xfrm>
            <a:custGeom>
              <a:avLst/>
              <a:gdLst/>
              <a:ahLst/>
              <a:cxnLst/>
              <a:rect l="l" t="t" r="r" b="b"/>
              <a:pathLst>
                <a:path w="659" h="1338" extrusionOk="0">
                  <a:moveTo>
                    <a:pt x="402" y="0"/>
                  </a:moveTo>
                  <a:cubicBezTo>
                    <a:pt x="368" y="0"/>
                    <a:pt x="334" y="9"/>
                    <a:pt x="300" y="30"/>
                  </a:cubicBezTo>
                  <a:cubicBezTo>
                    <a:pt x="0" y="207"/>
                    <a:pt x="177" y="587"/>
                    <a:pt x="194" y="869"/>
                  </a:cubicBezTo>
                  <a:cubicBezTo>
                    <a:pt x="194" y="931"/>
                    <a:pt x="242" y="1338"/>
                    <a:pt x="378" y="1338"/>
                  </a:cubicBezTo>
                  <a:cubicBezTo>
                    <a:pt x="397" y="1338"/>
                    <a:pt x="418" y="1329"/>
                    <a:pt x="442" y="1311"/>
                  </a:cubicBezTo>
                  <a:cubicBezTo>
                    <a:pt x="556" y="1222"/>
                    <a:pt x="565" y="975"/>
                    <a:pt x="583" y="843"/>
                  </a:cubicBezTo>
                  <a:cubicBezTo>
                    <a:pt x="592" y="737"/>
                    <a:pt x="601" y="622"/>
                    <a:pt x="609" y="516"/>
                  </a:cubicBezTo>
                  <a:cubicBezTo>
                    <a:pt x="609" y="516"/>
                    <a:pt x="609" y="417"/>
                    <a:pt x="604" y="394"/>
                  </a:cubicBezTo>
                  <a:lnTo>
                    <a:pt x="604" y="394"/>
                  </a:lnTo>
                  <a:cubicBezTo>
                    <a:pt x="618" y="358"/>
                    <a:pt x="638" y="322"/>
                    <a:pt x="645" y="278"/>
                  </a:cubicBezTo>
                  <a:cubicBezTo>
                    <a:pt x="659" y="150"/>
                    <a:pt x="53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rot="-1517980">
              <a:off x="2202355" y="-518242"/>
              <a:ext cx="77328" cy="135121"/>
            </a:xfrm>
            <a:custGeom>
              <a:avLst/>
              <a:gdLst/>
              <a:ahLst/>
              <a:cxnLst/>
              <a:rect l="l" t="t" r="r" b="b"/>
              <a:pathLst>
                <a:path w="511" h="1094" extrusionOk="0">
                  <a:moveTo>
                    <a:pt x="285" y="0"/>
                  </a:moveTo>
                  <a:cubicBezTo>
                    <a:pt x="234" y="0"/>
                    <a:pt x="183" y="17"/>
                    <a:pt x="142" y="55"/>
                  </a:cubicBezTo>
                  <a:cubicBezTo>
                    <a:pt x="1" y="206"/>
                    <a:pt x="45" y="391"/>
                    <a:pt x="98" y="568"/>
                  </a:cubicBezTo>
                  <a:cubicBezTo>
                    <a:pt x="142" y="726"/>
                    <a:pt x="151" y="938"/>
                    <a:pt x="257" y="1071"/>
                  </a:cubicBezTo>
                  <a:cubicBezTo>
                    <a:pt x="269" y="1086"/>
                    <a:pt x="287" y="1093"/>
                    <a:pt x="306" y="1093"/>
                  </a:cubicBezTo>
                  <a:cubicBezTo>
                    <a:pt x="340" y="1093"/>
                    <a:pt x="378" y="1070"/>
                    <a:pt x="389" y="1036"/>
                  </a:cubicBezTo>
                  <a:cubicBezTo>
                    <a:pt x="425" y="885"/>
                    <a:pt x="442" y="744"/>
                    <a:pt x="442" y="585"/>
                  </a:cubicBezTo>
                  <a:cubicBezTo>
                    <a:pt x="451" y="462"/>
                    <a:pt x="495" y="338"/>
                    <a:pt x="504" y="214"/>
                  </a:cubicBezTo>
                  <a:cubicBezTo>
                    <a:pt x="510" y="86"/>
                    <a:pt x="39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rot="-1517980">
              <a:off x="2113267" y="-325090"/>
              <a:ext cx="94277" cy="168346"/>
            </a:xfrm>
            <a:custGeom>
              <a:avLst/>
              <a:gdLst/>
              <a:ahLst/>
              <a:cxnLst/>
              <a:rect l="l" t="t" r="r" b="b"/>
              <a:pathLst>
                <a:path w="623" h="1363" extrusionOk="0">
                  <a:moveTo>
                    <a:pt x="334" y="0"/>
                  </a:moveTo>
                  <a:cubicBezTo>
                    <a:pt x="177" y="0"/>
                    <a:pt x="14" y="102"/>
                    <a:pt x="18" y="302"/>
                  </a:cubicBezTo>
                  <a:cubicBezTo>
                    <a:pt x="27" y="479"/>
                    <a:pt x="36" y="655"/>
                    <a:pt x="54" y="832"/>
                  </a:cubicBezTo>
                  <a:cubicBezTo>
                    <a:pt x="63" y="982"/>
                    <a:pt x="1" y="1132"/>
                    <a:pt x="98" y="1273"/>
                  </a:cubicBezTo>
                  <a:cubicBezTo>
                    <a:pt x="141" y="1330"/>
                    <a:pt x="217" y="1363"/>
                    <a:pt x="289" y="1363"/>
                  </a:cubicBezTo>
                  <a:cubicBezTo>
                    <a:pt x="363" y="1363"/>
                    <a:pt x="433" y="1328"/>
                    <a:pt x="460" y="1247"/>
                  </a:cubicBezTo>
                  <a:cubicBezTo>
                    <a:pt x="513" y="1097"/>
                    <a:pt x="566" y="964"/>
                    <a:pt x="583" y="814"/>
                  </a:cubicBezTo>
                  <a:cubicBezTo>
                    <a:pt x="601" y="629"/>
                    <a:pt x="601" y="452"/>
                    <a:pt x="610" y="276"/>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rot="-1517980">
              <a:off x="1928072" y="-144650"/>
              <a:ext cx="94277" cy="168346"/>
            </a:xfrm>
            <a:custGeom>
              <a:avLst/>
              <a:gdLst/>
              <a:ahLst/>
              <a:cxnLst/>
              <a:rect l="l" t="t" r="r" b="b"/>
              <a:pathLst>
                <a:path w="623" h="1363" extrusionOk="0">
                  <a:moveTo>
                    <a:pt x="334" y="0"/>
                  </a:moveTo>
                  <a:cubicBezTo>
                    <a:pt x="178" y="0"/>
                    <a:pt x="14" y="102"/>
                    <a:pt x="19" y="302"/>
                  </a:cubicBezTo>
                  <a:cubicBezTo>
                    <a:pt x="27" y="479"/>
                    <a:pt x="45" y="655"/>
                    <a:pt x="54" y="832"/>
                  </a:cubicBezTo>
                  <a:cubicBezTo>
                    <a:pt x="63" y="982"/>
                    <a:pt x="1" y="1132"/>
                    <a:pt x="98" y="1273"/>
                  </a:cubicBezTo>
                  <a:cubicBezTo>
                    <a:pt x="141" y="1330"/>
                    <a:pt x="217" y="1363"/>
                    <a:pt x="289" y="1363"/>
                  </a:cubicBezTo>
                  <a:cubicBezTo>
                    <a:pt x="363" y="1363"/>
                    <a:pt x="433" y="1327"/>
                    <a:pt x="460" y="1247"/>
                  </a:cubicBezTo>
                  <a:cubicBezTo>
                    <a:pt x="513" y="1097"/>
                    <a:pt x="566" y="964"/>
                    <a:pt x="584" y="814"/>
                  </a:cubicBezTo>
                  <a:cubicBezTo>
                    <a:pt x="601" y="629"/>
                    <a:pt x="601" y="452"/>
                    <a:pt x="610" y="275"/>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rot="-1517980">
              <a:off x="1851335" y="-559080"/>
              <a:ext cx="92461" cy="160194"/>
            </a:xfrm>
            <a:custGeom>
              <a:avLst/>
              <a:gdLst/>
              <a:ahLst/>
              <a:cxnLst/>
              <a:rect l="l" t="t" r="r" b="b"/>
              <a:pathLst>
                <a:path w="611" h="1297" extrusionOk="0">
                  <a:moveTo>
                    <a:pt x="296" y="0"/>
                  </a:moveTo>
                  <a:cubicBezTo>
                    <a:pt x="156" y="0"/>
                    <a:pt x="14" y="85"/>
                    <a:pt x="10" y="263"/>
                  </a:cubicBezTo>
                  <a:cubicBezTo>
                    <a:pt x="1" y="352"/>
                    <a:pt x="27" y="431"/>
                    <a:pt x="45" y="510"/>
                  </a:cubicBezTo>
                  <a:cubicBezTo>
                    <a:pt x="72" y="608"/>
                    <a:pt x="72" y="714"/>
                    <a:pt x="98" y="802"/>
                  </a:cubicBezTo>
                  <a:cubicBezTo>
                    <a:pt x="142" y="987"/>
                    <a:pt x="169" y="1155"/>
                    <a:pt x="336" y="1270"/>
                  </a:cubicBezTo>
                  <a:cubicBezTo>
                    <a:pt x="361" y="1288"/>
                    <a:pt x="390" y="1296"/>
                    <a:pt x="420" y="1296"/>
                  </a:cubicBezTo>
                  <a:cubicBezTo>
                    <a:pt x="505" y="1296"/>
                    <a:pt x="592" y="1227"/>
                    <a:pt x="592" y="1129"/>
                  </a:cubicBezTo>
                  <a:cubicBezTo>
                    <a:pt x="584" y="996"/>
                    <a:pt x="610" y="855"/>
                    <a:pt x="601" y="714"/>
                  </a:cubicBezTo>
                  <a:cubicBezTo>
                    <a:pt x="592" y="572"/>
                    <a:pt x="557" y="422"/>
                    <a:pt x="575" y="281"/>
                  </a:cubicBezTo>
                  <a:cubicBezTo>
                    <a:pt x="598" y="98"/>
                    <a:pt x="44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rot="-1517980">
              <a:off x="2085425" y="-840626"/>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4"/>
                    <a:pt x="310" y="1346"/>
                  </a:cubicBezTo>
                  <a:cubicBezTo>
                    <a:pt x="320" y="1350"/>
                    <a:pt x="331" y="1351"/>
                    <a:pt x="341" y="1351"/>
                  </a:cubicBezTo>
                  <a:cubicBezTo>
                    <a:pt x="407" y="1351"/>
                    <a:pt x="457" y="1284"/>
                    <a:pt x="442" y="1223"/>
                  </a:cubicBezTo>
                  <a:cubicBezTo>
                    <a:pt x="433" y="1152"/>
                    <a:pt x="460" y="1072"/>
                    <a:pt x="469" y="1002"/>
                  </a:cubicBezTo>
                  <a:cubicBezTo>
                    <a:pt x="469" y="922"/>
                    <a:pt x="460" y="834"/>
                    <a:pt x="451" y="755"/>
                  </a:cubicBezTo>
                  <a:cubicBezTo>
                    <a:pt x="442" y="578"/>
                    <a:pt x="486" y="401"/>
                    <a:pt x="477" y="225"/>
                  </a:cubicBezTo>
                  <a:cubicBezTo>
                    <a:pt x="468" y="76"/>
                    <a:pt x="36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rot="-1517980">
              <a:off x="2611734" y="69922"/>
              <a:ext cx="82927" cy="151425"/>
            </a:xfrm>
            <a:custGeom>
              <a:avLst/>
              <a:gdLst/>
              <a:ahLst/>
              <a:cxnLst/>
              <a:rect l="l" t="t" r="r" b="b"/>
              <a:pathLst>
                <a:path w="548" h="1226" extrusionOk="0">
                  <a:moveTo>
                    <a:pt x="296" y="1"/>
                  </a:moveTo>
                  <a:cubicBezTo>
                    <a:pt x="252" y="1"/>
                    <a:pt x="206" y="22"/>
                    <a:pt x="177" y="70"/>
                  </a:cubicBezTo>
                  <a:cubicBezTo>
                    <a:pt x="80" y="246"/>
                    <a:pt x="53" y="494"/>
                    <a:pt x="27" y="688"/>
                  </a:cubicBezTo>
                  <a:cubicBezTo>
                    <a:pt x="0" y="900"/>
                    <a:pt x="27" y="1156"/>
                    <a:pt x="274" y="1218"/>
                  </a:cubicBezTo>
                  <a:cubicBezTo>
                    <a:pt x="290" y="1223"/>
                    <a:pt x="306" y="1225"/>
                    <a:pt x="322" y="1225"/>
                  </a:cubicBezTo>
                  <a:cubicBezTo>
                    <a:pt x="415" y="1225"/>
                    <a:pt x="491" y="1141"/>
                    <a:pt x="521" y="1050"/>
                  </a:cubicBezTo>
                  <a:cubicBezTo>
                    <a:pt x="548" y="962"/>
                    <a:pt x="512" y="909"/>
                    <a:pt x="495" y="820"/>
                  </a:cubicBezTo>
                  <a:cubicBezTo>
                    <a:pt x="477" y="767"/>
                    <a:pt x="477" y="697"/>
                    <a:pt x="477" y="635"/>
                  </a:cubicBezTo>
                  <a:cubicBezTo>
                    <a:pt x="477" y="555"/>
                    <a:pt x="477" y="476"/>
                    <a:pt x="468" y="405"/>
                  </a:cubicBezTo>
                  <a:cubicBezTo>
                    <a:pt x="468" y="299"/>
                    <a:pt x="451" y="220"/>
                    <a:pt x="433" y="123"/>
                  </a:cubicBezTo>
                  <a:cubicBezTo>
                    <a:pt x="423" y="45"/>
                    <a:pt x="360"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10"/>
          <p:cNvSpPr txBox="1">
            <a:spLocks noGrp="1"/>
          </p:cNvSpPr>
          <p:nvPr>
            <p:ph type="title"/>
          </p:nvPr>
        </p:nvSpPr>
        <p:spPr>
          <a:xfrm>
            <a:off x="720000" y="540000"/>
            <a:ext cx="3185700" cy="2848800"/>
          </a:xfrm>
          <a:prstGeom prst="rect">
            <a:avLst/>
          </a:prstGeom>
        </p:spPr>
        <p:txBody>
          <a:bodyPr spcFirstLastPara="1" wrap="square" lIns="91425" tIns="91425" rIns="91425" bIns="91425" anchor="t" anchorCtr="0">
            <a:noAutofit/>
          </a:bodyPr>
          <a:lstStyle>
            <a:lvl1pPr lvl="0" rtl="0">
              <a:spcBef>
                <a:spcPts val="0"/>
              </a:spcBef>
              <a:spcAft>
                <a:spcPts val="0"/>
              </a:spcAft>
              <a:buSzPts val="5300"/>
              <a:buNone/>
              <a:defRPr sz="3800">
                <a:solidFill>
                  <a:srgbClr val="FFFFFF"/>
                </a:solidFill>
                <a:latin typeface="Sue Ellen Francisco"/>
                <a:ea typeface="Sue Ellen Francisco"/>
                <a:cs typeface="Sue Ellen Francisco"/>
                <a:sym typeface="Sue Ellen Francisc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006" name="Google Shape;3006;p10"/>
          <p:cNvGrpSpPr/>
          <p:nvPr/>
        </p:nvGrpSpPr>
        <p:grpSpPr>
          <a:xfrm>
            <a:off x="7406552" y="-148216"/>
            <a:ext cx="2468842" cy="2059006"/>
            <a:chOff x="7406552" y="-148216"/>
            <a:chExt cx="2468842" cy="2059006"/>
          </a:xfrm>
        </p:grpSpPr>
        <p:sp>
          <p:nvSpPr>
            <p:cNvPr id="3007" name="Google Shape;3007;p10"/>
            <p:cNvSpPr/>
            <p:nvPr/>
          </p:nvSpPr>
          <p:spPr>
            <a:xfrm rot="2197045">
              <a:off x="7470585" y="52622"/>
              <a:ext cx="96659" cy="65540"/>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rot="2197045">
              <a:off x="7418896" y="-124277"/>
              <a:ext cx="96292" cy="73250"/>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rot="2197045">
              <a:off x="7622127" y="-117327"/>
              <a:ext cx="128237" cy="74535"/>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rot="2197045">
              <a:off x="7822151" y="38536"/>
              <a:ext cx="101616" cy="69487"/>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rot="2197045">
              <a:off x="7638785" y="107422"/>
              <a:ext cx="78392" cy="62327"/>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rot="2197045">
              <a:off x="7670897" y="504091"/>
              <a:ext cx="107124" cy="75729"/>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rot="2197045">
              <a:off x="8009857" y="686769"/>
              <a:ext cx="107399" cy="72791"/>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rot="2197045">
              <a:off x="9526387" y="134623"/>
              <a:ext cx="117405" cy="71047"/>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rot="2197045">
              <a:off x="9784928" y="281044"/>
              <a:ext cx="80871" cy="58931"/>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rot="2197045">
              <a:off x="9621415" y="582181"/>
              <a:ext cx="96201" cy="57829"/>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rot="2197045">
              <a:off x="9163270" y="331218"/>
              <a:ext cx="129247" cy="72057"/>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rot="2197045">
              <a:off x="9515774" y="323191"/>
              <a:ext cx="115661" cy="81695"/>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rot="2197045">
              <a:off x="9398644" y="530545"/>
              <a:ext cx="95466" cy="67559"/>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rot="2197045">
              <a:off x="9252383" y="504297"/>
              <a:ext cx="118323" cy="71873"/>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rot="2197045">
              <a:off x="9331759" y="158152"/>
              <a:ext cx="87847" cy="59390"/>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rot="2197045">
              <a:off x="8702342" y="1789771"/>
              <a:ext cx="122546" cy="93720"/>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rot="2197045">
              <a:off x="8538749" y="1721957"/>
              <a:ext cx="63430" cy="55718"/>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rot="2197045">
              <a:off x="8666953" y="1373128"/>
              <a:ext cx="99872" cy="8307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rot="2197045">
              <a:off x="8938805" y="1561283"/>
              <a:ext cx="105931" cy="74719"/>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rot="2197045">
              <a:off x="8736210" y="1592546"/>
              <a:ext cx="119516" cy="68844"/>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rot="2197045">
              <a:off x="8492975" y="1489229"/>
              <a:ext cx="130532" cy="63612"/>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rot="2197045">
              <a:off x="8796565" y="1247929"/>
              <a:ext cx="99872" cy="85918"/>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rot="2197045">
              <a:off x="9036128" y="1785463"/>
              <a:ext cx="133102" cy="74260"/>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rot="2197045">
              <a:off x="9184243" y="1016644"/>
              <a:ext cx="97669" cy="73526"/>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rot="2197045">
              <a:off x="8776715" y="742718"/>
              <a:ext cx="82064" cy="55534"/>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rot="2197045">
              <a:off x="8673164" y="959390"/>
              <a:ext cx="83992" cy="5755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rot="2197045">
              <a:off x="8676305" y="481823"/>
              <a:ext cx="110061" cy="7811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5550"/>
        <p:cNvGrpSpPr/>
        <p:nvPr/>
      </p:nvGrpSpPr>
      <p:grpSpPr>
        <a:xfrm>
          <a:off x="0" y="0"/>
          <a:ext cx="0" cy="0"/>
          <a:chOff x="0" y="0"/>
          <a:chExt cx="0" cy="0"/>
        </a:xfrm>
      </p:grpSpPr>
      <p:sp>
        <p:nvSpPr>
          <p:cNvPr id="5551" name="Google Shape;5551;p23"/>
          <p:cNvSpPr/>
          <p:nvPr/>
        </p:nvSpPr>
        <p:spPr>
          <a:xfrm rot="-327073">
            <a:off x="3990242" y="-725349"/>
            <a:ext cx="6738707" cy="3605283"/>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43625" y="-75600"/>
            <a:ext cx="6850533" cy="5611403"/>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23"/>
          <p:cNvGrpSpPr/>
          <p:nvPr/>
        </p:nvGrpSpPr>
        <p:grpSpPr>
          <a:xfrm>
            <a:off x="-704950" y="-642225"/>
            <a:ext cx="2437573" cy="2007727"/>
            <a:chOff x="-704950" y="-642225"/>
            <a:chExt cx="2437573" cy="2007727"/>
          </a:xfrm>
        </p:grpSpPr>
        <p:sp>
          <p:nvSpPr>
            <p:cNvPr id="5554" name="Google Shape;5554;p23"/>
            <p:cNvSpPr/>
            <p:nvPr/>
          </p:nvSpPr>
          <p:spPr>
            <a:xfrm>
              <a:off x="143714" y="-292899"/>
              <a:ext cx="250649" cy="181714"/>
            </a:xfrm>
            <a:custGeom>
              <a:avLst/>
              <a:gdLst/>
              <a:ahLst/>
              <a:cxnLst/>
              <a:rect l="l" t="t" r="r" b="b"/>
              <a:pathLst>
                <a:path w="4138" h="2463" extrusionOk="0">
                  <a:moveTo>
                    <a:pt x="3300" y="1"/>
                  </a:moveTo>
                  <a:cubicBezTo>
                    <a:pt x="3249" y="1"/>
                    <a:pt x="3194" y="6"/>
                    <a:pt x="3137" y="18"/>
                  </a:cubicBezTo>
                  <a:cubicBezTo>
                    <a:pt x="2893" y="59"/>
                    <a:pt x="2750" y="181"/>
                    <a:pt x="2546" y="324"/>
                  </a:cubicBezTo>
                  <a:cubicBezTo>
                    <a:pt x="2302" y="507"/>
                    <a:pt x="2017" y="670"/>
                    <a:pt x="1732" y="813"/>
                  </a:cubicBezTo>
                  <a:cubicBezTo>
                    <a:pt x="1467" y="955"/>
                    <a:pt x="1182" y="1057"/>
                    <a:pt x="938" y="1220"/>
                  </a:cubicBezTo>
                  <a:cubicBezTo>
                    <a:pt x="754" y="1342"/>
                    <a:pt x="591" y="1525"/>
                    <a:pt x="408" y="1607"/>
                  </a:cubicBezTo>
                  <a:cubicBezTo>
                    <a:pt x="1" y="1811"/>
                    <a:pt x="204" y="2462"/>
                    <a:pt x="632" y="2462"/>
                  </a:cubicBezTo>
                  <a:cubicBezTo>
                    <a:pt x="1101" y="2442"/>
                    <a:pt x="1549" y="2096"/>
                    <a:pt x="1997" y="1912"/>
                  </a:cubicBezTo>
                  <a:cubicBezTo>
                    <a:pt x="2241" y="1811"/>
                    <a:pt x="2506" y="1688"/>
                    <a:pt x="2750" y="1566"/>
                  </a:cubicBezTo>
                  <a:cubicBezTo>
                    <a:pt x="2872" y="1525"/>
                    <a:pt x="2974" y="1464"/>
                    <a:pt x="3096" y="1403"/>
                  </a:cubicBezTo>
                  <a:lnTo>
                    <a:pt x="3096" y="1403"/>
                  </a:lnTo>
                  <a:cubicBezTo>
                    <a:pt x="3095" y="1404"/>
                    <a:pt x="3095" y="1405"/>
                    <a:pt x="3096" y="1405"/>
                  </a:cubicBezTo>
                  <a:cubicBezTo>
                    <a:pt x="3114" y="1405"/>
                    <a:pt x="3457" y="1239"/>
                    <a:pt x="3325" y="1239"/>
                  </a:cubicBezTo>
                  <a:cubicBezTo>
                    <a:pt x="3318" y="1239"/>
                    <a:pt x="3310" y="1239"/>
                    <a:pt x="3300" y="1240"/>
                  </a:cubicBezTo>
                  <a:cubicBezTo>
                    <a:pt x="4137" y="1145"/>
                    <a:pt x="4032"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310207" y="-464574"/>
              <a:ext cx="212488" cy="169983"/>
            </a:xfrm>
            <a:custGeom>
              <a:avLst/>
              <a:gdLst/>
              <a:ahLst/>
              <a:cxnLst/>
              <a:rect l="l" t="t" r="r" b="b"/>
              <a:pathLst>
                <a:path w="3508" h="2304" extrusionOk="0">
                  <a:moveTo>
                    <a:pt x="2765" y="0"/>
                  </a:moveTo>
                  <a:cubicBezTo>
                    <a:pt x="2746" y="0"/>
                    <a:pt x="2728" y="1"/>
                    <a:pt x="2709" y="3"/>
                  </a:cubicBezTo>
                  <a:cubicBezTo>
                    <a:pt x="2403" y="44"/>
                    <a:pt x="2302" y="187"/>
                    <a:pt x="2078" y="390"/>
                  </a:cubicBezTo>
                  <a:cubicBezTo>
                    <a:pt x="1915" y="553"/>
                    <a:pt x="1650" y="696"/>
                    <a:pt x="1446" y="838"/>
                  </a:cubicBezTo>
                  <a:cubicBezTo>
                    <a:pt x="1039" y="1144"/>
                    <a:pt x="632" y="1510"/>
                    <a:pt x="184" y="1796"/>
                  </a:cubicBezTo>
                  <a:cubicBezTo>
                    <a:pt x="0" y="1918"/>
                    <a:pt x="21" y="2244"/>
                    <a:pt x="245" y="2284"/>
                  </a:cubicBezTo>
                  <a:cubicBezTo>
                    <a:pt x="303" y="2298"/>
                    <a:pt x="363" y="2304"/>
                    <a:pt x="424" y="2304"/>
                  </a:cubicBezTo>
                  <a:cubicBezTo>
                    <a:pt x="829" y="2304"/>
                    <a:pt x="1275" y="2039"/>
                    <a:pt x="1629" y="1897"/>
                  </a:cubicBezTo>
                  <a:cubicBezTo>
                    <a:pt x="1915" y="1775"/>
                    <a:pt x="2179" y="1612"/>
                    <a:pt x="2444" y="1470"/>
                  </a:cubicBezTo>
                  <a:cubicBezTo>
                    <a:pt x="2648" y="1368"/>
                    <a:pt x="2872" y="1205"/>
                    <a:pt x="3014" y="1124"/>
                  </a:cubicBezTo>
                  <a:cubicBezTo>
                    <a:pt x="3507" y="867"/>
                    <a:pt x="3313"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82052" y="-555465"/>
              <a:ext cx="205704" cy="154416"/>
            </a:xfrm>
            <a:custGeom>
              <a:avLst/>
              <a:gdLst/>
              <a:ahLst/>
              <a:cxnLst/>
              <a:rect l="l" t="t" r="r" b="b"/>
              <a:pathLst>
                <a:path w="3396" h="2093" extrusionOk="0">
                  <a:moveTo>
                    <a:pt x="2545" y="0"/>
                  </a:moveTo>
                  <a:cubicBezTo>
                    <a:pt x="2500" y="0"/>
                    <a:pt x="2453" y="4"/>
                    <a:pt x="2404" y="13"/>
                  </a:cubicBezTo>
                  <a:cubicBezTo>
                    <a:pt x="1895" y="115"/>
                    <a:pt x="1406" y="563"/>
                    <a:pt x="978" y="808"/>
                  </a:cubicBezTo>
                  <a:cubicBezTo>
                    <a:pt x="632" y="991"/>
                    <a:pt x="1" y="1337"/>
                    <a:pt x="204" y="1806"/>
                  </a:cubicBezTo>
                  <a:cubicBezTo>
                    <a:pt x="225" y="1826"/>
                    <a:pt x="225" y="1846"/>
                    <a:pt x="225" y="1846"/>
                  </a:cubicBezTo>
                  <a:cubicBezTo>
                    <a:pt x="300" y="1978"/>
                    <a:pt x="463" y="2093"/>
                    <a:pt x="600" y="2093"/>
                  </a:cubicBezTo>
                  <a:cubicBezTo>
                    <a:pt x="611" y="2093"/>
                    <a:pt x="621" y="2092"/>
                    <a:pt x="632" y="2091"/>
                  </a:cubicBezTo>
                  <a:cubicBezTo>
                    <a:pt x="1019" y="2050"/>
                    <a:pt x="1365" y="1826"/>
                    <a:pt x="1732" y="1663"/>
                  </a:cubicBezTo>
                  <a:cubicBezTo>
                    <a:pt x="2057" y="1521"/>
                    <a:pt x="2383" y="1317"/>
                    <a:pt x="2709" y="1174"/>
                  </a:cubicBezTo>
                  <a:cubicBezTo>
                    <a:pt x="3396" y="926"/>
                    <a:pt x="3207" y="0"/>
                    <a:pt x="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575466" y="-358707"/>
              <a:ext cx="211459" cy="146448"/>
            </a:xfrm>
            <a:custGeom>
              <a:avLst/>
              <a:gdLst/>
              <a:ahLst/>
              <a:cxnLst/>
              <a:rect l="l" t="t" r="r" b="b"/>
              <a:pathLst>
                <a:path w="3491" h="1985" extrusionOk="0">
                  <a:moveTo>
                    <a:pt x="2699" y="1"/>
                  </a:moveTo>
                  <a:cubicBezTo>
                    <a:pt x="2582" y="1"/>
                    <a:pt x="2464" y="47"/>
                    <a:pt x="2363" y="157"/>
                  </a:cubicBezTo>
                  <a:cubicBezTo>
                    <a:pt x="2098" y="442"/>
                    <a:pt x="1711" y="544"/>
                    <a:pt x="1386" y="707"/>
                  </a:cubicBezTo>
                  <a:cubicBezTo>
                    <a:pt x="999" y="910"/>
                    <a:pt x="612" y="1134"/>
                    <a:pt x="245" y="1358"/>
                  </a:cubicBezTo>
                  <a:cubicBezTo>
                    <a:pt x="1" y="1521"/>
                    <a:pt x="82" y="1827"/>
                    <a:pt x="327" y="1929"/>
                  </a:cubicBezTo>
                  <a:cubicBezTo>
                    <a:pt x="417" y="1968"/>
                    <a:pt x="512" y="1985"/>
                    <a:pt x="609" y="1985"/>
                  </a:cubicBezTo>
                  <a:cubicBezTo>
                    <a:pt x="1017" y="1985"/>
                    <a:pt x="1468" y="1694"/>
                    <a:pt x="1813" y="1562"/>
                  </a:cubicBezTo>
                  <a:cubicBezTo>
                    <a:pt x="2282" y="1358"/>
                    <a:pt x="2730" y="1257"/>
                    <a:pt x="3096" y="910"/>
                  </a:cubicBezTo>
                  <a:cubicBezTo>
                    <a:pt x="3491" y="547"/>
                    <a:pt x="3103" y="1"/>
                    <a:pt x="2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2132" y="-74820"/>
              <a:ext cx="175903" cy="165778"/>
            </a:xfrm>
            <a:custGeom>
              <a:avLst/>
              <a:gdLst/>
              <a:ahLst/>
              <a:cxnLst/>
              <a:rect l="l" t="t" r="r" b="b"/>
              <a:pathLst>
                <a:path w="2904" h="2247" extrusionOk="0">
                  <a:moveTo>
                    <a:pt x="2365" y="0"/>
                  </a:moveTo>
                  <a:cubicBezTo>
                    <a:pt x="2251" y="0"/>
                    <a:pt x="2134" y="35"/>
                    <a:pt x="2028" y="97"/>
                  </a:cubicBezTo>
                  <a:cubicBezTo>
                    <a:pt x="1702" y="280"/>
                    <a:pt x="1417" y="565"/>
                    <a:pt x="1132" y="810"/>
                  </a:cubicBezTo>
                  <a:cubicBezTo>
                    <a:pt x="826" y="1054"/>
                    <a:pt x="439" y="1258"/>
                    <a:pt x="195" y="1563"/>
                  </a:cubicBezTo>
                  <a:cubicBezTo>
                    <a:pt x="1" y="1828"/>
                    <a:pt x="205" y="2246"/>
                    <a:pt x="528" y="2246"/>
                  </a:cubicBezTo>
                  <a:cubicBezTo>
                    <a:pt x="577" y="2246"/>
                    <a:pt x="630" y="2237"/>
                    <a:pt x="684" y="2215"/>
                  </a:cubicBezTo>
                  <a:cubicBezTo>
                    <a:pt x="1396" y="1909"/>
                    <a:pt x="1967" y="1319"/>
                    <a:pt x="2639" y="932"/>
                  </a:cubicBezTo>
                  <a:cubicBezTo>
                    <a:pt x="2883" y="789"/>
                    <a:pt x="2903" y="423"/>
                    <a:pt x="2761" y="199"/>
                  </a:cubicBezTo>
                  <a:cubicBezTo>
                    <a:pt x="2657" y="60"/>
                    <a:pt x="2514" y="0"/>
                    <a:pt x="2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34762" y="326739"/>
              <a:ext cx="184564" cy="239998"/>
            </a:xfrm>
            <a:custGeom>
              <a:avLst/>
              <a:gdLst/>
              <a:ahLst/>
              <a:cxnLst/>
              <a:rect l="l" t="t" r="r" b="b"/>
              <a:pathLst>
                <a:path w="3047" h="3253" extrusionOk="0">
                  <a:moveTo>
                    <a:pt x="2104" y="0"/>
                  </a:moveTo>
                  <a:cubicBezTo>
                    <a:pt x="1917" y="0"/>
                    <a:pt x="1727" y="92"/>
                    <a:pt x="1589" y="316"/>
                  </a:cubicBezTo>
                  <a:cubicBezTo>
                    <a:pt x="1467" y="540"/>
                    <a:pt x="1304" y="723"/>
                    <a:pt x="1182" y="947"/>
                  </a:cubicBezTo>
                  <a:cubicBezTo>
                    <a:pt x="1039" y="1212"/>
                    <a:pt x="856" y="1456"/>
                    <a:pt x="693" y="1700"/>
                  </a:cubicBezTo>
                  <a:cubicBezTo>
                    <a:pt x="408" y="2087"/>
                    <a:pt x="1" y="2515"/>
                    <a:pt x="103" y="3024"/>
                  </a:cubicBezTo>
                  <a:cubicBezTo>
                    <a:pt x="129" y="3167"/>
                    <a:pt x="280" y="3252"/>
                    <a:pt x="422" y="3252"/>
                  </a:cubicBezTo>
                  <a:cubicBezTo>
                    <a:pt x="503" y="3252"/>
                    <a:pt x="581" y="3225"/>
                    <a:pt x="632" y="3167"/>
                  </a:cubicBezTo>
                  <a:cubicBezTo>
                    <a:pt x="1284" y="2454"/>
                    <a:pt x="1976" y="1782"/>
                    <a:pt x="2607" y="1089"/>
                  </a:cubicBezTo>
                  <a:cubicBezTo>
                    <a:pt x="3046" y="592"/>
                    <a:pt x="2582"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135113" y="456436"/>
              <a:ext cx="153551" cy="194551"/>
            </a:xfrm>
            <a:custGeom>
              <a:avLst/>
              <a:gdLst/>
              <a:ahLst/>
              <a:cxnLst/>
              <a:rect l="l" t="t" r="r" b="b"/>
              <a:pathLst>
                <a:path w="2535" h="2637" extrusionOk="0">
                  <a:moveTo>
                    <a:pt x="1721" y="0"/>
                  </a:moveTo>
                  <a:cubicBezTo>
                    <a:pt x="1513" y="0"/>
                    <a:pt x="1314" y="103"/>
                    <a:pt x="1222" y="350"/>
                  </a:cubicBezTo>
                  <a:cubicBezTo>
                    <a:pt x="957" y="1042"/>
                    <a:pt x="0" y="1490"/>
                    <a:pt x="21" y="2305"/>
                  </a:cubicBezTo>
                  <a:cubicBezTo>
                    <a:pt x="39" y="2471"/>
                    <a:pt x="224" y="2636"/>
                    <a:pt x="395" y="2636"/>
                  </a:cubicBezTo>
                  <a:cubicBezTo>
                    <a:pt x="413" y="2636"/>
                    <a:pt x="431" y="2635"/>
                    <a:pt x="448" y="2631"/>
                  </a:cubicBezTo>
                  <a:cubicBezTo>
                    <a:pt x="856" y="2529"/>
                    <a:pt x="1243" y="2142"/>
                    <a:pt x="1507" y="1836"/>
                  </a:cubicBezTo>
                  <a:cubicBezTo>
                    <a:pt x="1772" y="1490"/>
                    <a:pt x="2139" y="1225"/>
                    <a:pt x="2322" y="818"/>
                  </a:cubicBezTo>
                  <a:cubicBezTo>
                    <a:pt x="2535" y="366"/>
                    <a:pt x="2113" y="0"/>
                    <a:pt x="1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233766" y="732282"/>
              <a:ext cx="138772" cy="226792"/>
            </a:xfrm>
            <a:custGeom>
              <a:avLst/>
              <a:gdLst/>
              <a:ahLst/>
              <a:cxnLst/>
              <a:rect l="l" t="t" r="r" b="b"/>
              <a:pathLst>
                <a:path w="2291" h="3074" extrusionOk="0">
                  <a:moveTo>
                    <a:pt x="1530" y="1"/>
                  </a:moveTo>
                  <a:cubicBezTo>
                    <a:pt x="1366" y="1"/>
                    <a:pt x="1209" y="81"/>
                    <a:pt x="1121" y="277"/>
                  </a:cubicBezTo>
                  <a:cubicBezTo>
                    <a:pt x="856" y="826"/>
                    <a:pt x="592" y="1376"/>
                    <a:pt x="367" y="1946"/>
                  </a:cubicBezTo>
                  <a:cubicBezTo>
                    <a:pt x="245" y="2293"/>
                    <a:pt x="1" y="2639"/>
                    <a:pt x="266" y="2985"/>
                  </a:cubicBezTo>
                  <a:cubicBezTo>
                    <a:pt x="316" y="3048"/>
                    <a:pt x="378" y="3074"/>
                    <a:pt x="440" y="3074"/>
                  </a:cubicBezTo>
                  <a:cubicBezTo>
                    <a:pt x="575" y="3074"/>
                    <a:pt x="711" y="2951"/>
                    <a:pt x="732" y="2815"/>
                  </a:cubicBezTo>
                  <a:lnTo>
                    <a:pt x="732" y="2815"/>
                  </a:lnTo>
                  <a:cubicBezTo>
                    <a:pt x="733" y="2817"/>
                    <a:pt x="734" y="2818"/>
                    <a:pt x="735" y="2818"/>
                  </a:cubicBezTo>
                  <a:cubicBezTo>
                    <a:pt x="757" y="2818"/>
                    <a:pt x="882" y="2630"/>
                    <a:pt x="917" y="2578"/>
                  </a:cubicBezTo>
                  <a:cubicBezTo>
                    <a:pt x="1040" y="2395"/>
                    <a:pt x="1162" y="2191"/>
                    <a:pt x="1264" y="1987"/>
                  </a:cubicBezTo>
                  <a:cubicBezTo>
                    <a:pt x="1508" y="1580"/>
                    <a:pt x="1793" y="1213"/>
                    <a:pt x="2037" y="806"/>
                  </a:cubicBezTo>
                  <a:cubicBezTo>
                    <a:pt x="2290" y="398"/>
                    <a:pt x="1894" y="1"/>
                    <a:pt x="1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87560" y="662343"/>
              <a:ext cx="127626" cy="217717"/>
            </a:xfrm>
            <a:custGeom>
              <a:avLst/>
              <a:gdLst/>
              <a:ahLst/>
              <a:cxnLst/>
              <a:rect l="l" t="t" r="r" b="b"/>
              <a:pathLst>
                <a:path w="2107" h="2951" extrusionOk="0">
                  <a:moveTo>
                    <a:pt x="1466" y="1"/>
                  </a:moveTo>
                  <a:cubicBezTo>
                    <a:pt x="1452" y="1"/>
                    <a:pt x="1436" y="1"/>
                    <a:pt x="1421" y="3"/>
                  </a:cubicBezTo>
                  <a:cubicBezTo>
                    <a:pt x="586" y="125"/>
                    <a:pt x="607" y="1102"/>
                    <a:pt x="383" y="1754"/>
                  </a:cubicBezTo>
                  <a:cubicBezTo>
                    <a:pt x="325" y="1888"/>
                    <a:pt x="0" y="2950"/>
                    <a:pt x="411" y="2950"/>
                  </a:cubicBezTo>
                  <a:cubicBezTo>
                    <a:pt x="439" y="2950"/>
                    <a:pt x="470" y="2946"/>
                    <a:pt x="505" y="2935"/>
                  </a:cubicBezTo>
                  <a:cubicBezTo>
                    <a:pt x="851" y="2854"/>
                    <a:pt x="1095" y="2324"/>
                    <a:pt x="1258" y="2039"/>
                  </a:cubicBezTo>
                  <a:cubicBezTo>
                    <a:pt x="1380" y="1815"/>
                    <a:pt x="1482" y="1591"/>
                    <a:pt x="1604" y="1367"/>
                  </a:cubicBezTo>
                  <a:cubicBezTo>
                    <a:pt x="1604" y="1354"/>
                    <a:pt x="1693" y="1164"/>
                    <a:pt x="1718" y="1096"/>
                  </a:cubicBezTo>
                  <a:lnTo>
                    <a:pt x="1718" y="1096"/>
                  </a:lnTo>
                  <a:cubicBezTo>
                    <a:pt x="1782" y="1029"/>
                    <a:pt x="1864" y="971"/>
                    <a:pt x="1910" y="878"/>
                  </a:cubicBezTo>
                  <a:cubicBezTo>
                    <a:pt x="2107" y="544"/>
                    <a:pt x="1885" y="1"/>
                    <a:pt x="1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181917" y="368717"/>
              <a:ext cx="184383" cy="183854"/>
            </a:xfrm>
            <a:custGeom>
              <a:avLst/>
              <a:gdLst/>
              <a:ahLst/>
              <a:cxnLst/>
              <a:rect l="l" t="t" r="r" b="b"/>
              <a:pathLst>
                <a:path w="3044" h="2492" extrusionOk="0">
                  <a:moveTo>
                    <a:pt x="2370" y="0"/>
                  </a:moveTo>
                  <a:cubicBezTo>
                    <a:pt x="2256" y="0"/>
                    <a:pt x="2133" y="40"/>
                    <a:pt x="2016" y="133"/>
                  </a:cubicBezTo>
                  <a:cubicBezTo>
                    <a:pt x="1792" y="317"/>
                    <a:pt x="1609" y="561"/>
                    <a:pt x="1405" y="765"/>
                  </a:cubicBezTo>
                  <a:cubicBezTo>
                    <a:pt x="1181" y="1009"/>
                    <a:pt x="917" y="1213"/>
                    <a:pt x="693" y="1457"/>
                  </a:cubicBezTo>
                  <a:cubicBezTo>
                    <a:pt x="448" y="1702"/>
                    <a:pt x="0" y="2027"/>
                    <a:pt x="204" y="2394"/>
                  </a:cubicBezTo>
                  <a:cubicBezTo>
                    <a:pt x="238" y="2461"/>
                    <a:pt x="302" y="2492"/>
                    <a:pt x="370" y="2492"/>
                  </a:cubicBezTo>
                  <a:cubicBezTo>
                    <a:pt x="426" y="2492"/>
                    <a:pt x="484" y="2471"/>
                    <a:pt x="530" y="2435"/>
                  </a:cubicBezTo>
                  <a:cubicBezTo>
                    <a:pt x="591" y="2374"/>
                    <a:pt x="754" y="2333"/>
                    <a:pt x="856" y="2292"/>
                  </a:cubicBezTo>
                  <a:cubicBezTo>
                    <a:pt x="1100" y="2170"/>
                    <a:pt x="1324" y="2007"/>
                    <a:pt x="1568" y="1824"/>
                  </a:cubicBezTo>
                  <a:cubicBezTo>
                    <a:pt x="1955" y="1539"/>
                    <a:pt x="2403" y="1213"/>
                    <a:pt x="2729" y="826"/>
                  </a:cubicBezTo>
                  <a:cubicBezTo>
                    <a:pt x="3043" y="449"/>
                    <a:pt x="2752"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36074" y="304533"/>
              <a:ext cx="81228" cy="189018"/>
            </a:xfrm>
            <a:custGeom>
              <a:avLst/>
              <a:gdLst/>
              <a:ahLst/>
              <a:cxnLst/>
              <a:rect l="l" t="t" r="r" b="b"/>
              <a:pathLst>
                <a:path w="1341" h="2562" extrusionOk="0">
                  <a:moveTo>
                    <a:pt x="743" y="1"/>
                  </a:moveTo>
                  <a:cubicBezTo>
                    <a:pt x="664" y="1"/>
                    <a:pt x="585" y="21"/>
                    <a:pt x="510" y="67"/>
                  </a:cubicBezTo>
                  <a:cubicBezTo>
                    <a:pt x="103" y="331"/>
                    <a:pt x="82" y="779"/>
                    <a:pt x="103" y="1228"/>
                  </a:cubicBezTo>
                  <a:cubicBezTo>
                    <a:pt x="103" y="1614"/>
                    <a:pt x="1" y="2124"/>
                    <a:pt x="184" y="2470"/>
                  </a:cubicBezTo>
                  <a:cubicBezTo>
                    <a:pt x="215" y="2531"/>
                    <a:pt x="276" y="2561"/>
                    <a:pt x="337" y="2561"/>
                  </a:cubicBezTo>
                  <a:cubicBezTo>
                    <a:pt x="398" y="2561"/>
                    <a:pt x="459" y="2531"/>
                    <a:pt x="490" y="2470"/>
                  </a:cubicBezTo>
                  <a:cubicBezTo>
                    <a:pt x="673" y="2144"/>
                    <a:pt x="775" y="1818"/>
                    <a:pt x="897" y="1472"/>
                  </a:cubicBezTo>
                  <a:cubicBezTo>
                    <a:pt x="979" y="1187"/>
                    <a:pt x="1162" y="922"/>
                    <a:pt x="1243" y="637"/>
                  </a:cubicBezTo>
                  <a:cubicBezTo>
                    <a:pt x="1341" y="312"/>
                    <a:pt x="1050"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554508" y="-642225"/>
              <a:ext cx="227026" cy="82557"/>
            </a:xfrm>
            <a:custGeom>
              <a:avLst/>
              <a:gdLst/>
              <a:ahLst/>
              <a:cxnLst/>
              <a:rect l="l" t="t" r="r" b="b"/>
              <a:pathLst>
                <a:path w="3748" h="1119" extrusionOk="0">
                  <a:moveTo>
                    <a:pt x="2723" y="1"/>
                  </a:moveTo>
                  <a:cubicBezTo>
                    <a:pt x="2392" y="1"/>
                    <a:pt x="2043" y="69"/>
                    <a:pt x="1732" y="110"/>
                  </a:cubicBezTo>
                  <a:cubicBezTo>
                    <a:pt x="1304" y="151"/>
                    <a:pt x="713" y="110"/>
                    <a:pt x="306" y="334"/>
                  </a:cubicBezTo>
                  <a:cubicBezTo>
                    <a:pt x="1" y="517"/>
                    <a:pt x="163" y="945"/>
                    <a:pt x="489" y="965"/>
                  </a:cubicBezTo>
                  <a:cubicBezTo>
                    <a:pt x="978" y="1006"/>
                    <a:pt x="1467" y="1047"/>
                    <a:pt x="1956" y="1067"/>
                  </a:cubicBezTo>
                  <a:cubicBezTo>
                    <a:pt x="2241" y="1067"/>
                    <a:pt x="2531" y="1118"/>
                    <a:pt x="2808" y="1118"/>
                  </a:cubicBezTo>
                  <a:cubicBezTo>
                    <a:pt x="3086" y="1118"/>
                    <a:pt x="3351" y="1067"/>
                    <a:pt x="3585" y="864"/>
                  </a:cubicBezTo>
                  <a:cubicBezTo>
                    <a:pt x="3748" y="721"/>
                    <a:pt x="3748" y="416"/>
                    <a:pt x="3585" y="273"/>
                  </a:cubicBezTo>
                  <a:cubicBezTo>
                    <a:pt x="3345" y="63"/>
                    <a:pt x="3042"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1036837" y="-483903"/>
              <a:ext cx="221574" cy="85729"/>
            </a:xfrm>
            <a:custGeom>
              <a:avLst/>
              <a:gdLst/>
              <a:ahLst/>
              <a:cxnLst/>
              <a:rect l="l" t="t" r="r" b="b"/>
              <a:pathLst>
                <a:path w="3658" h="1162" extrusionOk="0">
                  <a:moveTo>
                    <a:pt x="1839" y="1"/>
                  </a:moveTo>
                  <a:cubicBezTo>
                    <a:pt x="1639" y="1"/>
                    <a:pt x="1440" y="7"/>
                    <a:pt x="1243" y="21"/>
                  </a:cubicBezTo>
                  <a:cubicBezTo>
                    <a:pt x="1044" y="21"/>
                    <a:pt x="731" y="90"/>
                    <a:pt x="484" y="90"/>
                  </a:cubicBezTo>
                  <a:cubicBezTo>
                    <a:pt x="401" y="90"/>
                    <a:pt x="326" y="82"/>
                    <a:pt x="265" y="62"/>
                  </a:cubicBezTo>
                  <a:cubicBezTo>
                    <a:pt x="254" y="58"/>
                    <a:pt x="243" y="56"/>
                    <a:pt x="231" y="56"/>
                  </a:cubicBezTo>
                  <a:cubicBezTo>
                    <a:pt x="177" y="56"/>
                    <a:pt x="119" y="93"/>
                    <a:pt x="102" y="143"/>
                  </a:cubicBezTo>
                  <a:cubicBezTo>
                    <a:pt x="1" y="510"/>
                    <a:pt x="510" y="673"/>
                    <a:pt x="774" y="713"/>
                  </a:cubicBezTo>
                  <a:cubicBezTo>
                    <a:pt x="1446" y="836"/>
                    <a:pt x="2098" y="937"/>
                    <a:pt x="2750" y="1141"/>
                  </a:cubicBezTo>
                  <a:cubicBezTo>
                    <a:pt x="2801" y="1155"/>
                    <a:pt x="2850" y="1161"/>
                    <a:pt x="2897" y="1161"/>
                  </a:cubicBezTo>
                  <a:cubicBezTo>
                    <a:pt x="3476" y="1161"/>
                    <a:pt x="3657" y="176"/>
                    <a:pt x="3035" y="82"/>
                  </a:cubicBezTo>
                  <a:cubicBezTo>
                    <a:pt x="2641" y="28"/>
                    <a:pt x="2238"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1086203" y="-224805"/>
              <a:ext cx="228237" cy="94583"/>
            </a:xfrm>
            <a:custGeom>
              <a:avLst/>
              <a:gdLst/>
              <a:ahLst/>
              <a:cxnLst/>
              <a:rect l="l" t="t" r="r" b="b"/>
              <a:pathLst>
                <a:path w="3768" h="1282" extrusionOk="0">
                  <a:moveTo>
                    <a:pt x="887" y="1"/>
                  </a:moveTo>
                  <a:cubicBezTo>
                    <a:pt x="659" y="1"/>
                    <a:pt x="439" y="23"/>
                    <a:pt x="245" y="93"/>
                  </a:cubicBezTo>
                  <a:cubicBezTo>
                    <a:pt x="0" y="195"/>
                    <a:pt x="0" y="521"/>
                    <a:pt x="245" y="623"/>
                  </a:cubicBezTo>
                  <a:cubicBezTo>
                    <a:pt x="754" y="806"/>
                    <a:pt x="1202" y="969"/>
                    <a:pt x="1731" y="1091"/>
                  </a:cubicBezTo>
                  <a:cubicBezTo>
                    <a:pt x="2089" y="1163"/>
                    <a:pt x="2510" y="1282"/>
                    <a:pt x="2884" y="1282"/>
                  </a:cubicBezTo>
                  <a:cubicBezTo>
                    <a:pt x="2935" y="1282"/>
                    <a:pt x="2985" y="1279"/>
                    <a:pt x="3035" y="1275"/>
                  </a:cubicBezTo>
                  <a:cubicBezTo>
                    <a:pt x="3503" y="1234"/>
                    <a:pt x="3768" y="704"/>
                    <a:pt x="3422" y="338"/>
                  </a:cubicBezTo>
                  <a:cubicBezTo>
                    <a:pt x="3193" y="109"/>
                    <a:pt x="2899" y="72"/>
                    <a:pt x="2597" y="72"/>
                  </a:cubicBezTo>
                  <a:cubicBezTo>
                    <a:pt x="2456" y="72"/>
                    <a:pt x="2313" y="80"/>
                    <a:pt x="2173" y="80"/>
                  </a:cubicBezTo>
                  <a:cubicBezTo>
                    <a:pt x="2107" y="80"/>
                    <a:pt x="2040" y="78"/>
                    <a:pt x="1976" y="73"/>
                  </a:cubicBezTo>
                  <a:cubicBezTo>
                    <a:pt x="1648" y="60"/>
                    <a:pt x="1258"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1226789" y="50230"/>
              <a:ext cx="260946" cy="97460"/>
            </a:xfrm>
            <a:custGeom>
              <a:avLst/>
              <a:gdLst/>
              <a:ahLst/>
              <a:cxnLst/>
              <a:rect l="l" t="t" r="r" b="b"/>
              <a:pathLst>
                <a:path w="4308" h="1321" extrusionOk="0">
                  <a:moveTo>
                    <a:pt x="3520" y="1"/>
                  </a:moveTo>
                  <a:cubicBezTo>
                    <a:pt x="3452" y="1"/>
                    <a:pt x="3379" y="10"/>
                    <a:pt x="3300" y="31"/>
                  </a:cubicBezTo>
                  <a:cubicBezTo>
                    <a:pt x="2322" y="276"/>
                    <a:pt x="1223" y="11"/>
                    <a:pt x="266" y="398"/>
                  </a:cubicBezTo>
                  <a:cubicBezTo>
                    <a:pt x="21" y="500"/>
                    <a:pt x="1" y="805"/>
                    <a:pt x="266" y="927"/>
                  </a:cubicBezTo>
                  <a:cubicBezTo>
                    <a:pt x="1223" y="1314"/>
                    <a:pt x="2322" y="1049"/>
                    <a:pt x="3300" y="1294"/>
                  </a:cubicBezTo>
                  <a:cubicBezTo>
                    <a:pt x="3373" y="1312"/>
                    <a:pt x="3440" y="1320"/>
                    <a:pt x="3503" y="1320"/>
                  </a:cubicBezTo>
                  <a:cubicBezTo>
                    <a:pt x="4289" y="1320"/>
                    <a:pt x="4308" y="1"/>
                    <a:pt x="3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232511" y="743643"/>
              <a:ext cx="159245" cy="199937"/>
            </a:xfrm>
            <a:custGeom>
              <a:avLst/>
              <a:gdLst/>
              <a:ahLst/>
              <a:cxnLst/>
              <a:rect l="l" t="t" r="r" b="b"/>
              <a:pathLst>
                <a:path w="2629" h="2710" extrusionOk="0">
                  <a:moveTo>
                    <a:pt x="2343" y="0"/>
                  </a:moveTo>
                  <a:cubicBezTo>
                    <a:pt x="2140" y="21"/>
                    <a:pt x="2058" y="102"/>
                    <a:pt x="1915" y="224"/>
                  </a:cubicBezTo>
                  <a:cubicBezTo>
                    <a:pt x="1671" y="428"/>
                    <a:pt x="1427" y="611"/>
                    <a:pt x="1203" y="815"/>
                  </a:cubicBezTo>
                  <a:cubicBezTo>
                    <a:pt x="836" y="1161"/>
                    <a:pt x="571" y="1507"/>
                    <a:pt x="286" y="1915"/>
                  </a:cubicBezTo>
                  <a:cubicBezTo>
                    <a:pt x="1" y="2284"/>
                    <a:pt x="381" y="2710"/>
                    <a:pt x="774" y="2710"/>
                  </a:cubicBezTo>
                  <a:cubicBezTo>
                    <a:pt x="857" y="2710"/>
                    <a:pt x="941" y="2691"/>
                    <a:pt x="1019" y="2648"/>
                  </a:cubicBezTo>
                  <a:cubicBezTo>
                    <a:pt x="1223" y="2526"/>
                    <a:pt x="1264" y="2383"/>
                    <a:pt x="1366" y="2179"/>
                  </a:cubicBezTo>
                  <a:cubicBezTo>
                    <a:pt x="1488" y="1935"/>
                    <a:pt x="1651" y="1731"/>
                    <a:pt x="1814" y="1528"/>
                  </a:cubicBezTo>
                  <a:cubicBezTo>
                    <a:pt x="2099" y="1182"/>
                    <a:pt x="2506" y="795"/>
                    <a:pt x="2608" y="347"/>
                  </a:cubicBezTo>
                  <a:cubicBezTo>
                    <a:pt x="2628" y="184"/>
                    <a:pt x="2526" y="0"/>
                    <a:pt x="2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30870" y="956190"/>
              <a:ext cx="75292" cy="227013"/>
            </a:xfrm>
            <a:custGeom>
              <a:avLst/>
              <a:gdLst/>
              <a:ahLst/>
              <a:cxnLst/>
              <a:rect l="l" t="t" r="r" b="b"/>
              <a:pathLst>
                <a:path w="1243" h="3077" extrusionOk="0">
                  <a:moveTo>
                    <a:pt x="850" y="0"/>
                  </a:moveTo>
                  <a:cubicBezTo>
                    <a:pt x="817" y="0"/>
                    <a:pt x="787" y="9"/>
                    <a:pt x="764" y="32"/>
                  </a:cubicBezTo>
                  <a:cubicBezTo>
                    <a:pt x="459" y="256"/>
                    <a:pt x="377" y="602"/>
                    <a:pt x="275" y="928"/>
                  </a:cubicBezTo>
                  <a:cubicBezTo>
                    <a:pt x="92" y="1457"/>
                    <a:pt x="51" y="1966"/>
                    <a:pt x="31" y="2496"/>
                  </a:cubicBezTo>
                  <a:cubicBezTo>
                    <a:pt x="0" y="2883"/>
                    <a:pt x="311" y="3076"/>
                    <a:pt x="621" y="3076"/>
                  </a:cubicBezTo>
                  <a:cubicBezTo>
                    <a:pt x="932" y="3076"/>
                    <a:pt x="1243" y="2883"/>
                    <a:pt x="1212" y="2496"/>
                  </a:cubicBezTo>
                  <a:cubicBezTo>
                    <a:pt x="1171" y="1987"/>
                    <a:pt x="1110" y="1498"/>
                    <a:pt x="1151" y="968"/>
                  </a:cubicBezTo>
                  <a:cubicBezTo>
                    <a:pt x="1192" y="683"/>
                    <a:pt x="1232" y="256"/>
                    <a:pt x="1008" y="52"/>
                  </a:cubicBezTo>
                  <a:cubicBezTo>
                    <a:pt x="970" y="26"/>
                    <a:pt x="907"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323775" y="1149334"/>
              <a:ext cx="140044" cy="216168"/>
            </a:xfrm>
            <a:custGeom>
              <a:avLst/>
              <a:gdLst/>
              <a:ahLst/>
              <a:cxnLst/>
              <a:rect l="l" t="t" r="r" b="b"/>
              <a:pathLst>
                <a:path w="2312" h="2930" extrusionOk="0">
                  <a:moveTo>
                    <a:pt x="473" y="0"/>
                  </a:moveTo>
                  <a:cubicBezTo>
                    <a:pt x="331" y="0"/>
                    <a:pt x="190" y="92"/>
                    <a:pt x="143" y="244"/>
                  </a:cubicBezTo>
                  <a:cubicBezTo>
                    <a:pt x="0" y="611"/>
                    <a:pt x="245" y="1100"/>
                    <a:pt x="346" y="1487"/>
                  </a:cubicBezTo>
                  <a:cubicBezTo>
                    <a:pt x="428" y="1874"/>
                    <a:pt x="509" y="2261"/>
                    <a:pt x="733" y="2607"/>
                  </a:cubicBezTo>
                  <a:cubicBezTo>
                    <a:pt x="873" y="2838"/>
                    <a:pt x="1062" y="2930"/>
                    <a:pt x="1252" y="2930"/>
                  </a:cubicBezTo>
                  <a:cubicBezTo>
                    <a:pt x="1781" y="2930"/>
                    <a:pt x="2312" y="2212"/>
                    <a:pt x="1772" y="1792"/>
                  </a:cubicBezTo>
                  <a:cubicBezTo>
                    <a:pt x="1528" y="1589"/>
                    <a:pt x="1405" y="1365"/>
                    <a:pt x="1283" y="1079"/>
                  </a:cubicBezTo>
                  <a:cubicBezTo>
                    <a:pt x="1202" y="916"/>
                    <a:pt x="1141" y="754"/>
                    <a:pt x="1059" y="591"/>
                  </a:cubicBezTo>
                  <a:cubicBezTo>
                    <a:pt x="978" y="448"/>
                    <a:pt x="835" y="306"/>
                    <a:pt x="754" y="163"/>
                  </a:cubicBezTo>
                  <a:cubicBezTo>
                    <a:pt x="685" y="50"/>
                    <a:pt x="57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04950" y="310583"/>
              <a:ext cx="135501" cy="228932"/>
            </a:xfrm>
            <a:custGeom>
              <a:avLst/>
              <a:gdLst/>
              <a:ahLst/>
              <a:cxnLst/>
              <a:rect l="l" t="t" r="r" b="b"/>
              <a:pathLst>
                <a:path w="2237" h="3103" extrusionOk="0">
                  <a:moveTo>
                    <a:pt x="1335" y="1"/>
                  </a:moveTo>
                  <a:cubicBezTo>
                    <a:pt x="1053" y="1"/>
                    <a:pt x="775" y="146"/>
                    <a:pt x="672" y="494"/>
                  </a:cubicBezTo>
                  <a:cubicBezTo>
                    <a:pt x="550" y="881"/>
                    <a:pt x="448" y="1288"/>
                    <a:pt x="346" y="1695"/>
                  </a:cubicBezTo>
                  <a:cubicBezTo>
                    <a:pt x="245" y="2042"/>
                    <a:pt x="0" y="2347"/>
                    <a:pt x="122" y="2734"/>
                  </a:cubicBezTo>
                  <a:cubicBezTo>
                    <a:pt x="188" y="2944"/>
                    <a:pt x="414" y="3103"/>
                    <a:pt x="631" y="3103"/>
                  </a:cubicBezTo>
                  <a:cubicBezTo>
                    <a:pt x="752" y="3103"/>
                    <a:pt x="870" y="3054"/>
                    <a:pt x="957" y="2938"/>
                  </a:cubicBezTo>
                  <a:cubicBezTo>
                    <a:pt x="1181" y="2653"/>
                    <a:pt x="1405" y="2388"/>
                    <a:pt x="1548" y="2062"/>
                  </a:cubicBezTo>
                  <a:cubicBezTo>
                    <a:pt x="1731" y="1675"/>
                    <a:pt x="1874" y="1268"/>
                    <a:pt x="2037" y="860"/>
                  </a:cubicBezTo>
                  <a:cubicBezTo>
                    <a:pt x="2236" y="362"/>
                    <a:pt x="1780" y="1"/>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540923" y="-122995"/>
              <a:ext cx="159063" cy="203995"/>
            </a:xfrm>
            <a:custGeom>
              <a:avLst/>
              <a:gdLst/>
              <a:ahLst/>
              <a:cxnLst/>
              <a:rect l="l" t="t" r="r" b="b"/>
              <a:pathLst>
                <a:path w="2626" h="2765" extrusionOk="0">
                  <a:moveTo>
                    <a:pt x="1615" y="0"/>
                  </a:moveTo>
                  <a:cubicBezTo>
                    <a:pt x="1461" y="0"/>
                    <a:pt x="1303" y="59"/>
                    <a:pt x="1162" y="200"/>
                  </a:cubicBezTo>
                  <a:cubicBezTo>
                    <a:pt x="1019" y="343"/>
                    <a:pt x="938" y="506"/>
                    <a:pt x="836" y="689"/>
                  </a:cubicBezTo>
                  <a:cubicBezTo>
                    <a:pt x="714" y="892"/>
                    <a:pt x="551" y="1076"/>
                    <a:pt x="449" y="1279"/>
                  </a:cubicBezTo>
                  <a:cubicBezTo>
                    <a:pt x="225" y="1666"/>
                    <a:pt x="1" y="2013"/>
                    <a:pt x="103" y="2461"/>
                  </a:cubicBezTo>
                  <a:cubicBezTo>
                    <a:pt x="141" y="2653"/>
                    <a:pt x="317" y="2765"/>
                    <a:pt x="493" y="2765"/>
                  </a:cubicBezTo>
                  <a:cubicBezTo>
                    <a:pt x="597" y="2765"/>
                    <a:pt x="700" y="2727"/>
                    <a:pt x="775" y="2644"/>
                  </a:cubicBezTo>
                  <a:cubicBezTo>
                    <a:pt x="999" y="2400"/>
                    <a:pt x="1264" y="2196"/>
                    <a:pt x="1488" y="1951"/>
                  </a:cubicBezTo>
                  <a:cubicBezTo>
                    <a:pt x="1691" y="1687"/>
                    <a:pt x="1875" y="1341"/>
                    <a:pt x="2119" y="1137"/>
                  </a:cubicBezTo>
                  <a:cubicBezTo>
                    <a:pt x="2625" y="710"/>
                    <a:pt x="2149"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201499" y="64468"/>
              <a:ext cx="206552" cy="180165"/>
            </a:xfrm>
            <a:custGeom>
              <a:avLst/>
              <a:gdLst/>
              <a:ahLst/>
              <a:cxnLst/>
              <a:rect l="l" t="t" r="r" b="b"/>
              <a:pathLst>
                <a:path w="3410" h="2442" extrusionOk="0">
                  <a:moveTo>
                    <a:pt x="2662" y="1"/>
                  </a:moveTo>
                  <a:cubicBezTo>
                    <a:pt x="2499" y="1"/>
                    <a:pt x="2335" y="72"/>
                    <a:pt x="2224" y="245"/>
                  </a:cubicBezTo>
                  <a:cubicBezTo>
                    <a:pt x="2183" y="307"/>
                    <a:pt x="2000" y="388"/>
                    <a:pt x="1918" y="449"/>
                  </a:cubicBezTo>
                  <a:cubicBezTo>
                    <a:pt x="1674" y="632"/>
                    <a:pt x="1450" y="836"/>
                    <a:pt x="1206" y="1019"/>
                  </a:cubicBezTo>
                  <a:cubicBezTo>
                    <a:pt x="859" y="1304"/>
                    <a:pt x="350" y="1467"/>
                    <a:pt x="126" y="1875"/>
                  </a:cubicBezTo>
                  <a:cubicBezTo>
                    <a:pt x="0" y="2127"/>
                    <a:pt x="176" y="2442"/>
                    <a:pt x="458" y="2442"/>
                  </a:cubicBezTo>
                  <a:cubicBezTo>
                    <a:pt x="495" y="2442"/>
                    <a:pt x="534" y="2436"/>
                    <a:pt x="574" y="2425"/>
                  </a:cubicBezTo>
                  <a:cubicBezTo>
                    <a:pt x="1063" y="2302"/>
                    <a:pt x="1592" y="2017"/>
                    <a:pt x="2000" y="1712"/>
                  </a:cubicBezTo>
                  <a:cubicBezTo>
                    <a:pt x="2366" y="1427"/>
                    <a:pt x="2876" y="1162"/>
                    <a:pt x="3140" y="775"/>
                  </a:cubicBezTo>
                  <a:cubicBezTo>
                    <a:pt x="3410" y="378"/>
                    <a:pt x="3037" y="1"/>
                    <a:pt x="2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197969" y="-26866"/>
              <a:ext cx="159185" cy="199052"/>
            </a:xfrm>
            <a:custGeom>
              <a:avLst/>
              <a:gdLst/>
              <a:ahLst/>
              <a:cxnLst/>
              <a:rect l="l" t="t" r="r" b="b"/>
              <a:pathLst>
                <a:path w="2628" h="2698" extrusionOk="0">
                  <a:moveTo>
                    <a:pt x="1905" y="1"/>
                  </a:moveTo>
                  <a:cubicBezTo>
                    <a:pt x="1788" y="1"/>
                    <a:pt x="1664" y="42"/>
                    <a:pt x="1548" y="139"/>
                  </a:cubicBezTo>
                  <a:cubicBezTo>
                    <a:pt x="1141" y="486"/>
                    <a:pt x="795" y="974"/>
                    <a:pt x="550" y="1422"/>
                  </a:cubicBezTo>
                  <a:cubicBezTo>
                    <a:pt x="367" y="1769"/>
                    <a:pt x="1" y="2196"/>
                    <a:pt x="184" y="2583"/>
                  </a:cubicBezTo>
                  <a:cubicBezTo>
                    <a:pt x="223" y="2662"/>
                    <a:pt x="305" y="2698"/>
                    <a:pt x="389" y="2698"/>
                  </a:cubicBezTo>
                  <a:cubicBezTo>
                    <a:pt x="478" y="2698"/>
                    <a:pt x="569" y="2657"/>
                    <a:pt x="611" y="2583"/>
                  </a:cubicBezTo>
                  <a:cubicBezTo>
                    <a:pt x="713" y="2441"/>
                    <a:pt x="876" y="2339"/>
                    <a:pt x="998" y="2217"/>
                  </a:cubicBezTo>
                  <a:cubicBezTo>
                    <a:pt x="1141" y="2094"/>
                    <a:pt x="1263" y="1932"/>
                    <a:pt x="1385" y="1769"/>
                  </a:cubicBezTo>
                  <a:cubicBezTo>
                    <a:pt x="1650" y="1443"/>
                    <a:pt x="2017" y="1219"/>
                    <a:pt x="2281" y="893"/>
                  </a:cubicBezTo>
                  <a:cubicBezTo>
                    <a:pt x="2628" y="483"/>
                    <a:pt x="2305" y="1"/>
                    <a:pt x="1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886318" y="125702"/>
              <a:ext cx="175660" cy="89861"/>
            </a:xfrm>
            <a:custGeom>
              <a:avLst/>
              <a:gdLst/>
              <a:ahLst/>
              <a:cxnLst/>
              <a:rect l="l" t="t" r="r" b="b"/>
              <a:pathLst>
                <a:path w="2900" h="1218" extrusionOk="0">
                  <a:moveTo>
                    <a:pt x="2212" y="1"/>
                  </a:moveTo>
                  <a:cubicBezTo>
                    <a:pt x="2164" y="1"/>
                    <a:pt x="2112" y="9"/>
                    <a:pt x="2058" y="26"/>
                  </a:cubicBezTo>
                  <a:cubicBezTo>
                    <a:pt x="1793" y="128"/>
                    <a:pt x="1528" y="169"/>
                    <a:pt x="1264" y="250"/>
                  </a:cubicBezTo>
                  <a:cubicBezTo>
                    <a:pt x="999" y="352"/>
                    <a:pt x="754" y="536"/>
                    <a:pt x="469" y="576"/>
                  </a:cubicBezTo>
                  <a:cubicBezTo>
                    <a:pt x="164" y="617"/>
                    <a:pt x="1" y="1126"/>
                    <a:pt x="388" y="1187"/>
                  </a:cubicBezTo>
                  <a:cubicBezTo>
                    <a:pt x="501" y="1209"/>
                    <a:pt x="613" y="1217"/>
                    <a:pt x="722" y="1217"/>
                  </a:cubicBezTo>
                  <a:cubicBezTo>
                    <a:pt x="927" y="1217"/>
                    <a:pt x="1126" y="1186"/>
                    <a:pt x="1325" y="1147"/>
                  </a:cubicBezTo>
                  <a:cubicBezTo>
                    <a:pt x="1651" y="1065"/>
                    <a:pt x="1997" y="1065"/>
                    <a:pt x="2323" y="1004"/>
                  </a:cubicBezTo>
                  <a:cubicBezTo>
                    <a:pt x="2900" y="911"/>
                    <a:pt x="2728" y="1"/>
                    <a:pt x="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1544000" y="-175670"/>
              <a:ext cx="188623" cy="149621"/>
            </a:xfrm>
            <a:custGeom>
              <a:avLst/>
              <a:gdLst/>
              <a:ahLst/>
              <a:cxnLst/>
              <a:rect l="l" t="t" r="r" b="b"/>
              <a:pathLst>
                <a:path w="3114" h="2028" extrusionOk="0">
                  <a:moveTo>
                    <a:pt x="375" y="1"/>
                  </a:moveTo>
                  <a:cubicBezTo>
                    <a:pt x="192" y="1"/>
                    <a:pt x="1" y="190"/>
                    <a:pt x="18" y="364"/>
                  </a:cubicBezTo>
                  <a:cubicBezTo>
                    <a:pt x="100" y="934"/>
                    <a:pt x="711" y="1158"/>
                    <a:pt x="1179" y="1382"/>
                  </a:cubicBezTo>
                  <a:cubicBezTo>
                    <a:pt x="1342" y="1464"/>
                    <a:pt x="1525" y="1545"/>
                    <a:pt x="1688" y="1647"/>
                  </a:cubicBezTo>
                  <a:cubicBezTo>
                    <a:pt x="1685" y="1646"/>
                    <a:pt x="1683" y="1645"/>
                    <a:pt x="1683" y="1645"/>
                  </a:cubicBezTo>
                  <a:lnTo>
                    <a:pt x="1683" y="1645"/>
                  </a:lnTo>
                  <a:cubicBezTo>
                    <a:pt x="1681" y="1645"/>
                    <a:pt x="1769" y="1692"/>
                    <a:pt x="1812" y="1710"/>
                  </a:cubicBezTo>
                  <a:lnTo>
                    <a:pt x="1812" y="1710"/>
                  </a:lnTo>
                  <a:cubicBezTo>
                    <a:pt x="1856" y="1764"/>
                    <a:pt x="2045" y="1937"/>
                    <a:pt x="2075" y="1953"/>
                  </a:cubicBezTo>
                  <a:cubicBezTo>
                    <a:pt x="2181" y="2003"/>
                    <a:pt x="2293" y="2027"/>
                    <a:pt x="2402" y="2027"/>
                  </a:cubicBezTo>
                  <a:cubicBezTo>
                    <a:pt x="2692" y="2027"/>
                    <a:pt x="2964" y="1856"/>
                    <a:pt x="3053" y="1545"/>
                  </a:cubicBezTo>
                  <a:cubicBezTo>
                    <a:pt x="3053" y="1545"/>
                    <a:pt x="3053" y="1525"/>
                    <a:pt x="3053" y="1505"/>
                  </a:cubicBezTo>
                  <a:cubicBezTo>
                    <a:pt x="3114" y="1281"/>
                    <a:pt x="3073" y="995"/>
                    <a:pt x="2890" y="833"/>
                  </a:cubicBezTo>
                  <a:cubicBezTo>
                    <a:pt x="2564" y="568"/>
                    <a:pt x="2238" y="527"/>
                    <a:pt x="1851" y="446"/>
                  </a:cubicBezTo>
                  <a:cubicBezTo>
                    <a:pt x="1383" y="385"/>
                    <a:pt x="914" y="201"/>
                    <a:pt x="466" y="18"/>
                  </a:cubicBezTo>
                  <a:cubicBezTo>
                    <a:pt x="437" y="6"/>
                    <a:pt x="406"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618636" y="943501"/>
              <a:ext cx="111090" cy="196691"/>
            </a:xfrm>
            <a:custGeom>
              <a:avLst/>
              <a:gdLst/>
              <a:ahLst/>
              <a:cxnLst/>
              <a:rect l="l" t="t" r="r" b="b"/>
              <a:pathLst>
                <a:path w="1834" h="2666" extrusionOk="0">
                  <a:moveTo>
                    <a:pt x="335" y="0"/>
                  </a:moveTo>
                  <a:cubicBezTo>
                    <a:pt x="180" y="0"/>
                    <a:pt x="34" y="108"/>
                    <a:pt x="21" y="305"/>
                  </a:cubicBezTo>
                  <a:cubicBezTo>
                    <a:pt x="1" y="774"/>
                    <a:pt x="204" y="1344"/>
                    <a:pt x="367" y="1792"/>
                  </a:cubicBezTo>
                  <a:cubicBezTo>
                    <a:pt x="514" y="2213"/>
                    <a:pt x="791" y="2666"/>
                    <a:pt x="1274" y="2666"/>
                  </a:cubicBezTo>
                  <a:cubicBezTo>
                    <a:pt x="1329" y="2666"/>
                    <a:pt x="1386" y="2660"/>
                    <a:pt x="1447" y="2647"/>
                  </a:cubicBezTo>
                  <a:cubicBezTo>
                    <a:pt x="1732" y="2607"/>
                    <a:pt x="1834" y="2281"/>
                    <a:pt x="1793" y="2036"/>
                  </a:cubicBezTo>
                  <a:cubicBezTo>
                    <a:pt x="1752" y="1812"/>
                    <a:pt x="1610" y="1731"/>
                    <a:pt x="1488" y="1588"/>
                  </a:cubicBezTo>
                  <a:cubicBezTo>
                    <a:pt x="1386" y="1466"/>
                    <a:pt x="1325" y="1324"/>
                    <a:pt x="1264" y="1181"/>
                  </a:cubicBezTo>
                  <a:cubicBezTo>
                    <a:pt x="1162" y="1018"/>
                    <a:pt x="1080" y="876"/>
                    <a:pt x="999" y="713"/>
                  </a:cubicBezTo>
                  <a:cubicBezTo>
                    <a:pt x="877" y="489"/>
                    <a:pt x="754" y="346"/>
                    <a:pt x="612" y="142"/>
                  </a:cubicBezTo>
                  <a:cubicBezTo>
                    <a:pt x="540" y="46"/>
                    <a:pt x="436"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9" name="Google Shape;5579;p23"/>
          <p:cNvSpPr txBox="1">
            <a:spLocks noGrp="1"/>
          </p:cNvSpPr>
          <p:nvPr>
            <p:ph type="title"/>
          </p:nvPr>
        </p:nvSpPr>
        <p:spPr>
          <a:xfrm>
            <a:off x="720000" y="540000"/>
            <a:ext cx="4794900" cy="790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atin typeface="Sue Ellen Francisco"/>
                <a:ea typeface="Sue Ellen Francisco"/>
                <a:cs typeface="Sue Ellen Francisco"/>
                <a:sym typeface="Sue Ellen Francisc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80" name="Google Shape;5580;p23"/>
          <p:cNvSpPr txBox="1">
            <a:spLocks noGrp="1"/>
          </p:cNvSpPr>
          <p:nvPr>
            <p:ph type="subTitle" idx="1"/>
          </p:nvPr>
        </p:nvSpPr>
        <p:spPr>
          <a:xfrm>
            <a:off x="726850" y="1968925"/>
            <a:ext cx="4582500" cy="2083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5581" name="Google Shape;5581;p23"/>
          <p:cNvGrpSpPr/>
          <p:nvPr/>
        </p:nvGrpSpPr>
        <p:grpSpPr>
          <a:xfrm>
            <a:off x="6006460" y="4653954"/>
            <a:ext cx="1321329" cy="1007567"/>
            <a:chOff x="6006460" y="4653954"/>
            <a:chExt cx="1321329" cy="1007567"/>
          </a:xfrm>
        </p:grpSpPr>
        <p:sp>
          <p:nvSpPr>
            <p:cNvPr id="5582" name="Google Shape;5582;p23"/>
            <p:cNvSpPr/>
            <p:nvPr/>
          </p:nvSpPr>
          <p:spPr>
            <a:xfrm rot="-647180">
              <a:off x="6921388" y="4710800"/>
              <a:ext cx="129211" cy="220212"/>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rot="-647180">
              <a:off x="6305017" y="5040889"/>
              <a:ext cx="116874" cy="19839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rot="-647180">
              <a:off x="6406732" y="4706638"/>
              <a:ext cx="126181" cy="175937"/>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rot="-647180">
              <a:off x="6022656" y="4663344"/>
              <a:ext cx="117740" cy="184198"/>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rot="-647180">
              <a:off x="7200563" y="5265564"/>
              <a:ext cx="111031" cy="18355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rot="-647180">
              <a:off x="6830912" y="5511664"/>
              <a:ext cx="108433" cy="140956"/>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rot="-647180">
              <a:off x="6367118" y="5401562"/>
              <a:ext cx="132025" cy="166901"/>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rot="-647180">
              <a:off x="6802364" y="5152318"/>
              <a:ext cx="103455" cy="174130"/>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035"/>
        <p:cNvGrpSpPr/>
        <p:nvPr/>
      </p:nvGrpSpPr>
      <p:grpSpPr>
        <a:xfrm>
          <a:off x="0" y="0"/>
          <a:ext cx="0" cy="0"/>
          <a:chOff x="0" y="0"/>
          <a:chExt cx="0" cy="0"/>
        </a:xfrm>
      </p:grpSpPr>
      <p:sp>
        <p:nvSpPr>
          <p:cNvPr id="6036" name="Google Shape;6036;p28"/>
          <p:cNvSpPr/>
          <p:nvPr/>
        </p:nvSpPr>
        <p:spPr>
          <a:xfrm rot="-68">
            <a:off x="3271442" y="-589413"/>
            <a:ext cx="6738722" cy="3605249"/>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7" name="Google Shape;6037;p28"/>
          <p:cNvGrpSpPr/>
          <p:nvPr/>
        </p:nvGrpSpPr>
        <p:grpSpPr>
          <a:xfrm>
            <a:off x="-284225" y="4076750"/>
            <a:ext cx="3124350" cy="1436975"/>
            <a:chOff x="-284225" y="4076750"/>
            <a:chExt cx="3124350" cy="1436975"/>
          </a:xfrm>
        </p:grpSpPr>
        <p:sp>
          <p:nvSpPr>
            <p:cNvPr id="6038" name="Google Shape;6038;p28"/>
            <p:cNvSpPr/>
            <p:nvPr/>
          </p:nvSpPr>
          <p:spPr>
            <a:xfrm>
              <a:off x="2832180" y="5421159"/>
              <a:ext cx="7945" cy="7153"/>
            </a:xfrm>
            <a:custGeom>
              <a:avLst/>
              <a:gdLst/>
              <a:ahLst/>
              <a:cxnLst/>
              <a:rect l="l" t="t" r="r" b="b"/>
              <a:pathLst>
                <a:path w="45" h="68" extrusionOk="0">
                  <a:moveTo>
                    <a:pt x="23" y="1"/>
                  </a:moveTo>
                  <a:cubicBezTo>
                    <a:pt x="13" y="1"/>
                    <a:pt x="5" y="14"/>
                    <a:pt x="9" y="14"/>
                  </a:cubicBezTo>
                  <a:cubicBezTo>
                    <a:pt x="0" y="67"/>
                    <a:pt x="36" y="50"/>
                    <a:pt x="44" y="67"/>
                  </a:cubicBezTo>
                  <a:cubicBezTo>
                    <a:pt x="44" y="14"/>
                    <a:pt x="3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8"/>
            <p:cNvSpPr/>
            <p:nvPr/>
          </p:nvSpPr>
          <p:spPr>
            <a:xfrm>
              <a:off x="2807109" y="5313973"/>
              <a:ext cx="9534" cy="13043"/>
            </a:xfrm>
            <a:custGeom>
              <a:avLst/>
              <a:gdLst/>
              <a:ahLst/>
              <a:cxnLst/>
              <a:rect l="l" t="t" r="r" b="b"/>
              <a:pathLst>
                <a:path w="54" h="124" extrusionOk="0">
                  <a:moveTo>
                    <a:pt x="1" y="0"/>
                  </a:moveTo>
                  <a:lnTo>
                    <a:pt x="36" y="115"/>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8"/>
            <p:cNvSpPr/>
            <p:nvPr/>
          </p:nvSpPr>
          <p:spPr>
            <a:xfrm>
              <a:off x="2786981" y="5238658"/>
              <a:ext cx="25071" cy="56801"/>
            </a:xfrm>
            <a:custGeom>
              <a:avLst/>
              <a:gdLst/>
              <a:ahLst/>
              <a:cxnLst/>
              <a:rect l="l" t="t" r="r" b="b"/>
              <a:pathLst>
                <a:path w="142" h="540" extrusionOk="0">
                  <a:moveTo>
                    <a:pt x="44" y="1"/>
                  </a:moveTo>
                  <a:lnTo>
                    <a:pt x="44" y="1"/>
                  </a:lnTo>
                  <a:cubicBezTo>
                    <a:pt x="0" y="89"/>
                    <a:pt x="97" y="301"/>
                    <a:pt x="97" y="451"/>
                  </a:cubicBezTo>
                  <a:lnTo>
                    <a:pt x="88" y="478"/>
                  </a:lnTo>
                  <a:lnTo>
                    <a:pt x="141" y="540"/>
                  </a:lnTo>
                  <a:cubicBezTo>
                    <a:pt x="115" y="354"/>
                    <a:pt x="44" y="133"/>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8"/>
            <p:cNvSpPr/>
            <p:nvPr/>
          </p:nvSpPr>
          <p:spPr>
            <a:xfrm>
              <a:off x="2802165" y="5189325"/>
              <a:ext cx="5120" cy="12307"/>
            </a:xfrm>
            <a:custGeom>
              <a:avLst/>
              <a:gdLst/>
              <a:ahLst/>
              <a:cxnLst/>
              <a:rect l="l" t="t" r="r" b="b"/>
              <a:pathLst>
                <a:path w="29" h="117" extrusionOk="0">
                  <a:moveTo>
                    <a:pt x="1" y="1"/>
                  </a:moveTo>
                  <a:cubicBezTo>
                    <a:pt x="1" y="1"/>
                    <a:pt x="7" y="22"/>
                    <a:pt x="29" y="117"/>
                  </a:cubicBezTo>
                  <a:cubicBezTo>
                    <a:pt x="29" y="108"/>
                    <a:pt x="29" y="99"/>
                    <a:pt x="29" y="90"/>
                  </a:cubicBezTo>
                  <a:cubicBezTo>
                    <a:pt x="29" y="73"/>
                    <a:pt x="29" y="55"/>
                    <a:pt x="20" y="11"/>
                  </a:cubicBezTo>
                  <a:cubicBezTo>
                    <a:pt x="18" y="14"/>
                    <a:pt x="16" y="15"/>
                    <a:pt x="14" y="15"/>
                  </a:cubicBezTo>
                  <a:cubicBezTo>
                    <a:pt x="7" y="15"/>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8"/>
            <p:cNvSpPr/>
            <p:nvPr/>
          </p:nvSpPr>
          <p:spPr>
            <a:xfrm>
              <a:off x="2807109" y="5197950"/>
              <a:ext cx="2472" cy="4523"/>
            </a:xfrm>
            <a:custGeom>
              <a:avLst/>
              <a:gdLst/>
              <a:ahLst/>
              <a:cxnLst/>
              <a:rect l="l" t="t" r="r" b="b"/>
              <a:pathLst>
                <a:path w="14" h="43" extrusionOk="0">
                  <a:moveTo>
                    <a:pt x="6" y="1"/>
                  </a:moveTo>
                  <a:cubicBezTo>
                    <a:pt x="4" y="1"/>
                    <a:pt x="3" y="5"/>
                    <a:pt x="1" y="17"/>
                  </a:cubicBezTo>
                  <a:cubicBezTo>
                    <a:pt x="5" y="35"/>
                    <a:pt x="8" y="42"/>
                    <a:pt x="9" y="42"/>
                  </a:cubicBezTo>
                  <a:cubicBezTo>
                    <a:pt x="13" y="42"/>
                    <a:pt x="10"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8"/>
            <p:cNvSpPr/>
            <p:nvPr/>
          </p:nvSpPr>
          <p:spPr>
            <a:xfrm>
              <a:off x="2793161" y="5150616"/>
              <a:ext cx="9534" cy="18513"/>
            </a:xfrm>
            <a:custGeom>
              <a:avLst/>
              <a:gdLst/>
              <a:ahLst/>
              <a:cxnLst/>
              <a:rect l="l" t="t" r="r" b="b"/>
              <a:pathLst>
                <a:path w="54" h="176" extrusionOk="0">
                  <a:moveTo>
                    <a:pt x="24" y="0"/>
                  </a:moveTo>
                  <a:cubicBezTo>
                    <a:pt x="16" y="0"/>
                    <a:pt x="9" y="25"/>
                    <a:pt x="0" y="61"/>
                  </a:cubicBezTo>
                  <a:lnTo>
                    <a:pt x="45" y="176"/>
                  </a:lnTo>
                  <a:cubicBezTo>
                    <a:pt x="52" y="153"/>
                    <a:pt x="40" y="71"/>
                    <a:pt x="48" y="71"/>
                  </a:cubicBezTo>
                  <a:cubicBezTo>
                    <a:pt x="49" y="71"/>
                    <a:pt x="51" y="74"/>
                    <a:pt x="53" y="79"/>
                  </a:cubicBezTo>
                  <a:cubicBezTo>
                    <a:pt x="41" y="23"/>
                    <a:pt x="32"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8"/>
            <p:cNvSpPr/>
            <p:nvPr/>
          </p:nvSpPr>
          <p:spPr>
            <a:xfrm>
              <a:off x="2783803" y="5146724"/>
              <a:ext cx="3355" cy="5680"/>
            </a:xfrm>
            <a:custGeom>
              <a:avLst/>
              <a:gdLst/>
              <a:ahLst/>
              <a:cxnLst/>
              <a:rect l="l" t="t" r="r" b="b"/>
              <a:pathLst>
                <a:path w="19" h="54" extrusionOk="0">
                  <a:moveTo>
                    <a:pt x="0" y="1"/>
                  </a:moveTo>
                  <a:lnTo>
                    <a:pt x="18" y="54"/>
                  </a:lnTo>
                  <a:cubicBezTo>
                    <a:pt x="18"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8"/>
            <p:cNvSpPr/>
            <p:nvPr/>
          </p:nvSpPr>
          <p:spPr>
            <a:xfrm>
              <a:off x="2782214" y="5152299"/>
              <a:ext cx="11123" cy="13148"/>
            </a:xfrm>
            <a:custGeom>
              <a:avLst/>
              <a:gdLst/>
              <a:ahLst/>
              <a:cxnLst/>
              <a:rect l="l" t="t" r="r" b="b"/>
              <a:pathLst>
                <a:path w="63" h="125" extrusionOk="0">
                  <a:moveTo>
                    <a:pt x="27" y="1"/>
                  </a:moveTo>
                  <a:cubicBezTo>
                    <a:pt x="18" y="18"/>
                    <a:pt x="1" y="27"/>
                    <a:pt x="36" y="63"/>
                  </a:cubicBezTo>
                  <a:cubicBezTo>
                    <a:pt x="34" y="61"/>
                    <a:pt x="32" y="61"/>
                    <a:pt x="31" y="61"/>
                  </a:cubicBezTo>
                  <a:cubicBezTo>
                    <a:pt x="25" y="61"/>
                    <a:pt x="47" y="86"/>
                    <a:pt x="62" y="124"/>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8"/>
            <p:cNvSpPr/>
            <p:nvPr/>
          </p:nvSpPr>
          <p:spPr>
            <a:xfrm>
              <a:off x="2786981" y="5173652"/>
              <a:ext cx="10593" cy="19249"/>
            </a:xfrm>
            <a:custGeom>
              <a:avLst/>
              <a:gdLst/>
              <a:ahLst/>
              <a:cxnLst/>
              <a:rect l="l" t="t" r="r" b="b"/>
              <a:pathLst>
                <a:path w="60" h="183" extrusionOk="0">
                  <a:moveTo>
                    <a:pt x="35" y="1"/>
                  </a:moveTo>
                  <a:cubicBezTo>
                    <a:pt x="35" y="41"/>
                    <a:pt x="39" y="92"/>
                    <a:pt x="30" y="92"/>
                  </a:cubicBezTo>
                  <a:cubicBezTo>
                    <a:pt x="25" y="92"/>
                    <a:pt x="16" y="77"/>
                    <a:pt x="0" y="36"/>
                  </a:cubicBezTo>
                  <a:lnTo>
                    <a:pt x="0" y="36"/>
                  </a:lnTo>
                  <a:cubicBezTo>
                    <a:pt x="20" y="136"/>
                    <a:pt x="38" y="182"/>
                    <a:pt x="48" y="182"/>
                  </a:cubicBezTo>
                  <a:cubicBezTo>
                    <a:pt x="60" y="182"/>
                    <a:pt x="60" y="116"/>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8"/>
            <p:cNvSpPr/>
            <p:nvPr/>
          </p:nvSpPr>
          <p:spPr>
            <a:xfrm>
              <a:off x="2782214" y="5234977"/>
              <a:ext cx="4944" cy="16830"/>
            </a:xfrm>
            <a:custGeom>
              <a:avLst/>
              <a:gdLst/>
              <a:ahLst/>
              <a:cxnLst/>
              <a:rect l="l" t="t" r="r" b="b"/>
              <a:pathLst>
                <a:path w="28" h="160" extrusionOk="0">
                  <a:moveTo>
                    <a:pt x="11" y="0"/>
                  </a:moveTo>
                  <a:cubicBezTo>
                    <a:pt x="11" y="0"/>
                    <a:pt x="10" y="0"/>
                    <a:pt x="9" y="1"/>
                  </a:cubicBezTo>
                  <a:lnTo>
                    <a:pt x="1" y="89"/>
                  </a:lnTo>
                  <a:lnTo>
                    <a:pt x="27" y="160"/>
                  </a:lnTo>
                  <a:cubicBezTo>
                    <a:pt x="19" y="125"/>
                    <a:pt x="27"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8"/>
            <p:cNvSpPr/>
            <p:nvPr/>
          </p:nvSpPr>
          <p:spPr>
            <a:xfrm>
              <a:off x="2769855" y="5081717"/>
              <a:ext cx="7945" cy="14937"/>
            </a:xfrm>
            <a:custGeom>
              <a:avLst/>
              <a:gdLst/>
              <a:ahLst/>
              <a:cxnLst/>
              <a:rect l="l" t="t" r="r" b="b"/>
              <a:pathLst>
                <a:path w="45" h="142" extrusionOk="0">
                  <a:moveTo>
                    <a:pt x="44" y="1"/>
                  </a:moveTo>
                  <a:cubicBezTo>
                    <a:pt x="26" y="1"/>
                    <a:pt x="18" y="45"/>
                    <a:pt x="0" y="62"/>
                  </a:cubicBezTo>
                  <a:lnTo>
                    <a:pt x="26" y="142"/>
                  </a:lnTo>
                  <a:cubicBezTo>
                    <a:pt x="26" y="98"/>
                    <a:pt x="26" y="10"/>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8"/>
            <p:cNvSpPr/>
            <p:nvPr/>
          </p:nvSpPr>
          <p:spPr>
            <a:xfrm>
              <a:off x="2761910" y="5075196"/>
              <a:ext cx="8122" cy="13359"/>
            </a:xfrm>
            <a:custGeom>
              <a:avLst/>
              <a:gdLst/>
              <a:ahLst/>
              <a:cxnLst/>
              <a:rect l="l" t="t" r="r" b="b"/>
              <a:pathLst>
                <a:path w="46" h="127" extrusionOk="0">
                  <a:moveTo>
                    <a:pt x="1" y="1"/>
                  </a:moveTo>
                  <a:lnTo>
                    <a:pt x="1" y="1"/>
                  </a:lnTo>
                  <a:cubicBezTo>
                    <a:pt x="16" y="100"/>
                    <a:pt x="31" y="126"/>
                    <a:pt x="41" y="126"/>
                  </a:cubicBezTo>
                  <a:cubicBezTo>
                    <a:pt x="42" y="126"/>
                    <a:pt x="44" y="126"/>
                    <a:pt x="45" y="12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8"/>
            <p:cNvSpPr/>
            <p:nvPr/>
          </p:nvSpPr>
          <p:spPr>
            <a:xfrm>
              <a:off x="2769855" y="5141149"/>
              <a:ext cx="15714" cy="25245"/>
            </a:xfrm>
            <a:custGeom>
              <a:avLst/>
              <a:gdLst/>
              <a:ahLst/>
              <a:cxnLst/>
              <a:rect l="l" t="t" r="r" b="b"/>
              <a:pathLst>
                <a:path w="89" h="240" extrusionOk="0">
                  <a:moveTo>
                    <a:pt x="0" y="1"/>
                  </a:moveTo>
                  <a:lnTo>
                    <a:pt x="9" y="45"/>
                  </a:lnTo>
                  <a:lnTo>
                    <a:pt x="88" y="239"/>
                  </a:lnTo>
                  <a:lnTo>
                    <a:pt x="88" y="2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8"/>
            <p:cNvSpPr/>
            <p:nvPr/>
          </p:nvSpPr>
          <p:spPr>
            <a:xfrm>
              <a:off x="2757320" y="5025968"/>
              <a:ext cx="12712" cy="13148"/>
            </a:xfrm>
            <a:custGeom>
              <a:avLst/>
              <a:gdLst/>
              <a:ahLst/>
              <a:cxnLst/>
              <a:rect l="l" t="t" r="r" b="b"/>
              <a:pathLst>
                <a:path w="72" h="125" extrusionOk="0">
                  <a:moveTo>
                    <a:pt x="0" y="1"/>
                  </a:moveTo>
                  <a:lnTo>
                    <a:pt x="27" y="54"/>
                  </a:lnTo>
                  <a:lnTo>
                    <a:pt x="71" y="1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8"/>
            <p:cNvSpPr/>
            <p:nvPr/>
          </p:nvSpPr>
          <p:spPr>
            <a:xfrm>
              <a:off x="2743195" y="4972111"/>
              <a:ext cx="15890" cy="27454"/>
            </a:xfrm>
            <a:custGeom>
              <a:avLst/>
              <a:gdLst/>
              <a:ahLst/>
              <a:cxnLst/>
              <a:rect l="l" t="t" r="r" b="b"/>
              <a:pathLst>
                <a:path w="90" h="261" extrusionOk="0">
                  <a:moveTo>
                    <a:pt x="1" y="1"/>
                  </a:moveTo>
                  <a:lnTo>
                    <a:pt x="1" y="1"/>
                  </a:lnTo>
                  <a:cubicBezTo>
                    <a:pt x="27" y="71"/>
                    <a:pt x="36" y="151"/>
                    <a:pt x="36" y="248"/>
                  </a:cubicBezTo>
                  <a:cubicBezTo>
                    <a:pt x="42" y="257"/>
                    <a:pt x="47" y="261"/>
                    <a:pt x="51" y="261"/>
                  </a:cubicBezTo>
                  <a:cubicBezTo>
                    <a:pt x="66" y="261"/>
                    <a:pt x="67" y="209"/>
                    <a:pt x="78" y="209"/>
                  </a:cubicBezTo>
                  <a:cubicBezTo>
                    <a:pt x="81" y="209"/>
                    <a:pt x="85" y="212"/>
                    <a:pt x="89" y="222"/>
                  </a:cubicBezTo>
                  <a:cubicBezTo>
                    <a:pt x="72" y="133"/>
                    <a:pt x="36"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8"/>
            <p:cNvSpPr/>
            <p:nvPr/>
          </p:nvSpPr>
          <p:spPr>
            <a:xfrm>
              <a:off x="2735427" y="4961908"/>
              <a:ext cx="7945" cy="11255"/>
            </a:xfrm>
            <a:custGeom>
              <a:avLst/>
              <a:gdLst/>
              <a:ahLst/>
              <a:cxnLst/>
              <a:rect l="l" t="t" r="r" b="b"/>
              <a:pathLst>
                <a:path w="45" h="107" extrusionOk="0">
                  <a:moveTo>
                    <a:pt x="1" y="1"/>
                  </a:moveTo>
                  <a:cubicBezTo>
                    <a:pt x="10" y="27"/>
                    <a:pt x="27" y="62"/>
                    <a:pt x="45" y="107"/>
                  </a:cubicBezTo>
                  <a:cubicBezTo>
                    <a:pt x="36" y="62"/>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8"/>
            <p:cNvSpPr/>
            <p:nvPr/>
          </p:nvSpPr>
          <p:spPr>
            <a:xfrm>
              <a:off x="2754142" y="5041851"/>
              <a:ext cx="6533" cy="11150"/>
            </a:xfrm>
            <a:custGeom>
              <a:avLst/>
              <a:gdLst/>
              <a:ahLst/>
              <a:cxnLst/>
              <a:rect l="l" t="t" r="r" b="b"/>
              <a:pathLst>
                <a:path w="37" h="106" extrusionOk="0">
                  <a:moveTo>
                    <a:pt x="27" y="0"/>
                  </a:moveTo>
                  <a:lnTo>
                    <a:pt x="1" y="53"/>
                  </a:lnTo>
                  <a:cubicBezTo>
                    <a:pt x="10" y="71"/>
                    <a:pt x="10" y="88"/>
                    <a:pt x="10" y="106"/>
                  </a:cubicBezTo>
                  <a:cubicBezTo>
                    <a:pt x="18" y="88"/>
                    <a:pt x="36" y="7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8"/>
            <p:cNvSpPr/>
            <p:nvPr/>
          </p:nvSpPr>
          <p:spPr>
            <a:xfrm>
              <a:off x="2751140" y="5036276"/>
              <a:ext cx="3178" cy="11150"/>
            </a:xfrm>
            <a:custGeom>
              <a:avLst/>
              <a:gdLst/>
              <a:ahLst/>
              <a:cxnLst/>
              <a:rect l="l" t="t" r="r" b="b"/>
              <a:pathLst>
                <a:path w="18" h="106" extrusionOk="0">
                  <a:moveTo>
                    <a:pt x="0" y="0"/>
                  </a:moveTo>
                  <a:lnTo>
                    <a:pt x="0" y="0"/>
                  </a:lnTo>
                  <a:cubicBezTo>
                    <a:pt x="9" y="18"/>
                    <a:pt x="9" y="53"/>
                    <a:pt x="18" y="106"/>
                  </a:cubicBezTo>
                  <a:cubicBezTo>
                    <a:pt x="9" y="44"/>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8"/>
            <p:cNvSpPr/>
            <p:nvPr/>
          </p:nvSpPr>
          <p:spPr>
            <a:xfrm>
              <a:off x="2755731" y="5052896"/>
              <a:ext cx="1766" cy="1052"/>
            </a:xfrm>
            <a:custGeom>
              <a:avLst/>
              <a:gdLst/>
              <a:ahLst/>
              <a:cxnLst/>
              <a:rect l="l" t="t" r="r" b="b"/>
              <a:pathLst>
                <a:path w="10" h="10" extrusionOk="0">
                  <a:moveTo>
                    <a:pt x="1" y="1"/>
                  </a:moveTo>
                  <a:cubicBezTo>
                    <a:pt x="1" y="1"/>
                    <a:pt x="1" y="10"/>
                    <a:pt x="9" y="1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8"/>
            <p:cNvSpPr/>
            <p:nvPr/>
          </p:nvSpPr>
          <p:spPr>
            <a:xfrm>
              <a:off x="2751140" y="5096654"/>
              <a:ext cx="15714" cy="13990"/>
            </a:xfrm>
            <a:custGeom>
              <a:avLst/>
              <a:gdLst/>
              <a:ahLst/>
              <a:cxnLst/>
              <a:rect l="l" t="t" r="r" b="b"/>
              <a:pathLst>
                <a:path w="89" h="133" extrusionOk="0">
                  <a:moveTo>
                    <a:pt x="18" y="0"/>
                  </a:moveTo>
                  <a:cubicBezTo>
                    <a:pt x="9" y="0"/>
                    <a:pt x="3" y="19"/>
                    <a:pt x="0" y="71"/>
                  </a:cubicBezTo>
                  <a:cubicBezTo>
                    <a:pt x="8" y="81"/>
                    <a:pt x="15" y="84"/>
                    <a:pt x="20" y="84"/>
                  </a:cubicBezTo>
                  <a:cubicBezTo>
                    <a:pt x="28" y="84"/>
                    <a:pt x="35" y="77"/>
                    <a:pt x="43" y="77"/>
                  </a:cubicBezTo>
                  <a:cubicBezTo>
                    <a:pt x="53" y="77"/>
                    <a:pt x="66" y="88"/>
                    <a:pt x="88" y="132"/>
                  </a:cubicBezTo>
                  <a:cubicBezTo>
                    <a:pt x="64" y="85"/>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8"/>
            <p:cNvSpPr/>
            <p:nvPr/>
          </p:nvSpPr>
          <p:spPr>
            <a:xfrm>
              <a:off x="2751140" y="5061311"/>
              <a:ext cx="9534" cy="14937"/>
            </a:xfrm>
            <a:custGeom>
              <a:avLst/>
              <a:gdLst/>
              <a:ahLst/>
              <a:cxnLst/>
              <a:rect l="l" t="t" r="r" b="b"/>
              <a:pathLst>
                <a:path w="54" h="142" extrusionOk="0">
                  <a:moveTo>
                    <a:pt x="0" y="0"/>
                  </a:moveTo>
                  <a:lnTo>
                    <a:pt x="18" y="133"/>
                  </a:lnTo>
                  <a:cubicBezTo>
                    <a:pt x="23" y="133"/>
                    <a:pt x="28" y="123"/>
                    <a:pt x="36" y="123"/>
                  </a:cubicBezTo>
                  <a:cubicBezTo>
                    <a:pt x="40" y="123"/>
                    <a:pt x="46" y="128"/>
                    <a:pt x="53" y="14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8"/>
            <p:cNvSpPr/>
            <p:nvPr/>
          </p:nvSpPr>
          <p:spPr>
            <a:xfrm>
              <a:off x="2746373" y="5054789"/>
              <a:ext cx="4944" cy="6627"/>
            </a:xfrm>
            <a:custGeom>
              <a:avLst/>
              <a:gdLst/>
              <a:ahLst/>
              <a:cxnLst/>
              <a:rect l="l" t="t" r="r" b="b"/>
              <a:pathLst>
                <a:path w="28" h="63" extrusionOk="0">
                  <a:moveTo>
                    <a:pt x="1" y="1"/>
                  </a:moveTo>
                  <a:lnTo>
                    <a:pt x="27" y="62"/>
                  </a:lnTo>
                  <a:lnTo>
                    <a:pt x="18" y="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8"/>
            <p:cNvSpPr/>
            <p:nvPr/>
          </p:nvSpPr>
          <p:spPr>
            <a:xfrm>
              <a:off x="2727658" y="4966536"/>
              <a:ext cx="11300" cy="25455"/>
            </a:xfrm>
            <a:custGeom>
              <a:avLst/>
              <a:gdLst/>
              <a:ahLst/>
              <a:cxnLst/>
              <a:rect l="l" t="t" r="r" b="b"/>
              <a:pathLst>
                <a:path w="64" h="242" extrusionOk="0">
                  <a:moveTo>
                    <a:pt x="1" y="1"/>
                  </a:moveTo>
                  <a:lnTo>
                    <a:pt x="1" y="1"/>
                  </a:lnTo>
                  <a:cubicBezTo>
                    <a:pt x="9" y="80"/>
                    <a:pt x="18" y="160"/>
                    <a:pt x="36" y="230"/>
                  </a:cubicBezTo>
                  <a:cubicBezTo>
                    <a:pt x="40" y="234"/>
                    <a:pt x="47" y="242"/>
                    <a:pt x="53" y="242"/>
                  </a:cubicBezTo>
                  <a:cubicBezTo>
                    <a:pt x="60" y="242"/>
                    <a:pt x="63" y="230"/>
                    <a:pt x="54" y="186"/>
                  </a:cubicBezTo>
                  <a:cubicBezTo>
                    <a:pt x="27" y="133"/>
                    <a:pt x="18"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8"/>
            <p:cNvSpPr/>
            <p:nvPr/>
          </p:nvSpPr>
          <p:spPr>
            <a:xfrm>
              <a:off x="2744784" y="5014818"/>
              <a:ext cx="177" cy="1999"/>
            </a:xfrm>
            <a:custGeom>
              <a:avLst/>
              <a:gdLst/>
              <a:ahLst/>
              <a:cxnLst/>
              <a:rect l="l" t="t" r="r" b="b"/>
              <a:pathLst>
                <a:path w="1" h="19" extrusionOk="0">
                  <a:moveTo>
                    <a:pt x="1" y="10"/>
                  </a:moveTo>
                  <a:lnTo>
                    <a:pt x="1" y="1"/>
                  </a:lnTo>
                  <a:cubicBezTo>
                    <a:pt x="1" y="10"/>
                    <a:pt x="1" y="19"/>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8"/>
            <p:cNvSpPr/>
            <p:nvPr/>
          </p:nvSpPr>
          <p:spPr>
            <a:xfrm>
              <a:off x="2701175" y="4893220"/>
              <a:ext cx="1766" cy="1052"/>
            </a:xfrm>
            <a:custGeom>
              <a:avLst/>
              <a:gdLst/>
              <a:ahLst/>
              <a:cxnLst/>
              <a:rect l="l" t="t" r="r" b="b"/>
              <a:pathLst>
                <a:path w="10" h="10" extrusionOk="0">
                  <a:moveTo>
                    <a:pt x="9" y="0"/>
                  </a:moveTo>
                  <a:lnTo>
                    <a:pt x="0"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8"/>
            <p:cNvSpPr/>
            <p:nvPr/>
          </p:nvSpPr>
          <p:spPr>
            <a:xfrm>
              <a:off x="2732425" y="4990730"/>
              <a:ext cx="7945" cy="13990"/>
            </a:xfrm>
            <a:custGeom>
              <a:avLst/>
              <a:gdLst/>
              <a:ahLst/>
              <a:cxnLst/>
              <a:rect l="l" t="t" r="r" b="b"/>
              <a:pathLst>
                <a:path w="45" h="133" extrusionOk="0">
                  <a:moveTo>
                    <a:pt x="9" y="0"/>
                  </a:moveTo>
                  <a:cubicBezTo>
                    <a:pt x="0" y="0"/>
                    <a:pt x="0" y="0"/>
                    <a:pt x="0" y="18"/>
                  </a:cubicBezTo>
                  <a:cubicBezTo>
                    <a:pt x="9" y="71"/>
                    <a:pt x="18" y="106"/>
                    <a:pt x="44" y="133"/>
                  </a:cubicBezTo>
                  <a:cubicBezTo>
                    <a:pt x="27" y="89"/>
                    <a:pt x="18"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8"/>
            <p:cNvSpPr/>
            <p:nvPr/>
          </p:nvSpPr>
          <p:spPr>
            <a:xfrm>
              <a:off x="2726069" y="4941502"/>
              <a:ext cx="1766" cy="10308"/>
            </a:xfrm>
            <a:custGeom>
              <a:avLst/>
              <a:gdLst/>
              <a:ahLst/>
              <a:cxnLst/>
              <a:rect l="l" t="t" r="r" b="b"/>
              <a:pathLst>
                <a:path w="10" h="98" extrusionOk="0">
                  <a:moveTo>
                    <a:pt x="1" y="0"/>
                  </a:moveTo>
                  <a:cubicBezTo>
                    <a:pt x="1" y="27"/>
                    <a:pt x="1" y="62"/>
                    <a:pt x="1" y="98"/>
                  </a:cubicBezTo>
                  <a:cubicBezTo>
                    <a:pt x="1" y="71"/>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8"/>
            <p:cNvSpPr/>
            <p:nvPr/>
          </p:nvSpPr>
          <p:spPr>
            <a:xfrm>
              <a:off x="2744784" y="5011452"/>
              <a:ext cx="1766" cy="1683"/>
            </a:xfrm>
            <a:custGeom>
              <a:avLst/>
              <a:gdLst/>
              <a:ahLst/>
              <a:cxnLst/>
              <a:rect l="l" t="t" r="r" b="b"/>
              <a:pathLst>
                <a:path w="10" h="16" extrusionOk="0">
                  <a:moveTo>
                    <a:pt x="8" y="1"/>
                  </a:moveTo>
                  <a:cubicBezTo>
                    <a:pt x="7" y="1"/>
                    <a:pt x="4" y="3"/>
                    <a:pt x="1" y="6"/>
                  </a:cubicBezTo>
                  <a:lnTo>
                    <a:pt x="10" y="15"/>
                  </a:lnTo>
                  <a:cubicBezTo>
                    <a:pt x="10" y="5"/>
                    <a:pt x="10"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8"/>
            <p:cNvSpPr/>
            <p:nvPr/>
          </p:nvSpPr>
          <p:spPr>
            <a:xfrm>
              <a:off x="2738605" y="5004614"/>
              <a:ext cx="6356" cy="10308"/>
            </a:xfrm>
            <a:custGeom>
              <a:avLst/>
              <a:gdLst/>
              <a:ahLst/>
              <a:cxnLst/>
              <a:rect l="l" t="t" r="r" b="b"/>
              <a:pathLst>
                <a:path w="36" h="98" extrusionOk="0">
                  <a:moveTo>
                    <a:pt x="0" y="1"/>
                  </a:moveTo>
                  <a:lnTo>
                    <a:pt x="0" y="1"/>
                  </a:lnTo>
                  <a:cubicBezTo>
                    <a:pt x="9" y="36"/>
                    <a:pt x="18" y="71"/>
                    <a:pt x="36" y="98"/>
                  </a:cubicBezTo>
                  <a:cubicBezTo>
                    <a:pt x="36" y="89"/>
                    <a:pt x="36" y="80"/>
                    <a:pt x="36" y="71"/>
                  </a:cubicBezTo>
                  <a:cubicBezTo>
                    <a:pt x="27"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8"/>
            <p:cNvSpPr/>
            <p:nvPr/>
          </p:nvSpPr>
          <p:spPr>
            <a:xfrm>
              <a:off x="2652798" y="4859981"/>
              <a:ext cx="48553" cy="51226"/>
            </a:xfrm>
            <a:custGeom>
              <a:avLst/>
              <a:gdLst/>
              <a:ahLst/>
              <a:cxnLst/>
              <a:rect l="l" t="t" r="r" b="b"/>
              <a:pathLst>
                <a:path w="275" h="487" extrusionOk="0">
                  <a:moveTo>
                    <a:pt x="15" y="1"/>
                  </a:moveTo>
                  <a:cubicBezTo>
                    <a:pt x="10" y="1"/>
                    <a:pt x="5" y="3"/>
                    <a:pt x="1" y="7"/>
                  </a:cubicBezTo>
                  <a:lnTo>
                    <a:pt x="54" y="148"/>
                  </a:lnTo>
                  <a:cubicBezTo>
                    <a:pt x="52" y="149"/>
                    <a:pt x="51" y="149"/>
                    <a:pt x="50" y="149"/>
                  </a:cubicBezTo>
                  <a:cubicBezTo>
                    <a:pt x="39" y="149"/>
                    <a:pt x="28" y="131"/>
                    <a:pt x="23" y="131"/>
                  </a:cubicBezTo>
                  <a:cubicBezTo>
                    <a:pt x="20" y="131"/>
                    <a:pt x="18" y="135"/>
                    <a:pt x="18" y="148"/>
                  </a:cubicBezTo>
                  <a:cubicBezTo>
                    <a:pt x="45" y="157"/>
                    <a:pt x="107" y="299"/>
                    <a:pt x="98" y="431"/>
                  </a:cubicBezTo>
                  <a:cubicBezTo>
                    <a:pt x="115" y="470"/>
                    <a:pt x="135" y="486"/>
                    <a:pt x="156" y="486"/>
                  </a:cubicBezTo>
                  <a:cubicBezTo>
                    <a:pt x="201" y="486"/>
                    <a:pt x="250" y="410"/>
                    <a:pt x="274" y="325"/>
                  </a:cubicBezTo>
                  <a:cubicBezTo>
                    <a:pt x="266" y="325"/>
                    <a:pt x="248" y="325"/>
                    <a:pt x="204" y="201"/>
                  </a:cubicBezTo>
                  <a:lnTo>
                    <a:pt x="204" y="201"/>
                  </a:lnTo>
                  <a:cubicBezTo>
                    <a:pt x="197" y="238"/>
                    <a:pt x="214" y="421"/>
                    <a:pt x="189" y="421"/>
                  </a:cubicBezTo>
                  <a:cubicBezTo>
                    <a:pt x="184" y="421"/>
                    <a:pt x="177" y="414"/>
                    <a:pt x="169" y="396"/>
                  </a:cubicBezTo>
                  <a:cubicBezTo>
                    <a:pt x="116" y="228"/>
                    <a:pt x="151" y="246"/>
                    <a:pt x="151" y="166"/>
                  </a:cubicBezTo>
                  <a:lnTo>
                    <a:pt x="151" y="166"/>
                  </a:lnTo>
                  <a:cubicBezTo>
                    <a:pt x="148" y="176"/>
                    <a:pt x="144" y="180"/>
                    <a:pt x="139" y="180"/>
                  </a:cubicBezTo>
                  <a:cubicBezTo>
                    <a:pt x="111" y="180"/>
                    <a:pt x="59"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8"/>
            <p:cNvSpPr/>
            <p:nvPr/>
          </p:nvSpPr>
          <p:spPr>
            <a:xfrm>
              <a:off x="2702764" y="4894167"/>
              <a:ext cx="11123" cy="32608"/>
            </a:xfrm>
            <a:custGeom>
              <a:avLst/>
              <a:gdLst/>
              <a:ahLst/>
              <a:cxnLst/>
              <a:rect l="l" t="t" r="r" b="b"/>
              <a:pathLst>
                <a:path w="63" h="310" extrusionOk="0">
                  <a:moveTo>
                    <a:pt x="0" y="0"/>
                  </a:moveTo>
                  <a:lnTo>
                    <a:pt x="53" y="265"/>
                  </a:lnTo>
                  <a:lnTo>
                    <a:pt x="44" y="256"/>
                  </a:lnTo>
                  <a:lnTo>
                    <a:pt x="62" y="309"/>
                  </a:lnTo>
                  <a:cubicBezTo>
                    <a:pt x="53" y="238"/>
                    <a:pt x="53" y="194"/>
                    <a:pt x="62" y="106"/>
                  </a:cubicBezTo>
                  <a:cubicBezTo>
                    <a:pt x="27" y="27"/>
                    <a:pt x="18"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8"/>
            <p:cNvSpPr/>
            <p:nvPr/>
          </p:nvSpPr>
          <p:spPr>
            <a:xfrm>
              <a:off x="2702764" y="4926670"/>
              <a:ext cx="25071" cy="39971"/>
            </a:xfrm>
            <a:custGeom>
              <a:avLst/>
              <a:gdLst/>
              <a:ahLst/>
              <a:cxnLst/>
              <a:rect l="l" t="t" r="r" b="b"/>
              <a:pathLst>
                <a:path w="142" h="380" extrusionOk="0">
                  <a:moveTo>
                    <a:pt x="53" y="0"/>
                  </a:moveTo>
                  <a:lnTo>
                    <a:pt x="53" y="0"/>
                  </a:lnTo>
                  <a:cubicBezTo>
                    <a:pt x="62" y="53"/>
                    <a:pt x="80" y="124"/>
                    <a:pt x="106" y="239"/>
                  </a:cubicBezTo>
                  <a:cubicBezTo>
                    <a:pt x="103" y="211"/>
                    <a:pt x="103" y="202"/>
                    <a:pt x="105" y="202"/>
                  </a:cubicBezTo>
                  <a:cubicBezTo>
                    <a:pt x="109" y="202"/>
                    <a:pt x="118" y="236"/>
                    <a:pt x="124" y="247"/>
                  </a:cubicBezTo>
                  <a:cubicBezTo>
                    <a:pt x="115" y="247"/>
                    <a:pt x="115" y="247"/>
                    <a:pt x="106" y="239"/>
                  </a:cubicBezTo>
                  <a:cubicBezTo>
                    <a:pt x="73" y="212"/>
                    <a:pt x="44" y="133"/>
                    <a:pt x="21" y="133"/>
                  </a:cubicBezTo>
                  <a:cubicBezTo>
                    <a:pt x="13" y="133"/>
                    <a:pt x="7" y="140"/>
                    <a:pt x="0" y="159"/>
                  </a:cubicBezTo>
                  <a:cubicBezTo>
                    <a:pt x="36" y="318"/>
                    <a:pt x="53" y="265"/>
                    <a:pt x="80" y="362"/>
                  </a:cubicBezTo>
                  <a:cubicBezTo>
                    <a:pt x="63" y="282"/>
                    <a:pt x="60" y="259"/>
                    <a:pt x="64" y="259"/>
                  </a:cubicBezTo>
                  <a:cubicBezTo>
                    <a:pt x="69" y="259"/>
                    <a:pt x="86" y="304"/>
                    <a:pt x="94" y="304"/>
                  </a:cubicBezTo>
                  <a:cubicBezTo>
                    <a:pt x="100" y="304"/>
                    <a:pt x="102" y="288"/>
                    <a:pt x="97" y="239"/>
                  </a:cubicBezTo>
                  <a:lnTo>
                    <a:pt x="97" y="239"/>
                  </a:lnTo>
                  <a:cubicBezTo>
                    <a:pt x="115" y="291"/>
                    <a:pt x="124" y="336"/>
                    <a:pt x="142" y="380"/>
                  </a:cubicBezTo>
                  <a:lnTo>
                    <a:pt x="124" y="239"/>
                  </a:lnTo>
                  <a:lnTo>
                    <a:pt x="124" y="247"/>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8"/>
            <p:cNvSpPr/>
            <p:nvPr/>
          </p:nvSpPr>
          <p:spPr>
            <a:xfrm>
              <a:off x="2733132" y="5088344"/>
              <a:ext cx="883" cy="2735"/>
            </a:xfrm>
            <a:custGeom>
              <a:avLst/>
              <a:gdLst/>
              <a:ahLst/>
              <a:cxnLst/>
              <a:rect l="l" t="t" r="r" b="b"/>
              <a:pathLst>
                <a:path w="5" h="26" extrusionOk="0">
                  <a:moveTo>
                    <a:pt x="2" y="0"/>
                  </a:moveTo>
                  <a:cubicBezTo>
                    <a:pt x="1" y="0"/>
                    <a:pt x="0" y="6"/>
                    <a:pt x="5" y="26"/>
                  </a:cubicBezTo>
                  <a:cubicBezTo>
                    <a:pt x="5" y="17"/>
                    <a:pt x="5" y="17"/>
                    <a:pt x="5" y="8"/>
                  </a:cubicBezTo>
                  <a:cubicBezTo>
                    <a:pt x="5" y="4"/>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2733838" y="5063941"/>
              <a:ext cx="11123" cy="32293"/>
            </a:xfrm>
            <a:custGeom>
              <a:avLst/>
              <a:gdLst/>
              <a:ahLst/>
              <a:cxnLst/>
              <a:rect l="l" t="t" r="r" b="b"/>
              <a:pathLst>
                <a:path w="63" h="307" extrusionOk="0">
                  <a:moveTo>
                    <a:pt x="61" y="0"/>
                  </a:moveTo>
                  <a:cubicBezTo>
                    <a:pt x="60" y="0"/>
                    <a:pt x="58" y="4"/>
                    <a:pt x="56" y="11"/>
                  </a:cubicBezTo>
                  <a:lnTo>
                    <a:pt x="56" y="11"/>
                  </a:lnTo>
                  <a:cubicBezTo>
                    <a:pt x="58" y="8"/>
                    <a:pt x="60" y="5"/>
                    <a:pt x="63" y="2"/>
                  </a:cubicBezTo>
                  <a:cubicBezTo>
                    <a:pt x="62" y="1"/>
                    <a:pt x="62" y="0"/>
                    <a:pt x="61" y="0"/>
                  </a:cubicBezTo>
                  <a:close/>
                  <a:moveTo>
                    <a:pt x="56" y="11"/>
                  </a:moveTo>
                  <a:lnTo>
                    <a:pt x="56" y="11"/>
                  </a:lnTo>
                  <a:cubicBezTo>
                    <a:pt x="33" y="44"/>
                    <a:pt x="17" y="79"/>
                    <a:pt x="1" y="143"/>
                  </a:cubicBezTo>
                  <a:cubicBezTo>
                    <a:pt x="10" y="161"/>
                    <a:pt x="27" y="179"/>
                    <a:pt x="36" y="240"/>
                  </a:cubicBezTo>
                  <a:cubicBezTo>
                    <a:pt x="36" y="258"/>
                    <a:pt x="34" y="264"/>
                    <a:pt x="31" y="264"/>
                  </a:cubicBezTo>
                  <a:cubicBezTo>
                    <a:pt x="24" y="264"/>
                    <a:pt x="13" y="240"/>
                    <a:pt x="1" y="240"/>
                  </a:cubicBezTo>
                  <a:cubicBezTo>
                    <a:pt x="12" y="263"/>
                    <a:pt x="30" y="306"/>
                    <a:pt x="42" y="306"/>
                  </a:cubicBezTo>
                  <a:cubicBezTo>
                    <a:pt x="49" y="306"/>
                    <a:pt x="54" y="291"/>
                    <a:pt x="54" y="249"/>
                  </a:cubicBezTo>
                  <a:lnTo>
                    <a:pt x="45" y="231"/>
                  </a:lnTo>
                  <a:cubicBezTo>
                    <a:pt x="38" y="149"/>
                    <a:pt x="47" y="44"/>
                    <a:pt x="5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2713710" y="4992623"/>
              <a:ext cx="12536" cy="24193"/>
            </a:xfrm>
            <a:custGeom>
              <a:avLst/>
              <a:gdLst/>
              <a:ahLst/>
              <a:cxnLst/>
              <a:rect l="l" t="t" r="r" b="b"/>
              <a:pathLst>
                <a:path w="71" h="230" extrusionOk="0">
                  <a:moveTo>
                    <a:pt x="9" y="0"/>
                  </a:moveTo>
                  <a:lnTo>
                    <a:pt x="0" y="115"/>
                  </a:lnTo>
                  <a:lnTo>
                    <a:pt x="18" y="106"/>
                  </a:lnTo>
                  <a:cubicBezTo>
                    <a:pt x="35" y="230"/>
                    <a:pt x="53" y="203"/>
                    <a:pt x="71" y="212"/>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2697997" y="4880177"/>
              <a:ext cx="14301" cy="12202"/>
            </a:xfrm>
            <a:custGeom>
              <a:avLst/>
              <a:gdLst/>
              <a:ahLst/>
              <a:cxnLst/>
              <a:rect l="l" t="t" r="r" b="b"/>
              <a:pathLst>
                <a:path w="81" h="116" extrusionOk="0">
                  <a:moveTo>
                    <a:pt x="1" y="1"/>
                  </a:moveTo>
                  <a:lnTo>
                    <a:pt x="36" y="98"/>
                  </a:lnTo>
                  <a:lnTo>
                    <a:pt x="80" y="11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8"/>
            <p:cNvSpPr/>
            <p:nvPr/>
          </p:nvSpPr>
          <p:spPr>
            <a:xfrm>
              <a:off x="2693406" y="4854195"/>
              <a:ext cx="6356" cy="7574"/>
            </a:xfrm>
            <a:custGeom>
              <a:avLst/>
              <a:gdLst/>
              <a:ahLst/>
              <a:cxnLst/>
              <a:rect l="l" t="t" r="r" b="b"/>
              <a:pathLst>
                <a:path w="36" h="72" extrusionOk="0">
                  <a:moveTo>
                    <a:pt x="0" y="0"/>
                  </a:moveTo>
                  <a:lnTo>
                    <a:pt x="0" y="62"/>
                  </a:lnTo>
                  <a:lnTo>
                    <a:pt x="36" y="7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8"/>
            <p:cNvSpPr/>
            <p:nvPr/>
          </p:nvSpPr>
          <p:spPr>
            <a:xfrm>
              <a:off x="704140" y="4143650"/>
              <a:ext cx="11123" cy="1052"/>
            </a:xfrm>
            <a:custGeom>
              <a:avLst/>
              <a:gdLst/>
              <a:ahLst/>
              <a:cxnLst/>
              <a:rect l="l" t="t" r="r" b="b"/>
              <a:pathLst>
                <a:path w="63" h="10" extrusionOk="0">
                  <a:moveTo>
                    <a:pt x="62" y="1"/>
                  </a:moveTo>
                  <a:cubicBezTo>
                    <a:pt x="55" y="1"/>
                    <a:pt x="48" y="2"/>
                    <a:pt x="41" y="4"/>
                  </a:cubicBezTo>
                  <a:lnTo>
                    <a:pt x="41" y="4"/>
                  </a:lnTo>
                  <a:lnTo>
                    <a:pt x="62" y="1"/>
                  </a:lnTo>
                  <a:close/>
                  <a:moveTo>
                    <a:pt x="41" y="4"/>
                  </a:moveTo>
                  <a:lnTo>
                    <a:pt x="1" y="9"/>
                  </a:lnTo>
                  <a:cubicBezTo>
                    <a:pt x="16" y="9"/>
                    <a:pt x="29" y="6"/>
                    <a:pt x="4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792948" y="4139968"/>
              <a:ext cx="4944" cy="1893"/>
            </a:xfrm>
            <a:custGeom>
              <a:avLst/>
              <a:gdLst/>
              <a:ahLst/>
              <a:cxnLst/>
              <a:rect l="l" t="t" r="r" b="b"/>
              <a:pathLst>
                <a:path w="28" h="18"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2266139" y="4151328"/>
              <a:ext cx="22070" cy="18408"/>
            </a:xfrm>
            <a:custGeom>
              <a:avLst/>
              <a:gdLst/>
              <a:ahLst/>
              <a:cxnLst/>
              <a:rect l="l" t="t" r="r" b="b"/>
              <a:pathLst>
                <a:path w="125" h="175" extrusionOk="0">
                  <a:moveTo>
                    <a:pt x="10" y="0"/>
                  </a:moveTo>
                  <a:cubicBezTo>
                    <a:pt x="6" y="0"/>
                    <a:pt x="3" y="2"/>
                    <a:pt x="1" y="7"/>
                  </a:cubicBezTo>
                  <a:lnTo>
                    <a:pt x="1" y="51"/>
                  </a:lnTo>
                  <a:cubicBezTo>
                    <a:pt x="54" y="95"/>
                    <a:pt x="98" y="140"/>
                    <a:pt x="125" y="175"/>
                  </a:cubicBezTo>
                  <a:cubicBezTo>
                    <a:pt x="79" y="91"/>
                    <a:pt x="33"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1461746" y="4102837"/>
              <a:ext cx="15890" cy="3787"/>
            </a:xfrm>
            <a:custGeom>
              <a:avLst/>
              <a:gdLst/>
              <a:ahLst/>
              <a:cxnLst/>
              <a:rect l="l" t="t" r="r" b="b"/>
              <a:pathLst>
                <a:path w="90" h="36" extrusionOk="0">
                  <a:moveTo>
                    <a:pt x="89" y="0"/>
                  </a:moveTo>
                  <a:lnTo>
                    <a:pt x="89" y="0"/>
                  </a:lnTo>
                  <a:cubicBezTo>
                    <a:pt x="63" y="9"/>
                    <a:pt x="36" y="18"/>
                    <a:pt x="1" y="27"/>
                  </a:cubicBezTo>
                  <a:lnTo>
                    <a:pt x="27" y="35"/>
                  </a:lnTo>
                  <a:cubicBezTo>
                    <a:pt x="54" y="18"/>
                    <a:pt x="71"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1429083" y="4119562"/>
              <a:ext cx="21893" cy="1893"/>
            </a:xfrm>
            <a:custGeom>
              <a:avLst/>
              <a:gdLst/>
              <a:ahLst/>
              <a:cxnLst/>
              <a:rect l="l" t="t" r="r" b="b"/>
              <a:pathLst>
                <a:path w="124" h="18" extrusionOk="0">
                  <a:moveTo>
                    <a:pt x="0" y="0"/>
                  </a:moveTo>
                  <a:cubicBezTo>
                    <a:pt x="22" y="7"/>
                    <a:pt x="54" y="9"/>
                    <a:pt x="93" y="13"/>
                  </a:cubicBezTo>
                  <a:lnTo>
                    <a:pt x="93" y="13"/>
                  </a:lnTo>
                  <a:lnTo>
                    <a:pt x="0" y="0"/>
                  </a:lnTo>
                  <a:close/>
                  <a:moveTo>
                    <a:pt x="93" y="13"/>
                  </a:moveTo>
                  <a:lnTo>
                    <a:pt x="124" y="18"/>
                  </a:lnTo>
                  <a:cubicBezTo>
                    <a:pt x="113" y="16"/>
                    <a:pt x="103" y="15"/>
                    <a:pt x="93"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297177" y="4204974"/>
              <a:ext cx="15890" cy="6627"/>
            </a:xfrm>
            <a:custGeom>
              <a:avLst/>
              <a:gdLst/>
              <a:ahLst/>
              <a:cxnLst/>
              <a:rect l="l" t="t" r="r" b="b"/>
              <a:pathLst>
                <a:path w="90" h="63" extrusionOk="0">
                  <a:moveTo>
                    <a:pt x="36" y="0"/>
                  </a:moveTo>
                  <a:lnTo>
                    <a:pt x="1" y="62"/>
                  </a:lnTo>
                  <a:cubicBezTo>
                    <a:pt x="89" y="9"/>
                    <a:pt x="45"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2576526" y="4542102"/>
              <a:ext cx="6356" cy="22405"/>
            </a:xfrm>
            <a:custGeom>
              <a:avLst/>
              <a:gdLst/>
              <a:ahLst/>
              <a:cxnLst/>
              <a:rect l="l" t="t" r="r" b="b"/>
              <a:pathLst>
                <a:path w="36" h="213" extrusionOk="0">
                  <a:moveTo>
                    <a:pt x="9" y="1"/>
                  </a:moveTo>
                  <a:lnTo>
                    <a:pt x="9" y="1"/>
                  </a:lnTo>
                  <a:cubicBezTo>
                    <a:pt x="18" y="115"/>
                    <a:pt x="0" y="186"/>
                    <a:pt x="35" y="213"/>
                  </a:cubicBezTo>
                  <a:cubicBezTo>
                    <a:pt x="27" y="124"/>
                    <a:pt x="27" y="7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733802" y="4101890"/>
              <a:ext cx="11123" cy="2840"/>
            </a:xfrm>
            <a:custGeom>
              <a:avLst/>
              <a:gdLst/>
              <a:ahLst/>
              <a:cxnLst/>
              <a:rect l="l" t="t" r="r" b="b"/>
              <a:pathLst>
                <a:path w="63" h="27" extrusionOk="0">
                  <a:moveTo>
                    <a:pt x="53" y="0"/>
                  </a:moveTo>
                  <a:lnTo>
                    <a:pt x="53" y="0"/>
                  </a:lnTo>
                  <a:cubicBezTo>
                    <a:pt x="18" y="9"/>
                    <a:pt x="0" y="18"/>
                    <a:pt x="0" y="27"/>
                  </a:cubicBezTo>
                  <a:cubicBezTo>
                    <a:pt x="44" y="18"/>
                    <a:pt x="62"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2565579" y="4518014"/>
              <a:ext cx="12536" cy="24193"/>
            </a:xfrm>
            <a:custGeom>
              <a:avLst/>
              <a:gdLst/>
              <a:ahLst/>
              <a:cxnLst/>
              <a:rect l="l" t="t" r="r" b="b"/>
              <a:pathLst>
                <a:path w="71" h="230" extrusionOk="0">
                  <a:moveTo>
                    <a:pt x="0" y="0"/>
                  </a:moveTo>
                  <a:cubicBezTo>
                    <a:pt x="0" y="18"/>
                    <a:pt x="0" y="27"/>
                    <a:pt x="0" y="44"/>
                  </a:cubicBezTo>
                  <a:cubicBezTo>
                    <a:pt x="27" y="97"/>
                    <a:pt x="44" y="141"/>
                    <a:pt x="71" y="230"/>
                  </a:cubicBezTo>
                  <a:cubicBezTo>
                    <a:pt x="53" y="132"/>
                    <a:pt x="44" y="7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179703" y="5065939"/>
              <a:ext cx="1589" cy="2314"/>
            </a:xfrm>
            <a:custGeom>
              <a:avLst/>
              <a:gdLst/>
              <a:ahLst/>
              <a:cxnLst/>
              <a:rect l="l" t="t" r="r" b="b"/>
              <a:pathLst>
                <a:path w="9" h="22" extrusionOk="0">
                  <a:moveTo>
                    <a:pt x="9" y="1"/>
                  </a:moveTo>
                  <a:lnTo>
                    <a:pt x="0" y="18"/>
                  </a:lnTo>
                  <a:cubicBezTo>
                    <a:pt x="2" y="21"/>
                    <a:pt x="4" y="22"/>
                    <a:pt x="5" y="22"/>
                  </a:cubicBezTo>
                  <a:cubicBezTo>
                    <a:pt x="9" y="22"/>
                    <a:pt x="9" y="14"/>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273278" y="5331539"/>
              <a:ext cx="177" cy="11255"/>
            </a:xfrm>
            <a:custGeom>
              <a:avLst/>
              <a:gdLst/>
              <a:ahLst/>
              <a:cxnLst/>
              <a:rect l="l" t="t" r="r" b="b"/>
              <a:pathLst>
                <a:path w="1" h="107" extrusionOk="0">
                  <a:moveTo>
                    <a:pt x="0" y="107"/>
                  </a:moveTo>
                  <a:lnTo>
                    <a:pt x="0" y="1"/>
                  </a:lnTo>
                  <a:cubicBezTo>
                    <a:pt x="0" y="19"/>
                    <a:pt x="0" y="54"/>
                    <a:pt x="0" y="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2655976" y="4743643"/>
              <a:ext cx="883" cy="3261"/>
            </a:xfrm>
            <a:custGeom>
              <a:avLst/>
              <a:gdLst/>
              <a:ahLst/>
              <a:cxnLst/>
              <a:rect l="l" t="t" r="r" b="b"/>
              <a:pathLst>
                <a:path w="5" h="31" extrusionOk="0">
                  <a:moveTo>
                    <a:pt x="0" y="1"/>
                  </a:moveTo>
                  <a:cubicBezTo>
                    <a:pt x="0" y="6"/>
                    <a:pt x="4" y="30"/>
                    <a:pt x="4" y="30"/>
                  </a:cubicBezTo>
                  <a:cubicBezTo>
                    <a:pt x="4" y="30"/>
                    <a:pt x="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2637261" y="4775199"/>
              <a:ext cx="3355" cy="1999"/>
            </a:xfrm>
            <a:custGeom>
              <a:avLst/>
              <a:gdLst/>
              <a:ahLst/>
              <a:cxnLst/>
              <a:rect l="l" t="t" r="r" b="b"/>
              <a:pathLst>
                <a:path w="19" h="19" extrusionOk="0">
                  <a:moveTo>
                    <a:pt x="18" y="19"/>
                  </a:moveTo>
                  <a:cubicBezTo>
                    <a:pt x="18" y="10"/>
                    <a:pt x="9" y="1"/>
                    <a:pt x="0" y="1"/>
                  </a:cubicBezTo>
                  <a:cubicBezTo>
                    <a:pt x="9" y="1"/>
                    <a:pt x="18"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2495309" y="4464999"/>
              <a:ext cx="177" cy="1999"/>
            </a:xfrm>
            <a:custGeom>
              <a:avLst/>
              <a:gdLst/>
              <a:ahLst/>
              <a:cxnLst/>
              <a:rect l="l" t="t" r="r" b="b"/>
              <a:pathLst>
                <a:path w="1" h="19" extrusionOk="0">
                  <a:moveTo>
                    <a:pt x="1" y="10"/>
                  </a:moveTo>
                  <a:lnTo>
                    <a:pt x="1" y="1"/>
                  </a:lnTo>
                  <a:cubicBezTo>
                    <a:pt x="1" y="18"/>
                    <a:pt x="1" y="18"/>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2654387" y="4745536"/>
              <a:ext cx="1766" cy="8415"/>
            </a:xfrm>
            <a:custGeom>
              <a:avLst/>
              <a:gdLst/>
              <a:ahLst/>
              <a:cxnLst/>
              <a:rect l="l" t="t" r="r" b="b"/>
              <a:pathLst>
                <a:path w="10" h="80" extrusionOk="0">
                  <a:moveTo>
                    <a:pt x="1" y="0"/>
                  </a:moveTo>
                  <a:cubicBezTo>
                    <a:pt x="1" y="9"/>
                    <a:pt x="1" y="36"/>
                    <a:pt x="9" y="80"/>
                  </a:cubicBezTo>
                  <a:cubicBezTo>
                    <a:pt x="9" y="53"/>
                    <a:pt x="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2657565" y="4752058"/>
              <a:ext cx="3178" cy="5680"/>
            </a:xfrm>
            <a:custGeom>
              <a:avLst/>
              <a:gdLst/>
              <a:ahLst/>
              <a:cxnLst/>
              <a:rect l="l" t="t" r="r" b="b"/>
              <a:pathLst>
                <a:path w="18" h="54" extrusionOk="0">
                  <a:moveTo>
                    <a:pt x="0" y="0"/>
                  </a:moveTo>
                  <a:cubicBezTo>
                    <a:pt x="3" y="8"/>
                    <a:pt x="5" y="15"/>
                    <a:pt x="7" y="21"/>
                  </a:cubicBezTo>
                  <a:lnTo>
                    <a:pt x="7" y="21"/>
                  </a:lnTo>
                  <a:cubicBezTo>
                    <a:pt x="6" y="14"/>
                    <a:pt x="4" y="7"/>
                    <a:pt x="0" y="0"/>
                  </a:cubicBezTo>
                  <a:close/>
                  <a:moveTo>
                    <a:pt x="7" y="21"/>
                  </a:moveTo>
                  <a:cubicBezTo>
                    <a:pt x="9" y="31"/>
                    <a:pt x="9" y="42"/>
                    <a:pt x="9" y="53"/>
                  </a:cubicBezTo>
                  <a:cubicBezTo>
                    <a:pt x="17" y="53"/>
                    <a:pt x="18" y="53"/>
                    <a:pt x="7"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2651386" y="4735438"/>
              <a:ext cx="3178" cy="10203"/>
            </a:xfrm>
            <a:custGeom>
              <a:avLst/>
              <a:gdLst/>
              <a:ahLst/>
              <a:cxnLst/>
              <a:rect l="l" t="t" r="r" b="b"/>
              <a:pathLst>
                <a:path w="18" h="97" extrusionOk="0">
                  <a:moveTo>
                    <a:pt x="0" y="0"/>
                  </a:moveTo>
                  <a:cubicBezTo>
                    <a:pt x="9" y="35"/>
                    <a:pt x="18" y="61"/>
                    <a:pt x="18" y="96"/>
                  </a:cubicBezTo>
                  <a:cubicBezTo>
                    <a:pt x="18" y="79"/>
                    <a:pt x="18" y="79"/>
                    <a:pt x="18" y="79"/>
                  </a:cubicBezTo>
                  <a:cubicBezTo>
                    <a:pt x="18" y="6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75358" y="4556092"/>
              <a:ext cx="1766" cy="5259"/>
            </a:xfrm>
            <a:custGeom>
              <a:avLst/>
              <a:gdLst/>
              <a:ahLst/>
              <a:cxnLst/>
              <a:rect l="l" t="t" r="r" b="b"/>
              <a:pathLst>
                <a:path w="10" h="50" extrusionOk="0">
                  <a:moveTo>
                    <a:pt x="9" y="0"/>
                  </a:moveTo>
                  <a:lnTo>
                    <a:pt x="9" y="0"/>
                  </a:lnTo>
                  <a:cubicBezTo>
                    <a:pt x="9" y="1"/>
                    <a:pt x="9" y="1"/>
                    <a:pt x="9" y="2"/>
                  </a:cubicBezTo>
                  <a:lnTo>
                    <a:pt x="9" y="2"/>
                  </a:lnTo>
                  <a:cubicBezTo>
                    <a:pt x="9" y="1"/>
                    <a:pt x="9" y="1"/>
                    <a:pt x="9" y="0"/>
                  </a:cubicBezTo>
                  <a:close/>
                  <a:moveTo>
                    <a:pt x="9" y="2"/>
                  </a:moveTo>
                  <a:cubicBezTo>
                    <a:pt x="9" y="9"/>
                    <a:pt x="9" y="10"/>
                    <a:pt x="1" y="18"/>
                  </a:cubicBezTo>
                  <a:cubicBezTo>
                    <a:pt x="1" y="40"/>
                    <a:pt x="2" y="50"/>
                    <a:pt x="4" y="50"/>
                  </a:cubicBezTo>
                  <a:cubicBezTo>
                    <a:pt x="6" y="50"/>
                    <a:pt x="9" y="32"/>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2015251" y="4125978"/>
              <a:ext cx="1766" cy="1052"/>
            </a:xfrm>
            <a:custGeom>
              <a:avLst/>
              <a:gdLst/>
              <a:ahLst/>
              <a:cxnLst/>
              <a:rect l="l" t="t" r="r" b="b"/>
              <a:pathLst>
                <a:path w="10" h="10" extrusionOk="0">
                  <a:moveTo>
                    <a:pt x="0" y="1"/>
                  </a:moveTo>
                  <a:lnTo>
                    <a:pt x="0" y="10"/>
                  </a:lnTo>
                  <a:lnTo>
                    <a:pt x="9" y="1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1979410" y="4113987"/>
              <a:ext cx="36018" cy="12097"/>
            </a:xfrm>
            <a:custGeom>
              <a:avLst/>
              <a:gdLst/>
              <a:ahLst/>
              <a:cxnLst/>
              <a:rect l="l" t="t" r="r" b="b"/>
              <a:pathLst>
                <a:path w="204" h="115" extrusionOk="0">
                  <a:moveTo>
                    <a:pt x="159" y="0"/>
                  </a:moveTo>
                  <a:cubicBezTo>
                    <a:pt x="106" y="35"/>
                    <a:pt x="53" y="71"/>
                    <a:pt x="0" y="106"/>
                  </a:cubicBezTo>
                  <a:cubicBezTo>
                    <a:pt x="35" y="93"/>
                    <a:pt x="63" y="89"/>
                    <a:pt x="88" y="89"/>
                  </a:cubicBezTo>
                  <a:cubicBezTo>
                    <a:pt x="131" y="89"/>
                    <a:pt x="164" y="104"/>
                    <a:pt x="203" y="115"/>
                  </a:cubicBezTo>
                  <a:lnTo>
                    <a:pt x="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278046" y="4076750"/>
              <a:ext cx="2968461" cy="1331043"/>
            </a:xfrm>
            <a:custGeom>
              <a:avLst/>
              <a:gdLst/>
              <a:ahLst/>
              <a:cxnLst/>
              <a:rect l="l" t="t" r="r" b="b"/>
              <a:pathLst>
                <a:path w="16813" h="12654" extrusionOk="0">
                  <a:moveTo>
                    <a:pt x="10116" y="330"/>
                  </a:moveTo>
                  <a:cubicBezTo>
                    <a:pt x="10140" y="330"/>
                    <a:pt x="10164" y="332"/>
                    <a:pt x="10190" y="336"/>
                  </a:cubicBezTo>
                  <a:cubicBezTo>
                    <a:pt x="10175" y="344"/>
                    <a:pt x="10159" y="347"/>
                    <a:pt x="10140" y="347"/>
                  </a:cubicBezTo>
                  <a:cubicBezTo>
                    <a:pt x="10115" y="347"/>
                    <a:pt x="10085" y="342"/>
                    <a:pt x="10049" y="336"/>
                  </a:cubicBezTo>
                  <a:cubicBezTo>
                    <a:pt x="10071" y="332"/>
                    <a:pt x="10093" y="330"/>
                    <a:pt x="10116" y="330"/>
                  </a:cubicBezTo>
                  <a:close/>
                  <a:moveTo>
                    <a:pt x="13605" y="391"/>
                  </a:moveTo>
                  <a:cubicBezTo>
                    <a:pt x="13608" y="391"/>
                    <a:pt x="13614" y="393"/>
                    <a:pt x="13624" y="398"/>
                  </a:cubicBezTo>
                  <a:lnTo>
                    <a:pt x="13624" y="398"/>
                  </a:lnTo>
                  <a:cubicBezTo>
                    <a:pt x="13618" y="400"/>
                    <a:pt x="13612" y="403"/>
                    <a:pt x="13607" y="407"/>
                  </a:cubicBezTo>
                  <a:cubicBezTo>
                    <a:pt x="13607" y="401"/>
                    <a:pt x="13599" y="391"/>
                    <a:pt x="13605" y="391"/>
                  </a:cubicBezTo>
                  <a:close/>
                  <a:moveTo>
                    <a:pt x="6670" y="560"/>
                  </a:moveTo>
                  <a:cubicBezTo>
                    <a:pt x="6696" y="560"/>
                    <a:pt x="6727" y="570"/>
                    <a:pt x="6764" y="575"/>
                  </a:cubicBezTo>
                  <a:cubicBezTo>
                    <a:pt x="6738" y="582"/>
                    <a:pt x="6680" y="598"/>
                    <a:pt x="6639" y="598"/>
                  </a:cubicBezTo>
                  <a:cubicBezTo>
                    <a:pt x="6625" y="598"/>
                    <a:pt x="6614" y="597"/>
                    <a:pt x="6605" y="592"/>
                  </a:cubicBezTo>
                  <a:cubicBezTo>
                    <a:pt x="6626" y="568"/>
                    <a:pt x="6647" y="560"/>
                    <a:pt x="6670" y="560"/>
                  </a:cubicBezTo>
                  <a:close/>
                  <a:moveTo>
                    <a:pt x="5827" y="617"/>
                  </a:moveTo>
                  <a:lnTo>
                    <a:pt x="5802" y="619"/>
                  </a:lnTo>
                  <a:cubicBezTo>
                    <a:pt x="5811" y="619"/>
                    <a:pt x="5820" y="618"/>
                    <a:pt x="5827" y="617"/>
                  </a:cubicBezTo>
                  <a:close/>
                  <a:moveTo>
                    <a:pt x="13475" y="620"/>
                  </a:moveTo>
                  <a:cubicBezTo>
                    <a:pt x="13477" y="622"/>
                    <a:pt x="13480" y="625"/>
                    <a:pt x="13484" y="628"/>
                  </a:cubicBezTo>
                  <a:cubicBezTo>
                    <a:pt x="13481" y="625"/>
                    <a:pt x="13478" y="622"/>
                    <a:pt x="13475" y="620"/>
                  </a:cubicBezTo>
                  <a:close/>
                  <a:moveTo>
                    <a:pt x="2526" y="1264"/>
                  </a:moveTo>
                  <a:cubicBezTo>
                    <a:pt x="2524" y="1266"/>
                    <a:pt x="2522" y="1268"/>
                    <a:pt x="2520" y="1269"/>
                  </a:cubicBezTo>
                  <a:lnTo>
                    <a:pt x="2520" y="1269"/>
                  </a:lnTo>
                  <a:cubicBezTo>
                    <a:pt x="2522" y="1268"/>
                    <a:pt x="2524" y="1266"/>
                    <a:pt x="2526" y="1264"/>
                  </a:cubicBezTo>
                  <a:close/>
                  <a:moveTo>
                    <a:pt x="2630" y="1735"/>
                  </a:moveTo>
                  <a:cubicBezTo>
                    <a:pt x="2618" y="1752"/>
                    <a:pt x="2607" y="1768"/>
                    <a:pt x="2597" y="1784"/>
                  </a:cubicBezTo>
                  <a:cubicBezTo>
                    <a:pt x="2612" y="1765"/>
                    <a:pt x="2623" y="1749"/>
                    <a:pt x="2630" y="1735"/>
                  </a:cubicBezTo>
                  <a:close/>
                  <a:moveTo>
                    <a:pt x="787" y="5096"/>
                  </a:moveTo>
                  <a:cubicBezTo>
                    <a:pt x="782" y="5142"/>
                    <a:pt x="777" y="5156"/>
                    <a:pt x="774" y="5156"/>
                  </a:cubicBezTo>
                  <a:cubicBezTo>
                    <a:pt x="771" y="5156"/>
                    <a:pt x="769" y="5144"/>
                    <a:pt x="769" y="5131"/>
                  </a:cubicBezTo>
                  <a:lnTo>
                    <a:pt x="787" y="5096"/>
                  </a:lnTo>
                  <a:close/>
                  <a:moveTo>
                    <a:pt x="16618" y="6438"/>
                  </a:moveTo>
                  <a:cubicBezTo>
                    <a:pt x="16610" y="6438"/>
                    <a:pt x="16610" y="6438"/>
                    <a:pt x="16618" y="6447"/>
                  </a:cubicBezTo>
                  <a:cubicBezTo>
                    <a:pt x="16618" y="6442"/>
                    <a:pt x="16618" y="6440"/>
                    <a:pt x="16618" y="6438"/>
                  </a:cubicBezTo>
                  <a:close/>
                  <a:moveTo>
                    <a:pt x="16530" y="6659"/>
                  </a:moveTo>
                  <a:lnTo>
                    <a:pt x="16530" y="6659"/>
                  </a:lnTo>
                  <a:cubicBezTo>
                    <a:pt x="16532" y="6661"/>
                    <a:pt x="16533" y="6664"/>
                    <a:pt x="16534" y="6666"/>
                  </a:cubicBezTo>
                  <a:lnTo>
                    <a:pt x="16534" y="6666"/>
                  </a:lnTo>
                  <a:cubicBezTo>
                    <a:pt x="16533" y="6664"/>
                    <a:pt x="16532" y="6661"/>
                    <a:pt x="16530" y="6659"/>
                  </a:cubicBezTo>
                  <a:close/>
                  <a:moveTo>
                    <a:pt x="415" y="7478"/>
                  </a:moveTo>
                  <a:cubicBezTo>
                    <a:pt x="412" y="7480"/>
                    <a:pt x="410" y="7484"/>
                    <a:pt x="407" y="7489"/>
                  </a:cubicBezTo>
                  <a:cubicBezTo>
                    <a:pt x="410" y="7485"/>
                    <a:pt x="412" y="7481"/>
                    <a:pt x="415" y="7478"/>
                  </a:cubicBezTo>
                  <a:close/>
                  <a:moveTo>
                    <a:pt x="610" y="8990"/>
                  </a:moveTo>
                  <a:cubicBezTo>
                    <a:pt x="608" y="8994"/>
                    <a:pt x="607" y="9000"/>
                    <a:pt x="606" y="9007"/>
                  </a:cubicBezTo>
                  <a:lnTo>
                    <a:pt x="606" y="9007"/>
                  </a:lnTo>
                  <a:lnTo>
                    <a:pt x="610" y="8990"/>
                  </a:lnTo>
                  <a:close/>
                  <a:moveTo>
                    <a:pt x="10305" y="1"/>
                  </a:moveTo>
                  <a:lnTo>
                    <a:pt x="10305" y="1"/>
                  </a:lnTo>
                  <a:cubicBezTo>
                    <a:pt x="10067" y="19"/>
                    <a:pt x="10040" y="89"/>
                    <a:pt x="10023" y="160"/>
                  </a:cubicBezTo>
                  <a:cubicBezTo>
                    <a:pt x="9976" y="150"/>
                    <a:pt x="9939" y="145"/>
                    <a:pt x="9905" y="145"/>
                  </a:cubicBezTo>
                  <a:cubicBezTo>
                    <a:pt x="9850" y="145"/>
                    <a:pt x="9807" y="159"/>
                    <a:pt x="9758" y="186"/>
                  </a:cubicBezTo>
                  <a:cubicBezTo>
                    <a:pt x="9714" y="169"/>
                    <a:pt x="9643" y="142"/>
                    <a:pt x="9793" y="133"/>
                  </a:cubicBezTo>
                  <a:cubicBezTo>
                    <a:pt x="9771" y="133"/>
                    <a:pt x="9727" y="133"/>
                    <a:pt x="9674" y="133"/>
                  </a:cubicBezTo>
                  <a:cubicBezTo>
                    <a:pt x="9515" y="133"/>
                    <a:pt x="9270" y="138"/>
                    <a:pt x="9263" y="177"/>
                  </a:cubicBezTo>
                  <a:cubicBezTo>
                    <a:pt x="9255" y="172"/>
                    <a:pt x="9241" y="170"/>
                    <a:pt x="9225" y="170"/>
                  </a:cubicBezTo>
                  <a:cubicBezTo>
                    <a:pt x="9189" y="170"/>
                    <a:pt x="9143" y="180"/>
                    <a:pt x="9131" y="186"/>
                  </a:cubicBezTo>
                  <a:cubicBezTo>
                    <a:pt x="8937" y="186"/>
                    <a:pt x="8919" y="186"/>
                    <a:pt x="8733" y="195"/>
                  </a:cubicBezTo>
                  <a:lnTo>
                    <a:pt x="8786" y="204"/>
                  </a:lnTo>
                  <a:cubicBezTo>
                    <a:pt x="8754" y="232"/>
                    <a:pt x="8720" y="238"/>
                    <a:pt x="8678" y="238"/>
                  </a:cubicBezTo>
                  <a:cubicBezTo>
                    <a:pt x="8646" y="238"/>
                    <a:pt x="8610" y="235"/>
                    <a:pt x="8566" y="235"/>
                  </a:cubicBezTo>
                  <a:cubicBezTo>
                    <a:pt x="8542" y="235"/>
                    <a:pt x="8515" y="236"/>
                    <a:pt x="8486" y="239"/>
                  </a:cubicBezTo>
                  <a:lnTo>
                    <a:pt x="8486" y="230"/>
                  </a:lnTo>
                  <a:cubicBezTo>
                    <a:pt x="8404" y="222"/>
                    <a:pt x="8353" y="219"/>
                    <a:pt x="8318" y="219"/>
                  </a:cubicBezTo>
                  <a:cubicBezTo>
                    <a:pt x="8242" y="219"/>
                    <a:pt x="8244" y="233"/>
                    <a:pt x="8169" y="233"/>
                  </a:cubicBezTo>
                  <a:cubicBezTo>
                    <a:pt x="8134" y="233"/>
                    <a:pt x="8083" y="230"/>
                    <a:pt x="8001" y="222"/>
                  </a:cubicBezTo>
                  <a:lnTo>
                    <a:pt x="8001" y="222"/>
                  </a:lnTo>
                  <a:lnTo>
                    <a:pt x="8018" y="257"/>
                  </a:lnTo>
                  <a:cubicBezTo>
                    <a:pt x="8011" y="281"/>
                    <a:pt x="7985" y="289"/>
                    <a:pt x="7947" y="289"/>
                  </a:cubicBezTo>
                  <a:cubicBezTo>
                    <a:pt x="7866" y="289"/>
                    <a:pt x="7728" y="250"/>
                    <a:pt x="7604" y="250"/>
                  </a:cubicBezTo>
                  <a:cubicBezTo>
                    <a:pt x="7576" y="250"/>
                    <a:pt x="7549" y="252"/>
                    <a:pt x="7524" y="257"/>
                  </a:cubicBezTo>
                  <a:lnTo>
                    <a:pt x="7594" y="283"/>
                  </a:lnTo>
                  <a:cubicBezTo>
                    <a:pt x="7583" y="287"/>
                    <a:pt x="7570" y="289"/>
                    <a:pt x="7556" y="289"/>
                  </a:cubicBezTo>
                  <a:cubicBezTo>
                    <a:pt x="7446" y="289"/>
                    <a:pt x="7282" y="177"/>
                    <a:pt x="7188" y="169"/>
                  </a:cubicBezTo>
                  <a:cubicBezTo>
                    <a:pt x="7162" y="160"/>
                    <a:pt x="7224" y="160"/>
                    <a:pt x="7250" y="151"/>
                  </a:cubicBezTo>
                  <a:cubicBezTo>
                    <a:pt x="7199" y="143"/>
                    <a:pt x="7165" y="140"/>
                    <a:pt x="7142" y="140"/>
                  </a:cubicBezTo>
                  <a:cubicBezTo>
                    <a:pt x="7043" y="140"/>
                    <a:pt x="7178" y="207"/>
                    <a:pt x="7012" y="222"/>
                  </a:cubicBezTo>
                  <a:cubicBezTo>
                    <a:pt x="6967" y="195"/>
                    <a:pt x="7056" y="151"/>
                    <a:pt x="6914" y="151"/>
                  </a:cubicBezTo>
                  <a:cubicBezTo>
                    <a:pt x="6910" y="150"/>
                    <a:pt x="6904" y="149"/>
                    <a:pt x="6897" y="149"/>
                  </a:cubicBezTo>
                  <a:cubicBezTo>
                    <a:pt x="6815" y="149"/>
                    <a:pt x="6590" y="222"/>
                    <a:pt x="6412" y="222"/>
                  </a:cubicBezTo>
                  <a:cubicBezTo>
                    <a:pt x="6377" y="222"/>
                    <a:pt x="6344" y="220"/>
                    <a:pt x="6314" y="213"/>
                  </a:cubicBezTo>
                  <a:lnTo>
                    <a:pt x="6314" y="213"/>
                  </a:lnTo>
                  <a:cubicBezTo>
                    <a:pt x="6358" y="230"/>
                    <a:pt x="6402" y="248"/>
                    <a:pt x="6305" y="275"/>
                  </a:cubicBezTo>
                  <a:cubicBezTo>
                    <a:pt x="6297" y="275"/>
                    <a:pt x="6289" y="275"/>
                    <a:pt x="6280" y="275"/>
                  </a:cubicBezTo>
                  <a:cubicBezTo>
                    <a:pt x="6178" y="275"/>
                    <a:pt x="6035" y="245"/>
                    <a:pt x="5914" y="245"/>
                  </a:cubicBezTo>
                  <a:cubicBezTo>
                    <a:pt x="5854" y="245"/>
                    <a:pt x="5799" y="252"/>
                    <a:pt x="5758" y="275"/>
                  </a:cubicBezTo>
                  <a:cubicBezTo>
                    <a:pt x="5740" y="275"/>
                    <a:pt x="5731" y="266"/>
                    <a:pt x="5731" y="266"/>
                  </a:cubicBezTo>
                  <a:cubicBezTo>
                    <a:pt x="5617" y="283"/>
                    <a:pt x="5360" y="310"/>
                    <a:pt x="5290" y="354"/>
                  </a:cubicBezTo>
                  <a:cubicBezTo>
                    <a:pt x="5265" y="328"/>
                    <a:pt x="5223" y="318"/>
                    <a:pt x="5170" y="318"/>
                  </a:cubicBezTo>
                  <a:cubicBezTo>
                    <a:pt x="5007" y="318"/>
                    <a:pt x="4748" y="413"/>
                    <a:pt x="4629" y="413"/>
                  </a:cubicBezTo>
                  <a:cubicBezTo>
                    <a:pt x="4592" y="413"/>
                    <a:pt x="4569" y="404"/>
                    <a:pt x="4566" y="381"/>
                  </a:cubicBezTo>
                  <a:cubicBezTo>
                    <a:pt x="4451" y="407"/>
                    <a:pt x="4336" y="434"/>
                    <a:pt x="4213" y="460"/>
                  </a:cubicBezTo>
                  <a:lnTo>
                    <a:pt x="4221" y="442"/>
                  </a:lnTo>
                  <a:lnTo>
                    <a:pt x="4221" y="442"/>
                  </a:lnTo>
                  <a:cubicBezTo>
                    <a:pt x="3992" y="495"/>
                    <a:pt x="3921" y="548"/>
                    <a:pt x="3859" y="601"/>
                  </a:cubicBezTo>
                  <a:cubicBezTo>
                    <a:pt x="3852" y="603"/>
                    <a:pt x="3846" y="603"/>
                    <a:pt x="3842" y="603"/>
                  </a:cubicBezTo>
                  <a:cubicBezTo>
                    <a:pt x="3813" y="603"/>
                    <a:pt x="3834" y="582"/>
                    <a:pt x="3842" y="575"/>
                  </a:cubicBezTo>
                  <a:lnTo>
                    <a:pt x="3842" y="575"/>
                  </a:lnTo>
                  <a:cubicBezTo>
                    <a:pt x="3506" y="663"/>
                    <a:pt x="3471" y="681"/>
                    <a:pt x="3250" y="866"/>
                  </a:cubicBezTo>
                  <a:lnTo>
                    <a:pt x="3206" y="840"/>
                  </a:lnTo>
                  <a:cubicBezTo>
                    <a:pt x="3144" y="893"/>
                    <a:pt x="2729" y="1025"/>
                    <a:pt x="2508" y="1299"/>
                  </a:cubicBezTo>
                  <a:cubicBezTo>
                    <a:pt x="2508" y="1291"/>
                    <a:pt x="2508" y="1283"/>
                    <a:pt x="2520" y="1269"/>
                  </a:cubicBezTo>
                  <a:lnTo>
                    <a:pt x="2520" y="1269"/>
                  </a:lnTo>
                  <a:cubicBezTo>
                    <a:pt x="2264" y="1542"/>
                    <a:pt x="1820" y="1865"/>
                    <a:pt x="1873" y="2067"/>
                  </a:cubicBezTo>
                  <a:cubicBezTo>
                    <a:pt x="1837" y="2147"/>
                    <a:pt x="1802" y="2217"/>
                    <a:pt x="1776" y="2297"/>
                  </a:cubicBezTo>
                  <a:cubicBezTo>
                    <a:pt x="1825" y="2218"/>
                    <a:pt x="1848" y="2192"/>
                    <a:pt x="1857" y="2192"/>
                  </a:cubicBezTo>
                  <a:cubicBezTo>
                    <a:pt x="1876" y="2192"/>
                    <a:pt x="1845" y="2288"/>
                    <a:pt x="1866" y="2288"/>
                  </a:cubicBezTo>
                  <a:cubicBezTo>
                    <a:pt x="1871" y="2288"/>
                    <a:pt x="1879" y="2283"/>
                    <a:pt x="1890" y="2270"/>
                  </a:cubicBezTo>
                  <a:lnTo>
                    <a:pt x="1890" y="2270"/>
                  </a:lnTo>
                  <a:cubicBezTo>
                    <a:pt x="1853" y="2352"/>
                    <a:pt x="1770" y="2447"/>
                    <a:pt x="1748" y="2447"/>
                  </a:cubicBezTo>
                  <a:cubicBezTo>
                    <a:pt x="1739" y="2447"/>
                    <a:pt x="1740" y="2432"/>
                    <a:pt x="1758" y="2394"/>
                  </a:cubicBezTo>
                  <a:lnTo>
                    <a:pt x="1776" y="2376"/>
                  </a:lnTo>
                  <a:cubicBezTo>
                    <a:pt x="1771" y="2366"/>
                    <a:pt x="1765" y="2362"/>
                    <a:pt x="1758" y="2362"/>
                  </a:cubicBezTo>
                  <a:cubicBezTo>
                    <a:pt x="1700" y="2362"/>
                    <a:pt x="1569" y="2677"/>
                    <a:pt x="1532" y="2677"/>
                  </a:cubicBezTo>
                  <a:cubicBezTo>
                    <a:pt x="1531" y="2677"/>
                    <a:pt x="1529" y="2677"/>
                    <a:pt x="1528" y="2676"/>
                  </a:cubicBezTo>
                  <a:cubicBezTo>
                    <a:pt x="1263" y="3233"/>
                    <a:pt x="1043" y="3807"/>
                    <a:pt x="901" y="4363"/>
                  </a:cubicBezTo>
                  <a:lnTo>
                    <a:pt x="981" y="4319"/>
                  </a:lnTo>
                  <a:lnTo>
                    <a:pt x="928" y="4513"/>
                  </a:lnTo>
                  <a:cubicBezTo>
                    <a:pt x="917" y="4531"/>
                    <a:pt x="905" y="4545"/>
                    <a:pt x="896" y="4545"/>
                  </a:cubicBezTo>
                  <a:cubicBezTo>
                    <a:pt x="884" y="4545"/>
                    <a:pt x="881" y="4517"/>
                    <a:pt x="901" y="4433"/>
                  </a:cubicBezTo>
                  <a:lnTo>
                    <a:pt x="901" y="4433"/>
                  </a:lnTo>
                  <a:cubicBezTo>
                    <a:pt x="848" y="4495"/>
                    <a:pt x="875" y="4672"/>
                    <a:pt x="893" y="4681"/>
                  </a:cubicBezTo>
                  <a:cubicBezTo>
                    <a:pt x="872" y="4750"/>
                    <a:pt x="858" y="4775"/>
                    <a:pt x="849" y="4775"/>
                  </a:cubicBezTo>
                  <a:cubicBezTo>
                    <a:pt x="828" y="4775"/>
                    <a:pt x="833" y="4632"/>
                    <a:pt x="826" y="4632"/>
                  </a:cubicBezTo>
                  <a:cubicBezTo>
                    <a:pt x="825" y="4632"/>
                    <a:pt x="824" y="4636"/>
                    <a:pt x="822" y="4645"/>
                  </a:cubicBezTo>
                  <a:lnTo>
                    <a:pt x="804" y="4760"/>
                  </a:lnTo>
                  <a:lnTo>
                    <a:pt x="813" y="4734"/>
                  </a:lnTo>
                  <a:cubicBezTo>
                    <a:pt x="822" y="4831"/>
                    <a:pt x="848" y="4848"/>
                    <a:pt x="813" y="5016"/>
                  </a:cubicBezTo>
                  <a:cubicBezTo>
                    <a:pt x="778" y="5122"/>
                    <a:pt x="769" y="5060"/>
                    <a:pt x="751" y="5104"/>
                  </a:cubicBezTo>
                  <a:cubicBezTo>
                    <a:pt x="751" y="5104"/>
                    <a:pt x="742" y="5113"/>
                    <a:pt x="742" y="5166"/>
                  </a:cubicBezTo>
                  <a:lnTo>
                    <a:pt x="698" y="5414"/>
                  </a:lnTo>
                  <a:lnTo>
                    <a:pt x="698" y="5414"/>
                  </a:lnTo>
                  <a:lnTo>
                    <a:pt x="760" y="5325"/>
                  </a:lnTo>
                  <a:lnTo>
                    <a:pt x="760" y="5325"/>
                  </a:lnTo>
                  <a:cubicBezTo>
                    <a:pt x="760" y="5409"/>
                    <a:pt x="736" y="5498"/>
                    <a:pt x="751" y="5498"/>
                  </a:cubicBezTo>
                  <a:cubicBezTo>
                    <a:pt x="757" y="5498"/>
                    <a:pt x="766" y="5487"/>
                    <a:pt x="783" y="5463"/>
                  </a:cubicBezTo>
                  <a:lnTo>
                    <a:pt x="783" y="5463"/>
                  </a:lnTo>
                  <a:cubicBezTo>
                    <a:pt x="680" y="5624"/>
                    <a:pt x="627" y="6377"/>
                    <a:pt x="584" y="6482"/>
                  </a:cubicBezTo>
                  <a:cubicBezTo>
                    <a:pt x="601" y="6641"/>
                    <a:pt x="575" y="6791"/>
                    <a:pt x="548" y="6976"/>
                  </a:cubicBezTo>
                  <a:cubicBezTo>
                    <a:pt x="555" y="6959"/>
                    <a:pt x="568" y="6946"/>
                    <a:pt x="578" y="6946"/>
                  </a:cubicBezTo>
                  <a:cubicBezTo>
                    <a:pt x="595" y="6946"/>
                    <a:pt x="608" y="6977"/>
                    <a:pt x="592" y="7074"/>
                  </a:cubicBezTo>
                  <a:cubicBezTo>
                    <a:pt x="582" y="7066"/>
                    <a:pt x="573" y="7062"/>
                    <a:pt x="565" y="7062"/>
                  </a:cubicBezTo>
                  <a:cubicBezTo>
                    <a:pt x="491" y="7062"/>
                    <a:pt x="494" y="7358"/>
                    <a:pt x="415" y="7478"/>
                  </a:cubicBezTo>
                  <a:lnTo>
                    <a:pt x="415" y="7478"/>
                  </a:lnTo>
                  <a:cubicBezTo>
                    <a:pt x="418" y="7475"/>
                    <a:pt x="420" y="7473"/>
                    <a:pt x="422" y="7473"/>
                  </a:cubicBezTo>
                  <a:cubicBezTo>
                    <a:pt x="452" y="7473"/>
                    <a:pt x="388" y="7811"/>
                    <a:pt x="429" y="7811"/>
                  </a:cubicBezTo>
                  <a:cubicBezTo>
                    <a:pt x="436" y="7811"/>
                    <a:pt x="446" y="7802"/>
                    <a:pt x="460" y="7780"/>
                  </a:cubicBezTo>
                  <a:lnTo>
                    <a:pt x="460" y="7780"/>
                  </a:lnTo>
                  <a:cubicBezTo>
                    <a:pt x="449" y="7833"/>
                    <a:pt x="440" y="7843"/>
                    <a:pt x="430" y="7843"/>
                  </a:cubicBezTo>
                  <a:cubicBezTo>
                    <a:pt x="423" y="7843"/>
                    <a:pt x="416" y="7838"/>
                    <a:pt x="408" y="7838"/>
                  </a:cubicBezTo>
                  <a:cubicBezTo>
                    <a:pt x="398" y="7838"/>
                    <a:pt x="386" y="7845"/>
                    <a:pt x="372" y="7877"/>
                  </a:cubicBezTo>
                  <a:cubicBezTo>
                    <a:pt x="372" y="8213"/>
                    <a:pt x="257" y="8592"/>
                    <a:pt x="221" y="8998"/>
                  </a:cubicBezTo>
                  <a:cubicBezTo>
                    <a:pt x="232" y="8998"/>
                    <a:pt x="245" y="8977"/>
                    <a:pt x="258" y="8977"/>
                  </a:cubicBezTo>
                  <a:cubicBezTo>
                    <a:pt x="267" y="8977"/>
                    <a:pt x="276" y="8988"/>
                    <a:pt x="283" y="9025"/>
                  </a:cubicBezTo>
                  <a:lnTo>
                    <a:pt x="186" y="9228"/>
                  </a:lnTo>
                  <a:cubicBezTo>
                    <a:pt x="186" y="9307"/>
                    <a:pt x="266" y="9316"/>
                    <a:pt x="195" y="9449"/>
                  </a:cubicBezTo>
                  <a:cubicBezTo>
                    <a:pt x="205" y="9439"/>
                    <a:pt x="215" y="9426"/>
                    <a:pt x="222" y="9426"/>
                  </a:cubicBezTo>
                  <a:cubicBezTo>
                    <a:pt x="227" y="9426"/>
                    <a:pt x="230" y="9434"/>
                    <a:pt x="230" y="9458"/>
                  </a:cubicBezTo>
                  <a:cubicBezTo>
                    <a:pt x="80" y="10243"/>
                    <a:pt x="151" y="11073"/>
                    <a:pt x="1" y="11877"/>
                  </a:cubicBezTo>
                  <a:cubicBezTo>
                    <a:pt x="10" y="11839"/>
                    <a:pt x="16" y="11823"/>
                    <a:pt x="20" y="11823"/>
                  </a:cubicBezTo>
                  <a:cubicBezTo>
                    <a:pt x="27" y="11823"/>
                    <a:pt x="27" y="11870"/>
                    <a:pt x="27" y="11921"/>
                  </a:cubicBezTo>
                  <a:cubicBezTo>
                    <a:pt x="30" y="11904"/>
                    <a:pt x="35" y="11899"/>
                    <a:pt x="40" y="11899"/>
                  </a:cubicBezTo>
                  <a:cubicBezTo>
                    <a:pt x="50" y="11899"/>
                    <a:pt x="64" y="11916"/>
                    <a:pt x="79" y="11916"/>
                  </a:cubicBezTo>
                  <a:cubicBezTo>
                    <a:pt x="82" y="11916"/>
                    <a:pt x="86" y="11915"/>
                    <a:pt x="89" y="11912"/>
                  </a:cubicBezTo>
                  <a:lnTo>
                    <a:pt x="89" y="11912"/>
                  </a:lnTo>
                  <a:lnTo>
                    <a:pt x="27" y="12257"/>
                  </a:lnTo>
                  <a:cubicBezTo>
                    <a:pt x="80" y="12318"/>
                    <a:pt x="27" y="12619"/>
                    <a:pt x="80" y="12654"/>
                  </a:cubicBezTo>
                  <a:lnTo>
                    <a:pt x="71" y="12539"/>
                  </a:lnTo>
                  <a:lnTo>
                    <a:pt x="71" y="12539"/>
                  </a:lnTo>
                  <a:cubicBezTo>
                    <a:pt x="82" y="12564"/>
                    <a:pt x="94" y="12574"/>
                    <a:pt x="105" y="12574"/>
                  </a:cubicBezTo>
                  <a:cubicBezTo>
                    <a:pt x="159" y="12574"/>
                    <a:pt x="222" y="12362"/>
                    <a:pt x="286" y="12362"/>
                  </a:cubicBezTo>
                  <a:cubicBezTo>
                    <a:pt x="288" y="12362"/>
                    <a:pt x="290" y="12362"/>
                    <a:pt x="292" y="12363"/>
                  </a:cubicBezTo>
                  <a:cubicBezTo>
                    <a:pt x="221" y="12204"/>
                    <a:pt x="398" y="11956"/>
                    <a:pt x="310" y="11691"/>
                  </a:cubicBezTo>
                  <a:cubicBezTo>
                    <a:pt x="313" y="11681"/>
                    <a:pt x="316" y="11676"/>
                    <a:pt x="319" y="11676"/>
                  </a:cubicBezTo>
                  <a:cubicBezTo>
                    <a:pt x="327" y="11676"/>
                    <a:pt x="331" y="11717"/>
                    <a:pt x="344" y="11717"/>
                  </a:cubicBezTo>
                  <a:cubicBezTo>
                    <a:pt x="347" y="11717"/>
                    <a:pt x="350" y="11714"/>
                    <a:pt x="354" y="11709"/>
                  </a:cubicBezTo>
                  <a:cubicBezTo>
                    <a:pt x="319" y="11647"/>
                    <a:pt x="310" y="11568"/>
                    <a:pt x="336" y="11418"/>
                  </a:cubicBezTo>
                  <a:lnTo>
                    <a:pt x="336" y="11418"/>
                  </a:lnTo>
                  <a:lnTo>
                    <a:pt x="345" y="11435"/>
                  </a:lnTo>
                  <a:cubicBezTo>
                    <a:pt x="354" y="11020"/>
                    <a:pt x="398" y="10853"/>
                    <a:pt x="451" y="10385"/>
                  </a:cubicBezTo>
                  <a:lnTo>
                    <a:pt x="451" y="10385"/>
                  </a:lnTo>
                  <a:lnTo>
                    <a:pt x="407" y="10420"/>
                  </a:lnTo>
                  <a:cubicBezTo>
                    <a:pt x="425" y="10323"/>
                    <a:pt x="433" y="10296"/>
                    <a:pt x="451" y="10252"/>
                  </a:cubicBezTo>
                  <a:cubicBezTo>
                    <a:pt x="444" y="10237"/>
                    <a:pt x="439" y="10231"/>
                    <a:pt x="434" y="10231"/>
                  </a:cubicBezTo>
                  <a:cubicBezTo>
                    <a:pt x="408" y="10231"/>
                    <a:pt x="415" y="10447"/>
                    <a:pt x="387" y="10447"/>
                  </a:cubicBezTo>
                  <a:cubicBezTo>
                    <a:pt x="383" y="10447"/>
                    <a:pt x="378" y="10442"/>
                    <a:pt x="372" y="10429"/>
                  </a:cubicBezTo>
                  <a:cubicBezTo>
                    <a:pt x="460" y="10296"/>
                    <a:pt x="425" y="9722"/>
                    <a:pt x="531" y="9643"/>
                  </a:cubicBezTo>
                  <a:cubicBezTo>
                    <a:pt x="536" y="9594"/>
                    <a:pt x="533" y="9582"/>
                    <a:pt x="526" y="9582"/>
                  </a:cubicBezTo>
                  <a:cubicBezTo>
                    <a:pt x="519" y="9582"/>
                    <a:pt x="508" y="9595"/>
                    <a:pt x="501" y="9595"/>
                  </a:cubicBezTo>
                  <a:cubicBezTo>
                    <a:pt x="493" y="9595"/>
                    <a:pt x="489" y="9582"/>
                    <a:pt x="495" y="9528"/>
                  </a:cubicBezTo>
                  <a:lnTo>
                    <a:pt x="522" y="9493"/>
                  </a:lnTo>
                  <a:lnTo>
                    <a:pt x="495" y="9449"/>
                  </a:lnTo>
                  <a:cubicBezTo>
                    <a:pt x="513" y="9352"/>
                    <a:pt x="548" y="9307"/>
                    <a:pt x="566" y="9307"/>
                  </a:cubicBezTo>
                  <a:cubicBezTo>
                    <a:pt x="566" y="9325"/>
                    <a:pt x="566" y="9378"/>
                    <a:pt x="566" y="9405"/>
                  </a:cubicBezTo>
                  <a:cubicBezTo>
                    <a:pt x="606" y="9285"/>
                    <a:pt x="595" y="9079"/>
                    <a:pt x="606" y="9007"/>
                  </a:cubicBezTo>
                  <a:lnTo>
                    <a:pt x="606" y="9007"/>
                  </a:lnTo>
                  <a:lnTo>
                    <a:pt x="575" y="9140"/>
                  </a:lnTo>
                  <a:cubicBezTo>
                    <a:pt x="601" y="8716"/>
                    <a:pt x="698" y="8213"/>
                    <a:pt x="698" y="7806"/>
                  </a:cubicBezTo>
                  <a:lnTo>
                    <a:pt x="698" y="7806"/>
                  </a:lnTo>
                  <a:lnTo>
                    <a:pt x="672" y="7833"/>
                  </a:lnTo>
                  <a:cubicBezTo>
                    <a:pt x="681" y="7527"/>
                    <a:pt x="724" y="7593"/>
                    <a:pt x="759" y="7260"/>
                  </a:cubicBezTo>
                  <a:lnTo>
                    <a:pt x="759" y="7260"/>
                  </a:lnTo>
                  <a:cubicBezTo>
                    <a:pt x="759" y="7262"/>
                    <a:pt x="760" y="7265"/>
                    <a:pt x="760" y="7268"/>
                  </a:cubicBezTo>
                  <a:lnTo>
                    <a:pt x="760" y="7250"/>
                  </a:lnTo>
                  <a:cubicBezTo>
                    <a:pt x="760" y="7253"/>
                    <a:pt x="759" y="7256"/>
                    <a:pt x="759" y="7260"/>
                  </a:cubicBezTo>
                  <a:lnTo>
                    <a:pt x="759" y="7260"/>
                  </a:lnTo>
                  <a:cubicBezTo>
                    <a:pt x="751" y="7190"/>
                    <a:pt x="752" y="7105"/>
                    <a:pt x="769" y="7012"/>
                  </a:cubicBezTo>
                  <a:cubicBezTo>
                    <a:pt x="770" y="7026"/>
                    <a:pt x="773" y="7032"/>
                    <a:pt x="776" y="7032"/>
                  </a:cubicBezTo>
                  <a:cubicBezTo>
                    <a:pt x="790" y="7032"/>
                    <a:pt x="815" y="6944"/>
                    <a:pt x="830" y="6944"/>
                  </a:cubicBezTo>
                  <a:cubicBezTo>
                    <a:pt x="834" y="6944"/>
                    <a:pt x="838" y="6953"/>
                    <a:pt x="840" y="6976"/>
                  </a:cubicBezTo>
                  <a:cubicBezTo>
                    <a:pt x="848" y="6632"/>
                    <a:pt x="831" y="6809"/>
                    <a:pt x="795" y="6579"/>
                  </a:cubicBezTo>
                  <a:lnTo>
                    <a:pt x="831" y="6526"/>
                  </a:lnTo>
                  <a:cubicBezTo>
                    <a:pt x="813" y="6447"/>
                    <a:pt x="804" y="6438"/>
                    <a:pt x="813" y="6270"/>
                  </a:cubicBezTo>
                  <a:lnTo>
                    <a:pt x="813" y="6270"/>
                  </a:lnTo>
                  <a:cubicBezTo>
                    <a:pt x="815" y="6305"/>
                    <a:pt x="820" y="6317"/>
                    <a:pt x="827" y="6317"/>
                  </a:cubicBezTo>
                  <a:cubicBezTo>
                    <a:pt x="839" y="6317"/>
                    <a:pt x="857" y="6275"/>
                    <a:pt x="872" y="6275"/>
                  </a:cubicBezTo>
                  <a:cubicBezTo>
                    <a:pt x="880" y="6275"/>
                    <a:pt x="888" y="6288"/>
                    <a:pt x="893" y="6332"/>
                  </a:cubicBezTo>
                  <a:cubicBezTo>
                    <a:pt x="1007" y="5987"/>
                    <a:pt x="901" y="5802"/>
                    <a:pt x="1025" y="5652"/>
                  </a:cubicBezTo>
                  <a:cubicBezTo>
                    <a:pt x="1015" y="5624"/>
                    <a:pt x="1006" y="5612"/>
                    <a:pt x="998" y="5612"/>
                  </a:cubicBezTo>
                  <a:cubicBezTo>
                    <a:pt x="958" y="5612"/>
                    <a:pt x="934" y="5868"/>
                    <a:pt x="929" y="5868"/>
                  </a:cubicBezTo>
                  <a:cubicBezTo>
                    <a:pt x="928" y="5868"/>
                    <a:pt x="928" y="5864"/>
                    <a:pt x="928" y="5855"/>
                  </a:cubicBezTo>
                  <a:cubicBezTo>
                    <a:pt x="922" y="5865"/>
                    <a:pt x="917" y="5869"/>
                    <a:pt x="912" y="5869"/>
                  </a:cubicBezTo>
                  <a:cubicBezTo>
                    <a:pt x="884" y="5869"/>
                    <a:pt x="886" y="5699"/>
                    <a:pt x="901" y="5608"/>
                  </a:cubicBezTo>
                  <a:cubicBezTo>
                    <a:pt x="928" y="5493"/>
                    <a:pt x="1043" y="5431"/>
                    <a:pt x="1087" y="5149"/>
                  </a:cubicBezTo>
                  <a:cubicBezTo>
                    <a:pt x="1087" y="5175"/>
                    <a:pt x="1096" y="5184"/>
                    <a:pt x="1087" y="5210"/>
                  </a:cubicBezTo>
                  <a:cubicBezTo>
                    <a:pt x="1131" y="5113"/>
                    <a:pt x="1096" y="4999"/>
                    <a:pt x="1157" y="4875"/>
                  </a:cubicBezTo>
                  <a:cubicBezTo>
                    <a:pt x="1122" y="4795"/>
                    <a:pt x="1193" y="4716"/>
                    <a:pt x="1131" y="4681"/>
                  </a:cubicBezTo>
                  <a:lnTo>
                    <a:pt x="1131" y="4681"/>
                  </a:lnTo>
                  <a:lnTo>
                    <a:pt x="1096" y="4937"/>
                  </a:lnTo>
                  <a:cubicBezTo>
                    <a:pt x="1104" y="4787"/>
                    <a:pt x="1060" y="4637"/>
                    <a:pt x="1149" y="4407"/>
                  </a:cubicBezTo>
                  <a:cubicBezTo>
                    <a:pt x="1157" y="4433"/>
                    <a:pt x="1157" y="4504"/>
                    <a:pt x="1157" y="4557"/>
                  </a:cubicBezTo>
                  <a:cubicBezTo>
                    <a:pt x="1193" y="4486"/>
                    <a:pt x="1175" y="4416"/>
                    <a:pt x="1210" y="4354"/>
                  </a:cubicBezTo>
                  <a:lnTo>
                    <a:pt x="1210" y="4354"/>
                  </a:lnTo>
                  <a:cubicBezTo>
                    <a:pt x="1272" y="4389"/>
                    <a:pt x="1157" y="4663"/>
                    <a:pt x="1175" y="4831"/>
                  </a:cubicBezTo>
                  <a:cubicBezTo>
                    <a:pt x="1205" y="4771"/>
                    <a:pt x="1197" y="4599"/>
                    <a:pt x="1225" y="4599"/>
                  </a:cubicBezTo>
                  <a:cubicBezTo>
                    <a:pt x="1231" y="4599"/>
                    <a:pt x="1237" y="4605"/>
                    <a:pt x="1246" y="4619"/>
                  </a:cubicBezTo>
                  <a:cubicBezTo>
                    <a:pt x="1175" y="4486"/>
                    <a:pt x="1316" y="4354"/>
                    <a:pt x="1299" y="4151"/>
                  </a:cubicBezTo>
                  <a:lnTo>
                    <a:pt x="1299" y="4151"/>
                  </a:lnTo>
                  <a:lnTo>
                    <a:pt x="1334" y="4169"/>
                  </a:lnTo>
                  <a:cubicBezTo>
                    <a:pt x="1334" y="4142"/>
                    <a:pt x="1334" y="4080"/>
                    <a:pt x="1343" y="4027"/>
                  </a:cubicBezTo>
                  <a:lnTo>
                    <a:pt x="1369" y="4133"/>
                  </a:lnTo>
                  <a:cubicBezTo>
                    <a:pt x="1369" y="3974"/>
                    <a:pt x="1484" y="3859"/>
                    <a:pt x="1511" y="3709"/>
                  </a:cubicBezTo>
                  <a:lnTo>
                    <a:pt x="1511" y="3709"/>
                  </a:lnTo>
                  <a:cubicBezTo>
                    <a:pt x="1470" y="3836"/>
                    <a:pt x="1451" y="3865"/>
                    <a:pt x="1438" y="3865"/>
                  </a:cubicBezTo>
                  <a:cubicBezTo>
                    <a:pt x="1427" y="3865"/>
                    <a:pt x="1420" y="3844"/>
                    <a:pt x="1408" y="3844"/>
                  </a:cubicBezTo>
                  <a:cubicBezTo>
                    <a:pt x="1401" y="3844"/>
                    <a:pt x="1392" y="3852"/>
                    <a:pt x="1378" y="3877"/>
                  </a:cubicBezTo>
                  <a:cubicBezTo>
                    <a:pt x="1440" y="3497"/>
                    <a:pt x="1537" y="3701"/>
                    <a:pt x="1661" y="3303"/>
                  </a:cubicBezTo>
                  <a:lnTo>
                    <a:pt x="1661" y="3303"/>
                  </a:lnTo>
                  <a:cubicBezTo>
                    <a:pt x="1647" y="3344"/>
                    <a:pt x="1598" y="3430"/>
                    <a:pt x="1583" y="3430"/>
                  </a:cubicBezTo>
                  <a:cubicBezTo>
                    <a:pt x="1578" y="3430"/>
                    <a:pt x="1577" y="3421"/>
                    <a:pt x="1581" y="3400"/>
                  </a:cubicBezTo>
                  <a:cubicBezTo>
                    <a:pt x="1617" y="3330"/>
                    <a:pt x="1670" y="3233"/>
                    <a:pt x="1705" y="3197"/>
                  </a:cubicBezTo>
                  <a:cubicBezTo>
                    <a:pt x="1740" y="3111"/>
                    <a:pt x="1746" y="3086"/>
                    <a:pt x="1739" y="3086"/>
                  </a:cubicBezTo>
                  <a:cubicBezTo>
                    <a:pt x="1729" y="3086"/>
                    <a:pt x="1693" y="3138"/>
                    <a:pt x="1680" y="3138"/>
                  </a:cubicBezTo>
                  <a:cubicBezTo>
                    <a:pt x="1675" y="3138"/>
                    <a:pt x="1674" y="3130"/>
                    <a:pt x="1678" y="3109"/>
                  </a:cubicBezTo>
                  <a:cubicBezTo>
                    <a:pt x="1758" y="3038"/>
                    <a:pt x="1705" y="2968"/>
                    <a:pt x="1749" y="2853"/>
                  </a:cubicBezTo>
                  <a:lnTo>
                    <a:pt x="1749" y="2853"/>
                  </a:lnTo>
                  <a:lnTo>
                    <a:pt x="1784" y="2871"/>
                  </a:lnTo>
                  <a:cubicBezTo>
                    <a:pt x="1952" y="2597"/>
                    <a:pt x="1740" y="2756"/>
                    <a:pt x="1908" y="2509"/>
                  </a:cubicBezTo>
                  <a:lnTo>
                    <a:pt x="1908" y="2509"/>
                  </a:lnTo>
                  <a:lnTo>
                    <a:pt x="1899" y="2650"/>
                  </a:lnTo>
                  <a:lnTo>
                    <a:pt x="1961" y="2509"/>
                  </a:lnTo>
                  <a:lnTo>
                    <a:pt x="1987" y="2562"/>
                  </a:lnTo>
                  <a:cubicBezTo>
                    <a:pt x="2032" y="2403"/>
                    <a:pt x="2067" y="2358"/>
                    <a:pt x="2164" y="2235"/>
                  </a:cubicBezTo>
                  <a:lnTo>
                    <a:pt x="2164" y="2235"/>
                  </a:lnTo>
                  <a:cubicBezTo>
                    <a:pt x="2160" y="2237"/>
                    <a:pt x="2155" y="2238"/>
                    <a:pt x="2152" y="2238"/>
                  </a:cubicBezTo>
                  <a:cubicBezTo>
                    <a:pt x="2119" y="2238"/>
                    <a:pt x="2120" y="2170"/>
                    <a:pt x="2199" y="2067"/>
                  </a:cubicBezTo>
                  <a:cubicBezTo>
                    <a:pt x="2216" y="2052"/>
                    <a:pt x="2225" y="2048"/>
                    <a:pt x="2229" y="2048"/>
                  </a:cubicBezTo>
                  <a:cubicBezTo>
                    <a:pt x="2235" y="2048"/>
                    <a:pt x="2235" y="2055"/>
                    <a:pt x="2239" y="2055"/>
                  </a:cubicBezTo>
                  <a:cubicBezTo>
                    <a:pt x="2244" y="2055"/>
                    <a:pt x="2259" y="2041"/>
                    <a:pt x="2314" y="1970"/>
                  </a:cubicBezTo>
                  <a:lnTo>
                    <a:pt x="2314" y="1970"/>
                  </a:lnTo>
                  <a:cubicBezTo>
                    <a:pt x="2305" y="2023"/>
                    <a:pt x="2296" y="2076"/>
                    <a:pt x="2217" y="2120"/>
                  </a:cubicBezTo>
                  <a:cubicBezTo>
                    <a:pt x="2226" y="2138"/>
                    <a:pt x="2217" y="2173"/>
                    <a:pt x="2217" y="2191"/>
                  </a:cubicBezTo>
                  <a:cubicBezTo>
                    <a:pt x="2296" y="2120"/>
                    <a:pt x="2376" y="1988"/>
                    <a:pt x="2420" y="1935"/>
                  </a:cubicBezTo>
                  <a:lnTo>
                    <a:pt x="2420" y="1935"/>
                  </a:lnTo>
                  <a:cubicBezTo>
                    <a:pt x="2402" y="1952"/>
                    <a:pt x="2385" y="1979"/>
                    <a:pt x="2367" y="1988"/>
                  </a:cubicBezTo>
                  <a:cubicBezTo>
                    <a:pt x="2411" y="1899"/>
                    <a:pt x="2455" y="1820"/>
                    <a:pt x="2508" y="1732"/>
                  </a:cubicBezTo>
                  <a:cubicBezTo>
                    <a:pt x="2517" y="1728"/>
                    <a:pt x="2523" y="1727"/>
                    <a:pt x="2527" y="1727"/>
                  </a:cubicBezTo>
                  <a:cubicBezTo>
                    <a:pt x="2546" y="1727"/>
                    <a:pt x="2532" y="1756"/>
                    <a:pt x="2517" y="1784"/>
                  </a:cubicBezTo>
                  <a:cubicBezTo>
                    <a:pt x="2553" y="1740"/>
                    <a:pt x="2570" y="1696"/>
                    <a:pt x="2632" y="1634"/>
                  </a:cubicBezTo>
                  <a:lnTo>
                    <a:pt x="2632" y="1634"/>
                  </a:lnTo>
                  <a:cubicBezTo>
                    <a:pt x="2639" y="1662"/>
                    <a:pt x="2657" y="1684"/>
                    <a:pt x="2630" y="1735"/>
                  </a:cubicBezTo>
                  <a:lnTo>
                    <a:pt x="2630" y="1735"/>
                  </a:lnTo>
                  <a:cubicBezTo>
                    <a:pt x="2669" y="1681"/>
                    <a:pt x="2715" y="1627"/>
                    <a:pt x="2756" y="1573"/>
                  </a:cubicBezTo>
                  <a:cubicBezTo>
                    <a:pt x="2777" y="1573"/>
                    <a:pt x="2849" y="1539"/>
                    <a:pt x="2868" y="1539"/>
                  </a:cubicBezTo>
                  <a:cubicBezTo>
                    <a:pt x="2873" y="1539"/>
                    <a:pt x="2874" y="1541"/>
                    <a:pt x="2870" y="1546"/>
                  </a:cubicBezTo>
                  <a:cubicBezTo>
                    <a:pt x="2985" y="1467"/>
                    <a:pt x="3118" y="1281"/>
                    <a:pt x="3303" y="1202"/>
                  </a:cubicBezTo>
                  <a:cubicBezTo>
                    <a:pt x="3303" y="1193"/>
                    <a:pt x="3321" y="1184"/>
                    <a:pt x="3356" y="1158"/>
                  </a:cubicBezTo>
                  <a:cubicBezTo>
                    <a:pt x="3524" y="1069"/>
                    <a:pt x="3692" y="1052"/>
                    <a:pt x="3886" y="937"/>
                  </a:cubicBezTo>
                  <a:lnTo>
                    <a:pt x="4018" y="954"/>
                  </a:lnTo>
                  <a:cubicBezTo>
                    <a:pt x="4177" y="893"/>
                    <a:pt x="3833" y="928"/>
                    <a:pt x="4107" y="831"/>
                  </a:cubicBezTo>
                  <a:cubicBezTo>
                    <a:pt x="4158" y="812"/>
                    <a:pt x="4189" y="805"/>
                    <a:pt x="4207" y="805"/>
                  </a:cubicBezTo>
                  <a:cubicBezTo>
                    <a:pt x="4257" y="805"/>
                    <a:pt x="4214" y="857"/>
                    <a:pt x="4266" y="857"/>
                  </a:cubicBezTo>
                  <a:cubicBezTo>
                    <a:pt x="4355" y="809"/>
                    <a:pt x="4496" y="723"/>
                    <a:pt x="4676" y="723"/>
                  </a:cubicBezTo>
                  <a:cubicBezTo>
                    <a:pt x="4692" y="723"/>
                    <a:pt x="4708" y="723"/>
                    <a:pt x="4725" y="725"/>
                  </a:cubicBezTo>
                  <a:cubicBezTo>
                    <a:pt x="4663" y="751"/>
                    <a:pt x="4610" y="751"/>
                    <a:pt x="4557" y="760"/>
                  </a:cubicBezTo>
                  <a:lnTo>
                    <a:pt x="4707" y="769"/>
                  </a:lnTo>
                  <a:cubicBezTo>
                    <a:pt x="4539" y="857"/>
                    <a:pt x="4416" y="857"/>
                    <a:pt x="4557" y="875"/>
                  </a:cubicBezTo>
                  <a:cubicBezTo>
                    <a:pt x="4557" y="760"/>
                    <a:pt x="5104" y="787"/>
                    <a:pt x="5113" y="672"/>
                  </a:cubicBezTo>
                  <a:lnTo>
                    <a:pt x="5219" y="690"/>
                  </a:lnTo>
                  <a:cubicBezTo>
                    <a:pt x="5193" y="690"/>
                    <a:pt x="5184" y="698"/>
                    <a:pt x="5157" y="698"/>
                  </a:cubicBezTo>
                  <a:cubicBezTo>
                    <a:pt x="5180" y="703"/>
                    <a:pt x="5200" y="704"/>
                    <a:pt x="5216" y="704"/>
                  </a:cubicBezTo>
                  <a:cubicBezTo>
                    <a:pt x="5341" y="704"/>
                    <a:pt x="5319" y="601"/>
                    <a:pt x="5537" y="601"/>
                  </a:cubicBezTo>
                  <a:cubicBezTo>
                    <a:pt x="5625" y="601"/>
                    <a:pt x="5678" y="619"/>
                    <a:pt x="5625" y="637"/>
                  </a:cubicBezTo>
                  <a:lnTo>
                    <a:pt x="5820" y="601"/>
                  </a:lnTo>
                  <a:cubicBezTo>
                    <a:pt x="5863" y="601"/>
                    <a:pt x="5859" y="613"/>
                    <a:pt x="5827" y="617"/>
                  </a:cubicBezTo>
                  <a:lnTo>
                    <a:pt x="5827" y="617"/>
                  </a:lnTo>
                  <a:lnTo>
                    <a:pt x="6093" y="601"/>
                  </a:lnTo>
                  <a:cubicBezTo>
                    <a:pt x="6137" y="584"/>
                    <a:pt x="6226" y="548"/>
                    <a:pt x="6279" y="540"/>
                  </a:cubicBezTo>
                  <a:lnTo>
                    <a:pt x="6279" y="540"/>
                  </a:lnTo>
                  <a:cubicBezTo>
                    <a:pt x="6349" y="548"/>
                    <a:pt x="6235" y="548"/>
                    <a:pt x="6261" y="566"/>
                  </a:cubicBezTo>
                  <a:lnTo>
                    <a:pt x="6420" y="531"/>
                  </a:lnTo>
                  <a:lnTo>
                    <a:pt x="6420" y="531"/>
                  </a:lnTo>
                  <a:cubicBezTo>
                    <a:pt x="6491" y="557"/>
                    <a:pt x="6349" y="592"/>
                    <a:pt x="6243" y="592"/>
                  </a:cubicBezTo>
                  <a:cubicBezTo>
                    <a:pt x="6287" y="623"/>
                    <a:pt x="6316" y="633"/>
                    <a:pt x="6344" y="633"/>
                  </a:cubicBezTo>
                  <a:cubicBezTo>
                    <a:pt x="6396" y="633"/>
                    <a:pt x="6442" y="598"/>
                    <a:pt x="6564" y="598"/>
                  </a:cubicBezTo>
                  <a:cubicBezTo>
                    <a:pt x="6602" y="598"/>
                    <a:pt x="6647" y="601"/>
                    <a:pt x="6703" y="610"/>
                  </a:cubicBezTo>
                  <a:lnTo>
                    <a:pt x="6552" y="628"/>
                  </a:lnTo>
                  <a:cubicBezTo>
                    <a:pt x="6658" y="690"/>
                    <a:pt x="6773" y="663"/>
                    <a:pt x="6950" y="698"/>
                  </a:cubicBezTo>
                  <a:cubicBezTo>
                    <a:pt x="6906" y="681"/>
                    <a:pt x="6597" y="610"/>
                    <a:pt x="6773" y="575"/>
                  </a:cubicBezTo>
                  <a:lnTo>
                    <a:pt x="6773" y="575"/>
                  </a:lnTo>
                  <a:cubicBezTo>
                    <a:pt x="6793" y="578"/>
                    <a:pt x="6813" y="580"/>
                    <a:pt x="6836" y="580"/>
                  </a:cubicBezTo>
                  <a:cubicBezTo>
                    <a:pt x="6876" y="580"/>
                    <a:pt x="6924" y="574"/>
                    <a:pt x="6985" y="557"/>
                  </a:cubicBezTo>
                  <a:cubicBezTo>
                    <a:pt x="6985" y="577"/>
                    <a:pt x="7015" y="583"/>
                    <a:pt x="7061" y="583"/>
                  </a:cubicBezTo>
                  <a:cubicBezTo>
                    <a:pt x="7098" y="583"/>
                    <a:pt x="7146" y="579"/>
                    <a:pt x="7197" y="575"/>
                  </a:cubicBezTo>
                  <a:lnTo>
                    <a:pt x="7197" y="575"/>
                  </a:lnTo>
                  <a:lnTo>
                    <a:pt x="7188" y="628"/>
                  </a:lnTo>
                  <a:cubicBezTo>
                    <a:pt x="7312" y="610"/>
                    <a:pt x="7303" y="584"/>
                    <a:pt x="7382" y="557"/>
                  </a:cubicBezTo>
                  <a:cubicBezTo>
                    <a:pt x="7524" y="557"/>
                    <a:pt x="7550" y="592"/>
                    <a:pt x="7586" y="628"/>
                  </a:cubicBezTo>
                  <a:cubicBezTo>
                    <a:pt x="7806" y="628"/>
                    <a:pt x="7427" y="566"/>
                    <a:pt x="7692" y="548"/>
                  </a:cubicBezTo>
                  <a:lnTo>
                    <a:pt x="7692" y="548"/>
                  </a:lnTo>
                  <a:cubicBezTo>
                    <a:pt x="7716" y="549"/>
                    <a:pt x="7739" y="550"/>
                    <a:pt x="7762" y="550"/>
                  </a:cubicBezTo>
                  <a:cubicBezTo>
                    <a:pt x="7913" y="550"/>
                    <a:pt x="8040" y="526"/>
                    <a:pt x="8239" y="495"/>
                  </a:cubicBezTo>
                  <a:lnTo>
                    <a:pt x="8239" y="495"/>
                  </a:lnTo>
                  <a:cubicBezTo>
                    <a:pt x="8363" y="504"/>
                    <a:pt x="8212" y="522"/>
                    <a:pt x="8257" y="540"/>
                  </a:cubicBezTo>
                  <a:lnTo>
                    <a:pt x="8371" y="495"/>
                  </a:lnTo>
                  <a:cubicBezTo>
                    <a:pt x="8407" y="495"/>
                    <a:pt x="8398" y="504"/>
                    <a:pt x="8389" y="513"/>
                  </a:cubicBezTo>
                  <a:cubicBezTo>
                    <a:pt x="8486" y="487"/>
                    <a:pt x="8398" y="460"/>
                    <a:pt x="8548" y="434"/>
                  </a:cubicBezTo>
                  <a:cubicBezTo>
                    <a:pt x="8556" y="422"/>
                    <a:pt x="8573" y="417"/>
                    <a:pt x="8596" y="417"/>
                  </a:cubicBezTo>
                  <a:cubicBezTo>
                    <a:pt x="8665" y="417"/>
                    <a:pt x="8792" y="459"/>
                    <a:pt x="8916" y="459"/>
                  </a:cubicBezTo>
                  <a:cubicBezTo>
                    <a:pt x="8966" y="459"/>
                    <a:pt x="9015" y="452"/>
                    <a:pt x="9060" y="434"/>
                  </a:cubicBezTo>
                  <a:lnTo>
                    <a:pt x="9060" y="434"/>
                  </a:lnTo>
                  <a:cubicBezTo>
                    <a:pt x="9104" y="451"/>
                    <a:pt x="9034" y="469"/>
                    <a:pt x="9051" y="487"/>
                  </a:cubicBezTo>
                  <a:cubicBezTo>
                    <a:pt x="9316" y="434"/>
                    <a:pt x="9272" y="451"/>
                    <a:pt x="9484" y="381"/>
                  </a:cubicBezTo>
                  <a:lnTo>
                    <a:pt x="9669" y="407"/>
                  </a:lnTo>
                  <a:cubicBezTo>
                    <a:pt x="9537" y="372"/>
                    <a:pt x="9705" y="319"/>
                    <a:pt x="9855" y="275"/>
                  </a:cubicBezTo>
                  <a:cubicBezTo>
                    <a:pt x="9811" y="257"/>
                    <a:pt x="9767" y="239"/>
                    <a:pt x="9740" y="230"/>
                  </a:cubicBezTo>
                  <a:lnTo>
                    <a:pt x="9978" y="195"/>
                  </a:lnTo>
                  <a:lnTo>
                    <a:pt x="9978" y="195"/>
                  </a:lnTo>
                  <a:cubicBezTo>
                    <a:pt x="10005" y="204"/>
                    <a:pt x="9987" y="222"/>
                    <a:pt x="9943" y="248"/>
                  </a:cubicBezTo>
                  <a:cubicBezTo>
                    <a:pt x="9961" y="239"/>
                    <a:pt x="9978" y="239"/>
                    <a:pt x="9987" y="230"/>
                  </a:cubicBezTo>
                  <a:lnTo>
                    <a:pt x="9987" y="230"/>
                  </a:lnTo>
                  <a:cubicBezTo>
                    <a:pt x="10076" y="248"/>
                    <a:pt x="10031" y="283"/>
                    <a:pt x="9970" y="310"/>
                  </a:cubicBezTo>
                  <a:cubicBezTo>
                    <a:pt x="9943" y="301"/>
                    <a:pt x="9908" y="292"/>
                    <a:pt x="9881" y="283"/>
                  </a:cubicBezTo>
                  <a:cubicBezTo>
                    <a:pt x="9828" y="319"/>
                    <a:pt x="9767" y="354"/>
                    <a:pt x="9784" y="389"/>
                  </a:cubicBezTo>
                  <a:cubicBezTo>
                    <a:pt x="9802" y="381"/>
                    <a:pt x="9828" y="372"/>
                    <a:pt x="9864" y="372"/>
                  </a:cubicBezTo>
                  <a:cubicBezTo>
                    <a:pt x="9846" y="381"/>
                    <a:pt x="9837" y="389"/>
                    <a:pt x="9846" y="389"/>
                  </a:cubicBezTo>
                  <a:cubicBezTo>
                    <a:pt x="9848" y="391"/>
                    <a:pt x="9850" y="392"/>
                    <a:pt x="9853" y="392"/>
                  </a:cubicBezTo>
                  <a:cubicBezTo>
                    <a:pt x="9865" y="392"/>
                    <a:pt x="9888" y="379"/>
                    <a:pt x="9917" y="372"/>
                  </a:cubicBezTo>
                  <a:lnTo>
                    <a:pt x="9970" y="425"/>
                  </a:lnTo>
                  <a:lnTo>
                    <a:pt x="9987" y="398"/>
                  </a:lnTo>
                  <a:lnTo>
                    <a:pt x="10305" y="425"/>
                  </a:lnTo>
                  <a:cubicBezTo>
                    <a:pt x="10526" y="354"/>
                    <a:pt x="10711" y="257"/>
                    <a:pt x="11073" y="213"/>
                  </a:cubicBezTo>
                  <a:lnTo>
                    <a:pt x="11073" y="213"/>
                  </a:lnTo>
                  <a:cubicBezTo>
                    <a:pt x="10985" y="266"/>
                    <a:pt x="11056" y="292"/>
                    <a:pt x="11056" y="336"/>
                  </a:cubicBezTo>
                  <a:cubicBezTo>
                    <a:pt x="11034" y="327"/>
                    <a:pt x="11010" y="324"/>
                    <a:pt x="10984" y="324"/>
                  </a:cubicBezTo>
                  <a:cubicBezTo>
                    <a:pt x="10887" y="324"/>
                    <a:pt x="10761" y="372"/>
                    <a:pt x="10623" y="372"/>
                  </a:cubicBezTo>
                  <a:cubicBezTo>
                    <a:pt x="10614" y="372"/>
                    <a:pt x="10605" y="372"/>
                    <a:pt x="10597" y="372"/>
                  </a:cubicBezTo>
                  <a:lnTo>
                    <a:pt x="10597" y="372"/>
                  </a:lnTo>
                  <a:cubicBezTo>
                    <a:pt x="10694" y="381"/>
                    <a:pt x="10667" y="398"/>
                    <a:pt x="10649" y="416"/>
                  </a:cubicBezTo>
                  <a:lnTo>
                    <a:pt x="10976" y="345"/>
                  </a:lnTo>
                  <a:lnTo>
                    <a:pt x="10976" y="345"/>
                  </a:lnTo>
                  <a:cubicBezTo>
                    <a:pt x="10967" y="389"/>
                    <a:pt x="11047" y="372"/>
                    <a:pt x="11135" y="389"/>
                  </a:cubicBezTo>
                  <a:cubicBezTo>
                    <a:pt x="11064" y="310"/>
                    <a:pt x="11374" y="319"/>
                    <a:pt x="11506" y="292"/>
                  </a:cubicBezTo>
                  <a:lnTo>
                    <a:pt x="11506" y="292"/>
                  </a:lnTo>
                  <a:cubicBezTo>
                    <a:pt x="11515" y="319"/>
                    <a:pt x="11479" y="345"/>
                    <a:pt x="11321" y="345"/>
                  </a:cubicBezTo>
                  <a:cubicBezTo>
                    <a:pt x="11351" y="356"/>
                    <a:pt x="11378" y="360"/>
                    <a:pt x="11403" y="360"/>
                  </a:cubicBezTo>
                  <a:cubicBezTo>
                    <a:pt x="11506" y="360"/>
                    <a:pt x="11562" y="284"/>
                    <a:pt x="11666" y="284"/>
                  </a:cubicBezTo>
                  <a:cubicBezTo>
                    <a:pt x="11685" y="284"/>
                    <a:pt x="11705" y="287"/>
                    <a:pt x="11727" y="292"/>
                  </a:cubicBezTo>
                  <a:cubicBezTo>
                    <a:pt x="11691" y="292"/>
                    <a:pt x="11665" y="292"/>
                    <a:pt x="11647" y="310"/>
                  </a:cubicBezTo>
                  <a:cubicBezTo>
                    <a:pt x="11681" y="298"/>
                    <a:pt x="11729" y="293"/>
                    <a:pt x="11776" y="293"/>
                  </a:cubicBezTo>
                  <a:cubicBezTo>
                    <a:pt x="11864" y="293"/>
                    <a:pt x="11947" y="310"/>
                    <a:pt x="11912" y="328"/>
                  </a:cubicBezTo>
                  <a:lnTo>
                    <a:pt x="11877" y="328"/>
                  </a:lnTo>
                  <a:cubicBezTo>
                    <a:pt x="12034" y="333"/>
                    <a:pt x="12280" y="347"/>
                    <a:pt x="12466" y="347"/>
                  </a:cubicBezTo>
                  <a:cubicBezTo>
                    <a:pt x="12594" y="347"/>
                    <a:pt x="12694" y="340"/>
                    <a:pt x="12716" y="319"/>
                  </a:cubicBezTo>
                  <a:lnTo>
                    <a:pt x="12716" y="319"/>
                  </a:lnTo>
                  <a:cubicBezTo>
                    <a:pt x="12716" y="328"/>
                    <a:pt x="12663" y="398"/>
                    <a:pt x="12645" y="407"/>
                  </a:cubicBezTo>
                  <a:cubicBezTo>
                    <a:pt x="12813" y="345"/>
                    <a:pt x="12981" y="301"/>
                    <a:pt x="13157" y="266"/>
                  </a:cubicBezTo>
                  <a:lnTo>
                    <a:pt x="13157" y="266"/>
                  </a:lnTo>
                  <a:cubicBezTo>
                    <a:pt x="13107" y="316"/>
                    <a:pt x="13200" y="479"/>
                    <a:pt x="13026" y="479"/>
                  </a:cubicBezTo>
                  <a:cubicBezTo>
                    <a:pt x="13018" y="479"/>
                    <a:pt x="13008" y="479"/>
                    <a:pt x="12998" y="478"/>
                  </a:cubicBezTo>
                  <a:lnTo>
                    <a:pt x="12998" y="478"/>
                  </a:lnTo>
                  <a:cubicBezTo>
                    <a:pt x="13060" y="495"/>
                    <a:pt x="13122" y="522"/>
                    <a:pt x="13254" y="540"/>
                  </a:cubicBezTo>
                  <a:cubicBezTo>
                    <a:pt x="13222" y="523"/>
                    <a:pt x="13182" y="440"/>
                    <a:pt x="13223" y="440"/>
                  </a:cubicBezTo>
                  <a:cubicBezTo>
                    <a:pt x="13227" y="440"/>
                    <a:pt x="13232" y="441"/>
                    <a:pt x="13237" y="442"/>
                  </a:cubicBezTo>
                  <a:cubicBezTo>
                    <a:pt x="13358" y="555"/>
                    <a:pt x="13335" y="498"/>
                    <a:pt x="13475" y="620"/>
                  </a:cubicBezTo>
                  <a:lnTo>
                    <a:pt x="13475" y="620"/>
                  </a:lnTo>
                  <a:cubicBezTo>
                    <a:pt x="13453" y="593"/>
                    <a:pt x="13496" y="560"/>
                    <a:pt x="13556" y="560"/>
                  </a:cubicBezTo>
                  <a:cubicBezTo>
                    <a:pt x="13577" y="560"/>
                    <a:pt x="13601" y="564"/>
                    <a:pt x="13625" y="575"/>
                  </a:cubicBezTo>
                  <a:cubicBezTo>
                    <a:pt x="13607" y="584"/>
                    <a:pt x="13590" y="663"/>
                    <a:pt x="13554" y="663"/>
                  </a:cubicBezTo>
                  <a:cubicBezTo>
                    <a:pt x="13639" y="663"/>
                    <a:pt x="13715" y="671"/>
                    <a:pt x="13799" y="687"/>
                  </a:cubicBezTo>
                  <a:lnTo>
                    <a:pt x="13799" y="687"/>
                  </a:lnTo>
                  <a:cubicBezTo>
                    <a:pt x="13797" y="687"/>
                    <a:pt x="13796" y="687"/>
                    <a:pt x="13795" y="687"/>
                  </a:cubicBezTo>
                  <a:cubicBezTo>
                    <a:pt x="13752" y="687"/>
                    <a:pt x="13770" y="757"/>
                    <a:pt x="13802" y="804"/>
                  </a:cubicBezTo>
                  <a:cubicBezTo>
                    <a:pt x="13800" y="801"/>
                    <a:pt x="13800" y="799"/>
                    <a:pt x="13803" y="799"/>
                  </a:cubicBezTo>
                  <a:cubicBezTo>
                    <a:pt x="13813" y="799"/>
                    <a:pt x="13849" y="821"/>
                    <a:pt x="13890" y="849"/>
                  </a:cubicBezTo>
                  <a:cubicBezTo>
                    <a:pt x="13943" y="884"/>
                    <a:pt x="13996" y="928"/>
                    <a:pt x="14022" y="946"/>
                  </a:cubicBezTo>
                  <a:lnTo>
                    <a:pt x="13952" y="866"/>
                  </a:lnTo>
                  <a:lnTo>
                    <a:pt x="13952" y="866"/>
                  </a:lnTo>
                  <a:cubicBezTo>
                    <a:pt x="14164" y="1034"/>
                    <a:pt x="14252" y="928"/>
                    <a:pt x="14455" y="1122"/>
                  </a:cubicBezTo>
                  <a:cubicBezTo>
                    <a:pt x="14452" y="1121"/>
                    <a:pt x="14448" y="1121"/>
                    <a:pt x="14443" y="1121"/>
                  </a:cubicBezTo>
                  <a:cubicBezTo>
                    <a:pt x="14401" y="1121"/>
                    <a:pt x="14322" y="1160"/>
                    <a:pt x="14402" y="1264"/>
                  </a:cubicBezTo>
                  <a:cubicBezTo>
                    <a:pt x="14473" y="1272"/>
                    <a:pt x="14773" y="1317"/>
                    <a:pt x="14950" y="1520"/>
                  </a:cubicBezTo>
                  <a:lnTo>
                    <a:pt x="14950" y="1581"/>
                  </a:lnTo>
                  <a:cubicBezTo>
                    <a:pt x="14994" y="1626"/>
                    <a:pt x="15038" y="1679"/>
                    <a:pt x="15082" y="1732"/>
                  </a:cubicBezTo>
                  <a:cubicBezTo>
                    <a:pt x="14958" y="1652"/>
                    <a:pt x="14641" y="1458"/>
                    <a:pt x="14482" y="1369"/>
                  </a:cubicBezTo>
                  <a:lnTo>
                    <a:pt x="14482" y="1369"/>
                  </a:lnTo>
                  <a:cubicBezTo>
                    <a:pt x="14535" y="1458"/>
                    <a:pt x="14482" y="1405"/>
                    <a:pt x="14570" y="1528"/>
                  </a:cubicBezTo>
                  <a:cubicBezTo>
                    <a:pt x="14572" y="1542"/>
                    <a:pt x="14569" y="1547"/>
                    <a:pt x="14563" y="1547"/>
                  </a:cubicBezTo>
                  <a:cubicBezTo>
                    <a:pt x="14543" y="1547"/>
                    <a:pt x="14485" y="1478"/>
                    <a:pt x="14464" y="1458"/>
                  </a:cubicBezTo>
                  <a:lnTo>
                    <a:pt x="14464" y="1458"/>
                  </a:lnTo>
                  <a:cubicBezTo>
                    <a:pt x="14535" y="1546"/>
                    <a:pt x="14596" y="1643"/>
                    <a:pt x="14649" y="1749"/>
                  </a:cubicBezTo>
                  <a:cubicBezTo>
                    <a:pt x="14654" y="1744"/>
                    <a:pt x="14659" y="1742"/>
                    <a:pt x="14665" y="1742"/>
                  </a:cubicBezTo>
                  <a:cubicBezTo>
                    <a:pt x="14717" y="1742"/>
                    <a:pt x="14829" y="1920"/>
                    <a:pt x="14863" y="1920"/>
                  </a:cubicBezTo>
                  <a:cubicBezTo>
                    <a:pt x="14866" y="1920"/>
                    <a:pt x="14868" y="1919"/>
                    <a:pt x="14870" y="1917"/>
                  </a:cubicBezTo>
                  <a:cubicBezTo>
                    <a:pt x="14791" y="1811"/>
                    <a:pt x="14711" y="1714"/>
                    <a:pt x="14623" y="1617"/>
                  </a:cubicBezTo>
                  <a:cubicBezTo>
                    <a:pt x="14627" y="1611"/>
                    <a:pt x="14634" y="1609"/>
                    <a:pt x="14644" y="1609"/>
                  </a:cubicBezTo>
                  <a:cubicBezTo>
                    <a:pt x="14713" y="1609"/>
                    <a:pt x="14901" y="1743"/>
                    <a:pt x="14994" y="1952"/>
                  </a:cubicBezTo>
                  <a:cubicBezTo>
                    <a:pt x="15000" y="1979"/>
                    <a:pt x="14987" y="1987"/>
                    <a:pt x="14967" y="1987"/>
                  </a:cubicBezTo>
                  <a:cubicBezTo>
                    <a:pt x="14938" y="1987"/>
                    <a:pt x="14893" y="1969"/>
                    <a:pt x="14875" y="1969"/>
                  </a:cubicBezTo>
                  <a:cubicBezTo>
                    <a:pt x="14873" y="1969"/>
                    <a:pt x="14871" y="1969"/>
                    <a:pt x="14870" y="1970"/>
                  </a:cubicBezTo>
                  <a:cubicBezTo>
                    <a:pt x="14905" y="1988"/>
                    <a:pt x="15020" y="2173"/>
                    <a:pt x="15011" y="2199"/>
                  </a:cubicBezTo>
                  <a:lnTo>
                    <a:pt x="14941" y="2111"/>
                  </a:lnTo>
                  <a:lnTo>
                    <a:pt x="14941" y="2111"/>
                  </a:lnTo>
                  <a:cubicBezTo>
                    <a:pt x="14976" y="2252"/>
                    <a:pt x="15109" y="2297"/>
                    <a:pt x="15126" y="2482"/>
                  </a:cubicBezTo>
                  <a:cubicBezTo>
                    <a:pt x="15144" y="2535"/>
                    <a:pt x="15126" y="2667"/>
                    <a:pt x="15162" y="2667"/>
                  </a:cubicBezTo>
                  <a:cubicBezTo>
                    <a:pt x="15176" y="2573"/>
                    <a:pt x="15297" y="2497"/>
                    <a:pt x="15380" y="2497"/>
                  </a:cubicBezTo>
                  <a:cubicBezTo>
                    <a:pt x="15398" y="2497"/>
                    <a:pt x="15414" y="2501"/>
                    <a:pt x="15426" y="2509"/>
                  </a:cubicBezTo>
                  <a:cubicBezTo>
                    <a:pt x="15435" y="2526"/>
                    <a:pt x="15488" y="2835"/>
                    <a:pt x="15479" y="2906"/>
                  </a:cubicBezTo>
                  <a:cubicBezTo>
                    <a:pt x="15475" y="2932"/>
                    <a:pt x="15465" y="2941"/>
                    <a:pt x="15450" y="2941"/>
                  </a:cubicBezTo>
                  <a:cubicBezTo>
                    <a:pt x="15414" y="2941"/>
                    <a:pt x="15354" y="2880"/>
                    <a:pt x="15322" y="2880"/>
                  </a:cubicBezTo>
                  <a:cubicBezTo>
                    <a:pt x="15312" y="2880"/>
                    <a:pt x="15305" y="2887"/>
                    <a:pt x="15303" y="2906"/>
                  </a:cubicBezTo>
                  <a:cubicBezTo>
                    <a:pt x="15304" y="2905"/>
                    <a:pt x="15306" y="2905"/>
                    <a:pt x="15307" y="2905"/>
                  </a:cubicBezTo>
                  <a:cubicBezTo>
                    <a:pt x="15326" y="2905"/>
                    <a:pt x="15356" y="2951"/>
                    <a:pt x="15365" y="2968"/>
                  </a:cubicBezTo>
                  <a:cubicBezTo>
                    <a:pt x="15373" y="3029"/>
                    <a:pt x="15312" y="2959"/>
                    <a:pt x="15365" y="3082"/>
                  </a:cubicBezTo>
                  <a:cubicBezTo>
                    <a:pt x="15408" y="3089"/>
                    <a:pt x="15434" y="3223"/>
                    <a:pt x="15440" y="3223"/>
                  </a:cubicBezTo>
                  <a:cubicBezTo>
                    <a:pt x="15442" y="3223"/>
                    <a:pt x="15440" y="3200"/>
                    <a:pt x="15435" y="3135"/>
                  </a:cubicBezTo>
                  <a:lnTo>
                    <a:pt x="15435" y="3135"/>
                  </a:lnTo>
                  <a:cubicBezTo>
                    <a:pt x="15488" y="3259"/>
                    <a:pt x="15471" y="3277"/>
                    <a:pt x="15515" y="3427"/>
                  </a:cubicBezTo>
                  <a:cubicBezTo>
                    <a:pt x="15519" y="3417"/>
                    <a:pt x="15526" y="3413"/>
                    <a:pt x="15534" y="3413"/>
                  </a:cubicBezTo>
                  <a:cubicBezTo>
                    <a:pt x="15583" y="3413"/>
                    <a:pt x="15691" y="3543"/>
                    <a:pt x="15735" y="3648"/>
                  </a:cubicBezTo>
                  <a:cubicBezTo>
                    <a:pt x="15718" y="3648"/>
                    <a:pt x="15709" y="3683"/>
                    <a:pt x="15709" y="3701"/>
                  </a:cubicBezTo>
                  <a:cubicBezTo>
                    <a:pt x="15788" y="3965"/>
                    <a:pt x="15806" y="4124"/>
                    <a:pt x="15886" y="4372"/>
                  </a:cubicBezTo>
                  <a:cubicBezTo>
                    <a:pt x="15886" y="4394"/>
                    <a:pt x="15898" y="4487"/>
                    <a:pt x="15880" y="4487"/>
                  </a:cubicBezTo>
                  <a:cubicBezTo>
                    <a:pt x="15877" y="4487"/>
                    <a:pt x="15873" y="4484"/>
                    <a:pt x="15868" y="4478"/>
                  </a:cubicBezTo>
                  <a:lnTo>
                    <a:pt x="15868" y="4478"/>
                  </a:lnTo>
                  <a:cubicBezTo>
                    <a:pt x="15886" y="4513"/>
                    <a:pt x="15912" y="4531"/>
                    <a:pt x="15930" y="4610"/>
                  </a:cubicBezTo>
                  <a:cubicBezTo>
                    <a:pt x="15928" y="4645"/>
                    <a:pt x="15925" y="4658"/>
                    <a:pt x="15921" y="4658"/>
                  </a:cubicBezTo>
                  <a:cubicBezTo>
                    <a:pt x="15909" y="4658"/>
                    <a:pt x="15889" y="4538"/>
                    <a:pt x="15867" y="4538"/>
                  </a:cubicBezTo>
                  <a:cubicBezTo>
                    <a:pt x="15862" y="4538"/>
                    <a:pt x="15856" y="4546"/>
                    <a:pt x="15850" y="4566"/>
                  </a:cubicBezTo>
                  <a:cubicBezTo>
                    <a:pt x="15886" y="4566"/>
                    <a:pt x="15939" y="4760"/>
                    <a:pt x="15992" y="4866"/>
                  </a:cubicBezTo>
                  <a:cubicBezTo>
                    <a:pt x="16027" y="4822"/>
                    <a:pt x="15939" y="4601"/>
                    <a:pt x="15894" y="4504"/>
                  </a:cubicBezTo>
                  <a:cubicBezTo>
                    <a:pt x="15898" y="4502"/>
                    <a:pt x="15903" y="4502"/>
                    <a:pt x="15907" y="4502"/>
                  </a:cubicBezTo>
                  <a:cubicBezTo>
                    <a:pt x="15972" y="4502"/>
                    <a:pt x="16085" y="4679"/>
                    <a:pt x="16168" y="4919"/>
                  </a:cubicBezTo>
                  <a:cubicBezTo>
                    <a:pt x="16208" y="5038"/>
                    <a:pt x="16197" y="5057"/>
                    <a:pt x="16184" y="5057"/>
                  </a:cubicBezTo>
                  <a:cubicBezTo>
                    <a:pt x="16177" y="5057"/>
                    <a:pt x="16170" y="5052"/>
                    <a:pt x="16167" y="5052"/>
                  </a:cubicBezTo>
                  <a:cubicBezTo>
                    <a:pt x="16165" y="5052"/>
                    <a:pt x="16165" y="5054"/>
                    <a:pt x="16168" y="5060"/>
                  </a:cubicBezTo>
                  <a:cubicBezTo>
                    <a:pt x="16239" y="5458"/>
                    <a:pt x="16362" y="5369"/>
                    <a:pt x="16389" y="5714"/>
                  </a:cubicBezTo>
                  <a:cubicBezTo>
                    <a:pt x="16382" y="5771"/>
                    <a:pt x="16366" y="5786"/>
                    <a:pt x="16347" y="5786"/>
                  </a:cubicBezTo>
                  <a:cubicBezTo>
                    <a:pt x="16328" y="5786"/>
                    <a:pt x="16305" y="5768"/>
                    <a:pt x="16288" y="5768"/>
                  </a:cubicBezTo>
                  <a:cubicBezTo>
                    <a:pt x="16283" y="5768"/>
                    <a:pt x="16278" y="5770"/>
                    <a:pt x="16274" y="5776"/>
                  </a:cubicBezTo>
                  <a:cubicBezTo>
                    <a:pt x="16221" y="5608"/>
                    <a:pt x="16248" y="5502"/>
                    <a:pt x="16212" y="5387"/>
                  </a:cubicBezTo>
                  <a:lnTo>
                    <a:pt x="16212" y="5387"/>
                  </a:lnTo>
                  <a:lnTo>
                    <a:pt x="16230" y="5537"/>
                  </a:lnTo>
                  <a:cubicBezTo>
                    <a:pt x="16203" y="5484"/>
                    <a:pt x="16159" y="5369"/>
                    <a:pt x="16159" y="5308"/>
                  </a:cubicBezTo>
                  <a:lnTo>
                    <a:pt x="16159" y="5308"/>
                  </a:lnTo>
                  <a:cubicBezTo>
                    <a:pt x="16150" y="5422"/>
                    <a:pt x="16301" y="5979"/>
                    <a:pt x="16336" y="6297"/>
                  </a:cubicBezTo>
                  <a:cubicBezTo>
                    <a:pt x="16357" y="6338"/>
                    <a:pt x="16383" y="6401"/>
                    <a:pt x="16397" y="6401"/>
                  </a:cubicBezTo>
                  <a:cubicBezTo>
                    <a:pt x="16401" y="6401"/>
                    <a:pt x="16405" y="6396"/>
                    <a:pt x="16407" y="6385"/>
                  </a:cubicBezTo>
                  <a:lnTo>
                    <a:pt x="16380" y="6288"/>
                  </a:lnTo>
                  <a:cubicBezTo>
                    <a:pt x="16383" y="6272"/>
                    <a:pt x="16387" y="6266"/>
                    <a:pt x="16392" y="6266"/>
                  </a:cubicBezTo>
                  <a:cubicBezTo>
                    <a:pt x="16412" y="6266"/>
                    <a:pt x="16446" y="6373"/>
                    <a:pt x="16457" y="6373"/>
                  </a:cubicBezTo>
                  <a:cubicBezTo>
                    <a:pt x="16460" y="6373"/>
                    <a:pt x="16461" y="6364"/>
                    <a:pt x="16459" y="6341"/>
                  </a:cubicBezTo>
                  <a:lnTo>
                    <a:pt x="16459" y="6341"/>
                  </a:lnTo>
                  <a:cubicBezTo>
                    <a:pt x="16512" y="6464"/>
                    <a:pt x="16583" y="6597"/>
                    <a:pt x="16601" y="6791"/>
                  </a:cubicBezTo>
                  <a:lnTo>
                    <a:pt x="16559" y="6832"/>
                  </a:lnTo>
                  <a:lnTo>
                    <a:pt x="16559" y="6832"/>
                  </a:lnTo>
                  <a:cubicBezTo>
                    <a:pt x="16571" y="6813"/>
                    <a:pt x="16557" y="6713"/>
                    <a:pt x="16534" y="6666"/>
                  </a:cubicBezTo>
                  <a:lnTo>
                    <a:pt x="16534" y="6666"/>
                  </a:lnTo>
                  <a:cubicBezTo>
                    <a:pt x="16571" y="6745"/>
                    <a:pt x="16524" y="6961"/>
                    <a:pt x="16610" y="7021"/>
                  </a:cubicBezTo>
                  <a:lnTo>
                    <a:pt x="16618" y="6888"/>
                  </a:lnTo>
                  <a:cubicBezTo>
                    <a:pt x="16671" y="7012"/>
                    <a:pt x="16760" y="7162"/>
                    <a:pt x="16777" y="7330"/>
                  </a:cubicBezTo>
                  <a:cubicBezTo>
                    <a:pt x="16813" y="7250"/>
                    <a:pt x="16760" y="7294"/>
                    <a:pt x="16795" y="7171"/>
                  </a:cubicBezTo>
                  <a:lnTo>
                    <a:pt x="16795" y="7171"/>
                  </a:lnTo>
                  <a:cubicBezTo>
                    <a:pt x="16790" y="7182"/>
                    <a:pt x="16785" y="7187"/>
                    <a:pt x="16780" y="7187"/>
                  </a:cubicBezTo>
                  <a:cubicBezTo>
                    <a:pt x="16742" y="7187"/>
                    <a:pt x="16714" y="6888"/>
                    <a:pt x="16687" y="6888"/>
                  </a:cubicBezTo>
                  <a:cubicBezTo>
                    <a:pt x="16683" y="6888"/>
                    <a:pt x="16679" y="6893"/>
                    <a:pt x="16676" y="6905"/>
                  </a:cubicBezTo>
                  <a:lnTo>
                    <a:pt x="16676" y="6905"/>
                  </a:lnTo>
                  <a:cubicBezTo>
                    <a:pt x="16702" y="6783"/>
                    <a:pt x="16655" y="6703"/>
                    <a:pt x="16680" y="6544"/>
                  </a:cubicBezTo>
                  <a:lnTo>
                    <a:pt x="16680" y="6544"/>
                  </a:lnTo>
                  <a:cubicBezTo>
                    <a:pt x="16672" y="6548"/>
                    <a:pt x="16666" y="6562"/>
                    <a:pt x="16659" y="6562"/>
                  </a:cubicBezTo>
                  <a:cubicBezTo>
                    <a:pt x="16652" y="6562"/>
                    <a:pt x="16646" y="6544"/>
                    <a:pt x="16636" y="6473"/>
                  </a:cubicBezTo>
                  <a:cubicBezTo>
                    <a:pt x="16627" y="6464"/>
                    <a:pt x="16618" y="6447"/>
                    <a:pt x="16618" y="6447"/>
                  </a:cubicBezTo>
                  <a:cubicBezTo>
                    <a:pt x="16618" y="6482"/>
                    <a:pt x="16610" y="6508"/>
                    <a:pt x="16601" y="6517"/>
                  </a:cubicBezTo>
                  <a:cubicBezTo>
                    <a:pt x="16548" y="6455"/>
                    <a:pt x="16504" y="6244"/>
                    <a:pt x="16468" y="6173"/>
                  </a:cubicBezTo>
                  <a:cubicBezTo>
                    <a:pt x="16466" y="6147"/>
                    <a:pt x="16467" y="6138"/>
                    <a:pt x="16470" y="6138"/>
                  </a:cubicBezTo>
                  <a:cubicBezTo>
                    <a:pt x="16476" y="6138"/>
                    <a:pt x="16489" y="6166"/>
                    <a:pt x="16497" y="6166"/>
                  </a:cubicBezTo>
                  <a:cubicBezTo>
                    <a:pt x="16500" y="6166"/>
                    <a:pt x="16502" y="6163"/>
                    <a:pt x="16504" y="6155"/>
                  </a:cubicBezTo>
                  <a:lnTo>
                    <a:pt x="16451" y="6049"/>
                  </a:lnTo>
                  <a:cubicBezTo>
                    <a:pt x="16475" y="6037"/>
                    <a:pt x="16474" y="5930"/>
                    <a:pt x="16492" y="5930"/>
                  </a:cubicBezTo>
                  <a:cubicBezTo>
                    <a:pt x="16500" y="5930"/>
                    <a:pt x="16512" y="5949"/>
                    <a:pt x="16530" y="6005"/>
                  </a:cubicBezTo>
                  <a:lnTo>
                    <a:pt x="16495" y="5837"/>
                  </a:lnTo>
                  <a:cubicBezTo>
                    <a:pt x="16486" y="5731"/>
                    <a:pt x="16468" y="5590"/>
                    <a:pt x="16433" y="5502"/>
                  </a:cubicBezTo>
                  <a:cubicBezTo>
                    <a:pt x="16426" y="5438"/>
                    <a:pt x="16374" y="5352"/>
                    <a:pt x="16376" y="5352"/>
                  </a:cubicBezTo>
                  <a:lnTo>
                    <a:pt x="16376" y="5352"/>
                  </a:lnTo>
                  <a:cubicBezTo>
                    <a:pt x="16376" y="5352"/>
                    <a:pt x="16380" y="5357"/>
                    <a:pt x="16389" y="5369"/>
                  </a:cubicBezTo>
                  <a:lnTo>
                    <a:pt x="16309" y="5104"/>
                  </a:lnTo>
                  <a:lnTo>
                    <a:pt x="16318" y="5104"/>
                  </a:lnTo>
                  <a:cubicBezTo>
                    <a:pt x="16292" y="4972"/>
                    <a:pt x="16248" y="4840"/>
                    <a:pt x="16203" y="4698"/>
                  </a:cubicBezTo>
                  <a:cubicBezTo>
                    <a:pt x="16186" y="4628"/>
                    <a:pt x="16168" y="4557"/>
                    <a:pt x="16150" y="4478"/>
                  </a:cubicBezTo>
                  <a:cubicBezTo>
                    <a:pt x="16133" y="4372"/>
                    <a:pt x="16115" y="4319"/>
                    <a:pt x="16106" y="4239"/>
                  </a:cubicBezTo>
                  <a:cubicBezTo>
                    <a:pt x="16071" y="4151"/>
                    <a:pt x="16027" y="4071"/>
                    <a:pt x="15992" y="3921"/>
                  </a:cubicBezTo>
                  <a:lnTo>
                    <a:pt x="16018" y="3877"/>
                  </a:lnTo>
                  <a:cubicBezTo>
                    <a:pt x="15974" y="3771"/>
                    <a:pt x="15939" y="3533"/>
                    <a:pt x="15894" y="3497"/>
                  </a:cubicBezTo>
                  <a:cubicBezTo>
                    <a:pt x="15939" y="3347"/>
                    <a:pt x="15735" y="2941"/>
                    <a:pt x="15682" y="2729"/>
                  </a:cubicBezTo>
                  <a:lnTo>
                    <a:pt x="15638" y="2738"/>
                  </a:lnTo>
                  <a:cubicBezTo>
                    <a:pt x="15585" y="2606"/>
                    <a:pt x="15532" y="2473"/>
                    <a:pt x="15444" y="2314"/>
                  </a:cubicBezTo>
                  <a:lnTo>
                    <a:pt x="15418" y="2341"/>
                  </a:lnTo>
                  <a:cubicBezTo>
                    <a:pt x="15329" y="2208"/>
                    <a:pt x="15276" y="1961"/>
                    <a:pt x="15153" y="1740"/>
                  </a:cubicBezTo>
                  <a:lnTo>
                    <a:pt x="15153" y="1740"/>
                  </a:lnTo>
                  <a:cubicBezTo>
                    <a:pt x="15170" y="1749"/>
                    <a:pt x="15197" y="1802"/>
                    <a:pt x="15214" y="1846"/>
                  </a:cubicBezTo>
                  <a:cubicBezTo>
                    <a:pt x="15144" y="1537"/>
                    <a:pt x="14844" y="1334"/>
                    <a:pt x="14702" y="1096"/>
                  </a:cubicBezTo>
                  <a:cubicBezTo>
                    <a:pt x="14649" y="1052"/>
                    <a:pt x="14614" y="1016"/>
                    <a:pt x="14596" y="972"/>
                  </a:cubicBezTo>
                  <a:lnTo>
                    <a:pt x="14596" y="972"/>
                  </a:lnTo>
                  <a:cubicBezTo>
                    <a:pt x="14596" y="972"/>
                    <a:pt x="14605" y="981"/>
                    <a:pt x="14605" y="981"/>
                  </a:cubicBezTo>
                  <a:cubicBezTo>
                    <a:pt x="14605" y="972"/>
                    <a:pt x="14596" y="963"/>
                    <a:pt x="14588" y="954"/>
                  </a:cubicBezTo>
                  <a:cubicBezTo>
                    <a:pt x="14570" y="937"/>
                    <a:pt x="14552" y="902"/>
                    <a:pt x="14535" y="875"/>
                  </a:cubicBezTo>
                  <a:lnTo>
                    <a:pt x="14535" y="875"/>
                  </a:lnTo>
                  <a:cubicBezTo>
                    <a:pt x="14543" y="902"/>
                    <a:pt x="14561" y="928"/>
                    <a:pt x="14579" y="946"/>
                  </a:cubicBezTo>
                  <a:cubicBezTo>
                    <a:pt x="14535" y="910"/>
                    <a:pt x="14473" y="857"/>
                    <a:pt x="14411" y="813"/>
                  </a:cubicBezTo>
                  <a:lnTo>
                    <a:pt x="14411" y="760"/>
                  </a:lnTo>
                  <a:cubicBezTo>
                    <a:pt x="14402" y="760"/>
                    <a:pt x="14402" y="751"/>
                    <a:pt x="14393" y="751"/>
                  </a:cubicBezTo>
                  <a:cubicBezTo>
                    <a:pt x="14377" y="725"/>
                    <a:pt x="14365" y="714"/>
                    <a:pt x="14357" y="714"/>
                  </a:cubicBezTo>
                  <a:cubicBezTo>
                    <a:pt x="14345" y="714"/>
                    <a:pt x="14344" y="742"/>
                    <a:pt x="14349" y="769"/>
                  </a:cubicBezTo>
                  <a:cubicBezTo>
                    <a:pt x="14314" y="751"/>
                    <a:pt x="14279" y="734"/>
                    <a:pt x="14252" y="725"/>
                  </a:cubicBezTo>
                  <a:cubicBezTo>
                    <a:pt x="14234" y="637"/>
                    <a:pt x="14075" y="619"/>
                    <a:pt x="14040" y="522"/>
                  </a:cubicBezTo>
                  <a:cubicBezTo>
                    <a:pt x="13988" y="514"/>
                    <a:pt x="13765" y="393"/>
                    <a:pt x="13655" y="393"/>
                  </a:cubicBezTo>
                  <a:cubicBezTo>
                    <a:pt x="13643" y="393"/>
                    <a:pt x="13633" y="395"/>
                    <a:pt x="13624" y="398"/>
                  </a:cubicBezTo>
                  <a:lnTo>
                    <a:pt x="13624" y="398"/>
                  </a:lnTo>
                  <a:cubicBezTo>
                    <a:pt x="13554" y="354"/>
                    <a:pt x="13475" y="310"/>
                    <a:pt x="13396" y="310"/>
                  </a:cubicBezTo>
                  <a:lnTo>
                    <a:pt x="13378" y="248"/>
                  </a:lnTo>
                  <a:cubicBezTo>
                    <a:pt x="13307" y="248"/>
                    <a:pt x="13245" y="257"/>
                    <a:pt x="13175" y="257"/>
                  </a:cubicBezTo>
                  <a:cubicBezTo>
                    <a:pt x="13078" y="204"/>
                    <a:pt x="13034" y="177"/>
                    <a:pt x="13148" y="160"/>
                  </a:cubicBezTo>
                  <a:cubicBezTo>
                    <a:pt x="12936" y="160"/>
                    <a:pt x="12918" y="145"/>
                    <a:pt x="12822" y="145"/>
                  </a:cubicBezTo>
                  <a:cubicBezTo>
                    <a:pt x="12790" y="145"/>
                    <a:pt x="12749" y="147"/>
                    <a:pt x="12689" y="151"/>
                  </a:cubicBezTo>
                  <a:lnTo>
                    <a:pt x="12707" y="125"/>
                  </a:lnTo>
                  <a:cubicBezTo>
                    <a:pt x="12687" y="121"/>
                    <a:pt x="12665" y="119"/>
                    <a:pt x="12642" y="119"/>
                  </a:cubicBezTo>
                  <a:cubicBezTo>
                    <a:pt x="12601" y="119"/>
                    <a:pt x="12557" y="123"/>
                    <a:pt x="12520" y="123"/>
                  </a:cubicBezTo>
                  <a:cubicBezTo>
                    <a:pt x="12487" y="123"/>
                    <a:pt x="12458" y="120"/>
                    <a:pt x="12442" y="107"/>
                  </a:cubicBezTo>
                  <a:cubicBezTo>
                    <a:pt x="12265" y="19"/>
                    <a:pt x="11532" y="63"/>
                    <a:pt x="11073" y="36"/>
                  </a:cubicBezTo>
                  <a:lnTo>
                    <a:pt x="11073" y="36"/>
                  </a:lnTo>
                  <a:cubicBezTo>
                    <a:pt x="11099" y="62"/>
                    <a:pt x="11091" y="70"/>
                    <a:pt x="11066" y="70"/>
                  </a:cubicBezTo>
                  <a:cubicBezTo>
                    <a:pt x="11029" y="70"/>
                    <a:pt x="10954" y="52"/>
                    <a:pt x="10900" y="52"/>
                  </a:cubicBezTo>
                  <a:cubicBezTo>
                    <a:pt x="10866" y="52"/>
                    <a:pt x="10840" y="59"/>
                    <a:pt x="10835" y="80"/>
                  </a:cubicBezTo>
                  <a:cubicBezTo>
                    <a:pt x="10808" y="54"/>
                    <a:pt x="10747" y="45"/>
                    <a:pt x="10817" y="27"/>
                  </a:cubicBezTo>
                  <a:lnTo>
                    <a:pt x="10817" y="27"/>
                  </a:lnTo>
                  <a:cubicBezTo>
                    <a:pt x="10748" y="35"/>
                    <a:pt x="10689" y="37"/>
                    <a:pt x="10635" y="37"/>
                  </a:cubicBezTo>
                  <a:cubicBezTo>
                    <a:pt x="10600" y="37"/>
                    <a:pt x="10566" y="36"/>
                    <a:pt x="10535" y="36"/>
                  </a:cubicBezTo>
                  <a:cubicBezTo>
                    <a:pt x="10455" y="36"/>
                    <a:pt x="10385" y="41"/>
                    <a:pt x="10305" y="72"/>
                  </a:cubicBezTo>
                  <a:cubicBezTo>
                    <a:pt x="10279" y="54"/>
                    <a:pt x="10358" y="36"/>
                    <a:pt x="10332" y="27"/>
                  </a:cubicBezTo>
                  <a:lnTo>
                    <a:pt x="10332" y="27"/>
                  </a:lnTo>
                  <a:cubicBezTo>
                    <a:pt x="10319" y="33"/>
                    <a:pt x="10286" y="44"/>
                    <a:pt x="10261" y="44"/>
                  </a:cubicBezTo>
                  <a:cubicBezTo>
                    <a:pt x="10250" y="44"/>
                    <a:pt x="10240" y="42"/>
                    <a:pt x="10234" y="36"/>
                  </a:cubicBezTo>
                  <a:cubicBezTo>
                    <a:pt x="10208" y="27"/>
                    <a:pt x="10261" y="19"/>
                    <a:pt x="10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1446209" y="4117668"/>
              <a:ext cx="6356" cy="1999"/>
            </a:xfrm>
            <a:custGeom>
              <a:avLst/>
              <a:gdLst/>
              <a:ahLst/>
              <a:cxnLst/>
              <a:rect l="l" t="t" r="r" b="b"/>
              <a:pathLst>
                <a:path w="36" h="19" extrusionOk="0">
                  <a:moveTo>
                    <a:pt x="18" y="0"/>
                  </a:moveTo>
                  <a:lnTo>
                    <a:pt x="18" y="0"/>
                  </a:lnTo>
                  <a:cubicBezTo>
                    <a:pt x="1" y="9"/>
                    <a:pt x="1" y="9"/>
                    <a:pt x="36" y="18"/>
                  </a:cubicBezTo>
                  <a:cubicBezTo>
                    <a:pt x="27" y="9"/>
                    <a:pt x="18"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303533" y="4203081"/>
              <a:ext cx="1766" cy="1999"/>
            </a:xfrm>
            <a:custGeom>
              <a:avLst/>
              <a:gdLst/>
              <a:ahLst/>
              <a:cxnLst/>
              <a:rect l="l" t="t" r="r" b="b"/>
              <a:pathLst>
                <a:path w="10" h="19" extrusionOk="0">
                  <a:moveTo>
                    <a:pt x="9" y="1"/>
                  </a:moveTo>
                  <a:lnTo>
                    <a:pt x="5" y="10"/>
                  </a:lnTo>
                  <a:lnTo>
                    <a:pt x="5" y="10"/>
                  </a:lnTo>
                  <a:cubicBezTo>
                    <a:pt x="6" y="10"/>
                    <a:pt x="7" y="10"/>
                    <a:pt x="9" y="10"/>
                  </a:cubicBezTo>
                  <a:lnTo>
                    <a:pt x="9" y="1"/>
                  </a:lnTo>
                  <a:close/>
                  <a:moveTo>
                    <a:pt x="5" y="10"/>
                  </a:moveTo>
                  <a:cubicBezTo>
                    <a:pt x="0" y="10"/>
                    <a:pt x="0" y="11"/>
                    <a:pt x="0" y="18"/>
                  </a:cubicBezTo>
                  <a:lnTo>
                    <a:pt x="5"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2422038" y="4381480"/>
              <a:ext cx="3355" cy="9362"/>
            </a:xfrm>
            <a:custGeom>
              <a:avLst/>
              <a:gdLst/>
              <a:ahLst/>
              <a:cxnLst/>
              <a:rect l="l" t="t" r="r" b="b"/>
              <a:pathLst>
                <a:path w="19" h="89" extrusionOk="0">
                  <a:moveTo>
                    <a:pt x="10" y="0"/>
                  </a:moveTo>
                  <a:cubicBezTo>
                    <a:pt x="1" y="0"/>
                    <a:pt x="1" y="27"/>
                    <a:pt x="19" y="88"/>
                  </a:cubicBezTo>
                  <a:cubicBezTo>
                    <a:pt x="10" y="44"/>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2674691" y="4793817"/>
              <a:ext cx="6356" cy="13148"/>
            </a:xfrm>
            <a:custGeom>
              <a:avLst/>
              <a:gdLst/>
              <a:ahLst/>
              <a:cxnLst/>
              <a:rect l="l" t="t" r="r" b="b"/>
              <a:pathLst>
                <a:path w="36" h="125" extrusionOk="0">
                  <a:moveTo>
                    <a:pt x="0" y="1"/>
                  </a:moveTo>
                  <a:cubicBezTo>
                    <a:pt x="18" y="62"/>
                    <a:pt x="9" y="89"/>
                    <a:pt x="9" y="124"/>
                  </a:cubicBezTo>
                  <a:cubicBezTo>
                    <a:pt x="15" y="119"/>
                    <a:pt x="20" y="106"/>
                    <a:pt x="26" y="106"/>
                  </a:cubicBezTo>
                  <a:cubicBezTo>
                    <a:pt x="28" y="106"/>
                    <a:pt x="31" y="109"/>
                    <a:pt x="34" y="117"/>
                  </a:cubicBezTo>
                  <a:lnTo>
                    <a:pt x="34" y="117"/>
                  </a:lnTo>
                  <a:lnTo>
                    <a:pt x="0" y="1"/>
                  </a:lnTo>
                  <a:close/>
                  <a:moveTo>
                    <a:pt x="34" y="117"/>
                  </a:moveTo>
                  <a:lnTo>
                    <a:pt x="36" y="124"/>
                  </a:lnTo>
                  <a:cubicBezTo>
                    <a:pt x="35" y="121"/>
                    <a:pt x="34" y="119"/>
                    <a:pt x="34" y="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2677163" y="4924356"/>
              <a:ext cx="7062" cy="9782"/>
            </a:xfrm>
            <a:custGeom>
              <a:avLst/>
              <a:gdLst/>
              <a:ahLst/>
              <a:cxnLst/>
              <a:rect l="l" t="t" r="r" b="b"/>
              <a:pathLst>
                <a:path w="40" h="93" extrusionOk="0">
                  <a:moveTo>
                    <a:pt x="6" y="0"/>
                  </a:moveTo>
                  <a:cubicBezTo>
                    <a:pt x="2" y="0"/>
                    <a:pt x="1" y="12"/>
                    <a:pt x="4" y="40"/>
                  </a:cubicBezTo>
                  <a:cubicBezTo>
                    <a:pt x="13" y="57"/>
                    <a:pt x="13" y="75"/>
                    <a:pt x="22" y="93"/>
                  </a:cubicBezTo>
                  <a:lnTo>
                    <a:pt x="39" y="84"/>
                  </a:lnTo>
                  <a:cubicBezTo>
                    <a:pt x="28" y="38"/>
                    <a:pt x="13"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2657565" y="4822639"/>
              <a:ext cx="16243" cy="18618"/>
            </a:xfrm>
            <a:custGeom>
              <a:avLst/>
              <a:gdLst/>
              <a:ahLst/>
              <a:cxnLst/>
              <a:rect l="l" t="t" r="r" b="b"/>
              <a:pathLst>
                <a:path w="92" h="177" extrusionOk="0">
                  <a:moveTo>
                    <a:pt x="27" y="0"/>
                  </a:moveTo>
                  <a:lnTo>
                    <a:pt x="27" y="0"/>
                  </a:lnTo>
                  <a:cubicBezTo>
                    <a:pt x="1" y="17"/>
                    <a:pt x="25" y="85"/>
                    <a:pt x="51" y="170"/>
                  </a:cubicBezTo>
                  <a:lnTo>
                    <a:pt x="51" y="170"/>
                  </a:lnTo>
                  <a:cubicBezTo>
                    <a:pt x="49" y="169"/>
                    <a:pt x="47" y="169"/>
                    <a:pt x="44" y="168"/>
                  </a:cubicBezTo>
                  <a:lnTo>
                    <a:pt x="44" y="168"/>
                  </a:lnTo>
                  <a:lnTo>
                    <a:pt x="53" y="177"/>
                  </a:lnTo>
                  <a:cubicBezTo>
                    <a:pt x="53" y="174"/>
                    <a:pt x="52" y="172"/>
                    <a:pt x="51" y="170"/>
                  </a:cubicBezTo>
                  <a:lnTo>
                    <a:pt x="51" y="170"/>
                  </a:lnTo>
                  <a:cubicBezTo>
                    <a:pt x="53" y="170"/>
                    <a:pt x="54" y="170"/>
                    <a:pt x="56" y="170"/>
                  </a:cubicBezTo>
                  <a:cubicBezTo>
                    <a:pt x="92" y="170"/>
                    <a:pt x="59" y="8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2666923" y="4843992"/>
              <a:ext cx="7062" cy="8520"/>
            </a:xfrm>
            <a:custGeom>
              <a:avLst/>
              <a:gdLst/>
              <a:ahLst/>
              <a:cxnLst/>
              <a:rect l="l" t="t" r="r" b="b"/>
              <a:pathLst>
                <a:path w="40" h="81" extrusionOk="0">
                  <a:moveTo>
                    <a:pt x="0" y="0"/>
                  </a:moveTo>
                  <a:lnTo>
                    <a:pt x="0" y="0"/>
                  </a:lnTo>
                  <a:cubicBezTo>
                    <a:pt x="9" y="27"/>
                    <a:pt x="18" y="53"/>
                    <a:pt x="18" y="80"/>
                  </a:cubicBezTo>
                  <a:cubicBezTo>
                    <a:pt x="20" y="81"/>
                    <a:pt x="22" y="81"/>
                    <a:pt x="24" y="81"/>
                  </a:cubicBezTo>
                  <a:cubicBezTo>
                    <a:pt x="40" y="81"/>
                    <a:pt x="16" y="4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2639733" y="4715137"/>
              <a:ext cx="15007" cy="14095"/>
            </a:xfrm>
            <a:custGeom>
              <a:avLst/>
              <a:gdLst/>
              <a:ahLst/>
              <a:cxnLst/>
              <a:rect l="l" t="t" r="r" b="b"/>
              <a:pathLst>
                <a:path w="85" h="134" extrusionOk="0">
                  <a:moveTo>
                    <a:pt x="6" y="1"/>
                  </a:moveTo>
                  <a:cubicBezTo>
                    <a:pt x="0" y="1"/>
                    <a:pt x="2" y="23"/>
                    <a:pt x="22" y="86"/>
                  </a:cubicBezTo>
                  <a:cubicBezTo>
                    <a:pt x="22" y="130"/>
                    <a:pt x="66" y="104"/>
                    <a:pt x="57" y="130"/>
                  </a:cubicBezTo>
                  <a:cubicBezTo>
                    <a:pt x="60" y="132"/>
                    <a:pt x="62" y="133"/>
                    <a:pt x="64" y="133"/>
                  </a:cubicBezTo>
                  <a:cubicBezTo>
                    <a:pt x="85" y="133"/>
                    <a:pt x="21"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2643441" y="4823586"/>
              <a:ext cx="7945" cy="9362"/>
            </a:xfrm>
            <a:custGeom>
              <a:avLst/>
              <a:gdLst/>
              <a:ahLst/>
              <a:cxnLst/>
              <a:rect l="l" t="t" r="r" b="b"/>
              <a:pathLst>
                <a:path w="45" h="89" extrusionOk="0">
                  <a:moveTo>
                    <a:pt x="1" y="0"/>
                  </a:moveTo>
                  <a:lnTo>
                    <a:pt x="10" y="88"/>
                  </a:lnTo>
                  <a:lnTo>
                    <a:pt x="45"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2624726" y="4757633"/>
              <a:ext cx="7945" cy="19565"/>
            </a:xfrm>
            <a:custGeom>
              <a:avLst/>
              <a:gdLst/>
              <a:ahLst/>
              <a:cxnLst/>
              <a:rect l="l" t="t" r="r" b="b"/>
              <a:pathLst>
                <a:path w="45" h="186" extrusionOk="0">
                  <a:moveTo>
                    <a:pt x="1" y="0"/>
                  </a:moveTo>
                  <a:lnTo>
                    <a:pt x="18" y="150"/>
                  </a:lnTo>
                  <a:cubicBezTo>
                    <a:pt x="20" y="149"/>
                    <a:pt x="22" y="148"/>
                    <a:pt x="23" y="148"/>
                  </a:cubicBezTo>
                  <a:cubicBezTo>
                    <a:pt x="30" y="148"/>
                    <a:pt x="38" y="164"/>
                    <a:pt x="45" y="186"/>
                  </a:cubicBezTo>
                  <a:cubicBezTo>
                    <a:pt x="27" y="97"/>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2632494" y="4777093"/>
              <a:ext cx="4944" cy="12202"/>
            </a:xfrm>
            <a:custGeom>
              <a:avLst/>
              <a:gdLst/>
              <a:ahLst/>
              <a:cxnLst/>
              <a:rect l="l" t="t" r="r" b="b"/>
              <a:pathLst>
                <a:path w="28" h="116" extrusionOk="0">
                  <a:moveTo>
                    <a:pt x="1" y="1"/>
                  </a:moveTo>
                  <a:cubicBezTo>
                    <a:pt x="10" y="45"/>
                    <a:pt x="19" y="89"/>
                    <a:pt x="27" y="115"/>
                  </a:cubicBezTo>
                  <a:cubicBezTo>
                    <a:pt x="19" y="89"/>
                    <a:pt x="10"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2632494" y="4797499"/>
              <a:ext cx="3355" cy="15042"/>
            </a:xfrm>
            <a:custGeom>
              <a:avLst/>
              <a:gdLst/>
              <a:ahLst/>
              <a:cxnLst/>
              <a:rect l="l" t="t" r="r" b="b"/>
              <a:pathLst>
                <a:path w="19" h="143" extrusionOk="0">
                  <a:moveTo>
                    <a:pt x="1" y="1"/>
                  </a:moveTo>
                  <a:lnTo>
                    <a:pt x="19" y="142"/>
                  </a:lnTo>
                  <a:lnTo>
                    <a:pt x="19" y="9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2555162" y="4581653"/>
              <a:ext cx="12182" cy="16935"/>
            </a:xfrm>
            <a:custGeom>
              <a:avLst/>
              <a:gdLst/>
              <a:ahLst/>
              <a:cxnLst/>
              <a:rect l="l" t="t" r="r" b="b"/>
              <a:pathLst>
                <a:path w="69" h="161" extrusionOk="0">
                  <a:moveTo>
                    <a:pt x="9" y="0"/>
                  </a:moveTo>
                  <a:cubicBezTo>
                    <a:pt x="0" y="0"/>
                    <a:pt x="9" y="40"/>
                    <a:pt x="24" y="93"/>
                  </a:cubicBezTo>
                  <a:cubicBezTo>
                    <a:pt x="39" y="115"/>
                    <a:pt x="53" y="161"/>
                    <a:pt x="63" y="161"/>
                  </a:cubicBezTo>
                  <a:cubicBezTo>
                    <a:pt x="65" y="161"/>
                    <a:pt x="67" y="159"/>
                    <a:pt x="68" y="154"/>
                  </a:cubicBezTo>
                  <a:lnTo>
                    <a:pt x="15" y="4"/>
                  </a:lnTo>
                  <a:cubicBezTo>
                    <a:pt x="12" y="2"/>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2559223" y="4641505"/>
              <a:ext cx="9534" cy="8415"/>
            </a:xfrm>
            <a:custGeom>
              <a:avLst/>
              <a:gdLst/>
              <a:ahLst/>
              <a:cxnLst/>
              <a:rect l="l" t="t" r="r" b="b"/>
              <a:pathLst>
                <a:path w="54" h="80" extrusionOk="0">
                  <a:moveTo>
                    <a:pt x="54" y="0"/>
                  </a:moveTo>
                  <a:lnTo>
                    <a:pt x="1" y="9"/>
                  </a:lnTo>
                  <a:lnTo>
                    <a:pt x="36" y="80"/>
                  </a:lnTo>
                  <a:cubicBezTo>
                    <a:pt x="36" y="36"/>
                    <a:pt x="45" y="27"/>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2534505" y="4591225"/>
              <a:ext cx="12006" cy="17671"/>
            </a:xfrm>
            <a:custGeom>
              <a:avLst/>
              <a:gdLst/>
              <a:ahLst/>
              <a:cxnLst/>
              <a:rect l="l" t="t" r="r" b="b"/>
              <a:pathLst>
                <a:path w="68" h="168" extrusionOk="0">
                  <a:moveTo>
                    <a:pt x="5" y="0"/>
                  </a:moveTo>
                  <a:cubicBezTo>
                    <a:pt x="1" y="0"/>
                    <a:pt x="3" y="23"/>
                    <a:pt x="17" y="90"/>
                  </a:cubicBezTo>
                  <a:cubicBezTo>
                    <a:pt x="29" y="96"/>
                    <a:pt x="54" y="168"/>
                    <a:pt x="62" y="168"/>
                  </a:cubicBezTo>
                  <a:cubicBezTo>
                    <a:pt x="67" y="168"/>
                    <a:pt x="67" y="152"/>
                    <a:pt x="62" y="108"/>
                  </a:cubicBezTo>
                  <a:cubicBezTo>
                    <a:pt x="50" y="96"/>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2434574" y="4360968"/>
              <a:ext cx="15714" cy="4733"/>
            </a:xfrm>
            <a:custGeom>
              <a:avLst/>
              <a:gdLst/>
              <a:ahLst/>
              <a:cxnLst/>
              <a:rect l="l" t="t" r="r" b="b"/>
              <a:pathLst>
                <a:path w="89" h="45" extrusionOk="0">
                  <a:moveTo>
                    <a:pt x="1" y="1"/>
                  </a:moveTo>
                  <a:lnTo>
                    <a:pt x="9" y="45"/>
                  </a:lnTo>
                  <a:lnTo>
                    <a:pt x="89"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2217939" y="4188986"/>
              <a:ext cx="34076" cy="16094"/>
            </a:xfrm>
            <a:custGeom>
              <a:avLst/>
              <a:gdLst/>
              <a:ahLst/>
              <a:cxnLst/>
              <a:rect l="l" t="t" r="r" b="b"/>
              <a:pathLst>
                <a:path w="193" h="153" extrusionOk="0">
                  <a:moveTo>
                    <a:pt x="13" y="1"/>
                  </a:moveTo>
                  <a:cubicBezTo>
                    <a:pt x="4" y="1"/>
                    <a:pt x="0" y="11"/>
                    <a:pt x="0" y="38"/>
                  </a:cubicBezTo>
                  <a:cubicBezTo>
                    <a:pt x="42" y="90"/>
                    <a:pt x="61" y="100"/>
                    <a:pt x="74" y="100"/>
                  </a:cubicBezTo>
                  <a:cubicBezTo>
                    <a:pt x="81" y="100"/>
                    <a:pt x="87" y="97"/>
                    <a:pt x="94" y="97"/>
                  </a:cubicBezTo>
                  <a:cubicBezTo>
                    <a:pt x="106" y="97"/>
                    <a:pt x="122" y="105"/>
                    <a:pt x="159" y="152"/>
                  </a:cubicBezTo>
                  <a:cubicBezTo>
                    <a:pt x="161" y="153"/>
                    <a:pt x="162" y="153"/>
                    <a:pt x="163" y="153"/>
                  </a:cubicBezTo>
                  <a:cubicBezTo>
                    <a:pt x="192" y="153"/>
                    <a:pt x="97" y="62"/>
                    <a:pt x="117" y="62"/>
                  </a:cubicBezTo>
                  <a:cubicBezTo>
                    <a:pt x="118" y="62"/>
                    <a:pt x="121" y="63"/>
                    <a:pt x="124" y="64"/>
                  </a:cubicBezTo>
                  <a:cubicBezTo>
                    <a:pt x="63" y="31"/>
                    <a:pt x="30"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2239655" y="4195718"/>
              <a:ext cx="9534" cy="2840"/>
            </a:xfrm>
            <a:custGeom>
              <a:avLst/>
              <a:gdLst/>
              <a:ahLst/>
              <a:cxnLst/>
              <a:rect l="l" t="t" r="r" b="b"/>
              <a:pathLst>
                <a:path w="54" h="27" extrusionOk="0">
                  <a:moveTo>
                    <a:pt x="1" y="0"/>
                  </a:moveTo>
                  <a:cubicBezTo>
                    <a:pt x="6" y="5"/>
                    <a:pt x="11" y="7"/>
                    <a:pt x="21" y="11"/>
                  </a:cubicBezTo>
                  <a:lnTo>
                    <a:pt x="21" y="11"/>
                  </a:lnTo>
                  <a:cubicBezTo>
                    <a:pt x="14" y="8"/>
                    <a:pt x="8" y="4"/>
                    <a:pt x="1" y="0"/>
                  </a:cubicBezTo>
                  <a:close/>
                  <a:moveTo>
                    <a:pt x="21" y="11"/>
                  </a:moveTo>
                  <a:lnTo>
                    <a:pt x="21" y="11"/>
                  </a:lnTo>
                  <a:cubicBezTo>
                    <a:pt x="29" y="17"/>
                    <a:pt x="39" y="22"/>
                    <a:pt x="54" y="27"/>
                  </a:cubicBezTo>
                  <a:cubicBezTo>
                    <a:pt x="39" y="19"/>
                    <a:pt x="28" y="15"/>
                    <a:pt x="21"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284225" y="5390129"/>
              <a:ext cx="4767" cy="12097"/>
            </a:xfrm>
            <a:custGeom>
              <a:avLst/>
              <a:gdLst/>
              <a:ahLst/>
              <a:cxnLst/>
              <a:rect l="l" t="t" r="r" b="b"/>
              <a:pathLst>
                <a:path w="27" h="115" extrusionOk="0">
                  <a:moveTo>
                    <a:pt x="18" y="0"/>
                  </a:moveTo>
                  <a:lnTo>
                    <a:pt x="0" y="115"/>
                  </a:lnTo>
                  <a:lnTo>
                    <a:pt x="0" y="115"/>
                  </a:lnTo>
                  <a:lnTo>
                    <a:pt x="27" y="35"/>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279635" y="5414217"/>
              <a:ext cx="9534" cy="10308"/>
            </a:xfrm>
            <a:custGeom>
              <a:avLst/>
              <a:gdLst/>
              <a:ahLst/>
              <a:cxnLst/>
              <a:rect l="l" t="t" r="r" b="b"/>
              <a:pathLst>
                <a:path w="54" h="98" extrusionOk="0">
                  <a:moveTo>
                    <a:pt x="54" y="1"/>
                  </a:moveTo>
                  <a:lnTo>
                    <a:pt x="1" y="27"/>
                  </a:lnTo>
                  <a:lnTo>
                    <a:pt x="45" y="98"/>
                  </a:lnTo>
                  <a:cubicBezTo>
                    <a:pt x="45" y="71"/>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959795" y="4144596"/>
              <a:ext cx="18892" cy="2840"/>
            </a:xfrm>
            <a:custGeom>
              <a:avLst/>
              <a:gdLst/>
              <a:ahLst/>
              <a:cxnLst/>
              <a:rect l="l" t="t" r="r" b="b"/>
              <a:pathLst>
                <a:path w="107" h="27" extrusionOk="0">
                  <a:moveTo>
                    <a:pt x="1" y="0"/>
                  </a:moveTo>
                  <a:lnTo>
                    <a:pt x="98" y="27"/>
                  </a:lnTo>
                  <a:lnTo>
                    <a:pt x="107" y="9"/>
                  </a:lnTo>
                  <a:cubicBezTo>
                    <a:pt x="89" y="0"/>
                    <a:pt x="5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683836" y="4145543"/>
              <a:ext cx="11123" cy="4733"/>
            </a:xfrm>
            <a:custGeom>
              <a:avLst/>
              <a:gdLst/>
              <a:ahLst/>
              <a:cxnLst/>
              <a:rect l="l" t="t" r="r" b="b"/>
              <a:pathLst>
                <a:path w="63" h="45" extrusionOk="0">
                  <a:moveTo>
                    <a:pt x="1" y="0"/>
                  </a:moveTo>
                  <a:lnTo>
                    <a:pt x="27" y="44"/>
                  </a:lnTo>
                  <a:lnTo>
                    <a:pt x="63"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456784" y="4171525"/>
              <a:ext cx="32487" cy="5680"/>
            </a:xfrm>
            <a:custGeom>
              <a:avLst/>
              <a:gdLst/>
              <a:ahLst/>
              <a:cxnLst/>
              <a:rect l="l" t="t" r="r" b="b"/>
              <a:pathLst>
                <a:path w="184" h="54" extrusionOk="0">
                  <a:moveTo>
                    <a:pt x="183" y="1"/>
                  </a:moveTo>
                  <a:lnTo>
                    <a:pt x="183" y="1"/>
                  </a:lnTo>
                  <a:cubicBezTo>
                    <a:pt x="170" y="3"/>
                    <a:pt x="158" y="6"/>
                    <a:pt x="145" y="11"/>
                  </a:cubicBezTo>
                  <a:lnTo>
                    <a:pt x="145" y="11"/>
                  </a:lnTo>
                  <a:cubicBezTo>
                    <a:pt x="157" y="8"/>
                    <a:pt x="170" y="5"/>
                    <a:pt x="183" y="1"/>
                  </a:cubicBezTo>
                  <a:close/>
                  <a:moveTo>
                    <a:pt x="145" y="11"/>
                  </a:moveTo>
                  <a:lnTo>
                    <a:pt x="145" y="11"/>
                  </a:lnTo>
                  <a:cubicBezTo>
                    <a:pt x="59" y="28"/>
                    <a:pt x="1" y="7"/>
                    <a:pt x="24" y="53"/>
                  </a:cubicBezTo>
                  <a:cubicBezTo>
                    <a:pt x="64" y="47"/>
                    <a:pt x="105" y="25"/>
                    <a:pt x="145"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2481361" y="5495738"/>
              <a:ext cx="14125" cy="17987"/>
            </a:xfrm>
            <a:custGeom>
              <a:avLst/>
              <a:gdLst/>
              <a:ahLst/>
              <a:cxnLst/>
              <a:rect l="l" t="t" r="r" b="b"/>
              <a:pathLst>
                <a:path w="80" h="171" extrusionOk="0">
                  <a:moveTo>
                    <a:pt x="19" y="1"/>
                  </a:moveTo>
                  <a:cubicBezTo>
                    <a:pt x="18" y="1"/>
                    <a:pt x="18" y="3"/>
                    <a:pt x="18" y="3"/>
                  </a:cubicBezTo>
                  <a:lnTo>
                    <a:pt x="18" y="12"/>
                  </a:lnTo>
                  <a:cubicBezTo>
                    <a:pt x="15" y="15"/>
                    <a:pt x="12" y="16"/>
                    <a:pt x="10" y="16"/>
                  </a:cubicBezTo>
                  <a:cubicBezTo>
                    <a:pt x="4" y="16"/>
                    <a:pt x="1" y="12"/>
                    <a:pt x="0" y="12"/>
                  </a:cubicBezTo>
                  <a:lnTo>
                    <a:pt x="0" y="12"/>
                  </a:lnTo>
                  <a:cubicBezTo>
                    <a:pt x="9" y="20"/>
                    <a:pt x="9" y="20"/>
                    <a:pt x="9" y="20"/>
                  </a:cubicBezTo>
                  <a:cubicBezTo>
                    <a:pt x="27" y="65"/>
                    <a:pt x="45" y="126"/>
                    <a:pt x="53" y="144"/>
                  </a:cubicBezTo>
                  <a:cubicBezTo>
                    <a:pt x="62" y="162"/>
                    <a:pt x="71" y="144"/>
                    <a:pt x="80" y="171"/>
                  </a:cubicBezTo>
                  <a:cubicBezTo>
                    <a:pt x="80" y="91"/>
                    <a:pt x="62" y="56"/>
                    <a:pt x="53" y="38"/>
                  </a:cubicBezTo>
                  <a:cubicBezTo>
                    <a:pt x="45" y="20"/>
                    <a:pt x="36" y="12"/>
                    <a:pt x="27" y="12"/>
                  </a:cubicBezTo>
                  <a:cubicBezTo>
                    <a:pt x="23" y="3"/>
                    <a:pt x="20"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2493897" y="5427260"/>
              <a:ext cx="1589" cy="13043"/>
            </a:xfrm>
            <a:custGeom>
              <a:avLst/>
              <a:gdLst/>
              <a:ahLst/>
              <a:cxnLst/>
              <a:rect l="l" t="t" r="r" b="b"/>
              <a:pathLst>
                <a:path w="9" h="124" extrusionOk="0">
                  <a:moveTo>
                    <a:pt x="9" y="0"/>
                  </a:moveTo>
                  <a:lnTo>
                    <a:pt x="0" y="106"/>
                  </a:lnTo>
                  <a:lnTo>
                    <a:pt x="9" y="12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2501665" y="5364042"/>
              <a:ext cx="15714" cy="49333"/>
            </a:xfrm>
            <a:custGeom>
              <a:avLst/>
              <a:gdLst/>
              <a:ahLst/>
              <a:cxnLst/>
              <a:rect l="l" t="t" r="r" b="b"/>
              <a:pathLst>
                <a:path w="89" h="469" extrusionOk="0">
                  <a:moveTo>
                    <a:pt x="89" y="1"/>
                  </a:moveTo>
                  <a:lnTo>
                    <a:pt x="89" y="1"/>
                  </a:lnTo>
                  <a:cubicBezTo>
                    <a:pt x="27" y="63"/>
                    <a:pt x="71" y="257"/>
                    <a:pt x="18" y="381"/>
                  </a:cubicBezTo>
                  <a:lnTo>
                    <a:pt x="0" y="398"/>
                  </a:lnTo>
                  <a:lnTo>
                    <a:pt x="36" y="469"/>
                  </a:lnTo>
                  <a:cubicBezTo>
                    <a:pt x="62" y="310"/>
                    <a:pt x="62" y="107"/>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2542097" y="5323335"/>
              <a:ext cx="3355" cy="11150"/>
            </a:xfrm>
            <a:custGeom>
              <a:avLst/>
              <a:gdLst/>
              <a:ahLst/>
              <a:cxnLst/>
              <a:rect l="l" t="t" r="r" b="b"/>
              <a:pathLst>
                <a:path w="19" h="106" extrusionOk="0">
                  <a:moveTo>
                    <a:pt x="1" y="0"/>
                  </a:moveTo>
                  <a:lnTo>
                    <a:pt x="1" y="0"/>
                  </a:lnTo>
                  <a:cubicBezTo>
                    <a:pt x="1" y="0"/>
                    <a:pt x="1" y="2"/>
                    <a:pt x="1" y="3"/>
                  </a:cubicBezTo>
                  <a:lnTo>
                    <a:pt x="1" y="3"/>
                  </a:lnTo>
                  <a:cubicBezTo>
                    <a:pt x="1" y="1"/>
                    <a:pt x="1" y="0"/>
                    <a:pt x="1" y="0"/>
                  </a:cubicBezTo>
                  <a:close/>
                  <a:moveTo>
                    <a:pt x="1" y="3"/>
                  </a:moveTo>
                  <a:lnTo>
                    <a:pt x="1" y="3"/>
                  </a:lnTo>
                  <a:cubicBezTo>
                    <a:pt x="3" y="11"/>
                    <a:pt x="6" y="37"/>
                    <a:pt x="10" y="105"/>
                  </a:cubicBezTo>
                  <a:cubicBezTo>
                    <a:pt x="10" y="97"/>
                    <a:pt x="10" y="88"/>
                    <a:pt x="19" y="88"/>
                  </a:cubicBezTo>
                  <a:cubicBezTo>
                    <a:pt x="19" y="70"/>
                    <a:pt x="19" y="52"/>
                    <a:pt x="19" y="8"/>
                  </a:cubicBezTo>
                  <a:cubicBezTo>
                    <a:pt x="15" y="12"/>
                    <a:pt x="12" y="13"/>
                    <a:pt x="10" y="13"/>
                  </a:cubicBezTo>
                  <a:cubicBezTo>
                    <a:pt x="5" y="13"/>
                    <a:pt x="3" y="7"/>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2544922" y="5331118"/>
              <a:ext cx="1942" cy="4207"/>
            </a:xfrm>
            <a:custGeom>
              <a:avLst/>
              <a:gdLst/>
              <a:ahLst/>
              <a:cxnLst/>
              <a:rect l="l" t="t" r="r" b="b"/>
              <a:pathLst>
                <a:path w="11" h="40" extrusionOk="0">
                  <a:moveTo>
                    <a:pt x="8" y="1"/>
                  </a:moveTo>
                  <a:cubicBezTo>
                    <a:pt x="7" y="1"/>
                    <a:pt x="6" y="4"/>
                    <a:pt x="3" y="14"/>
                  </a:cubicBezTo>
                  <a:cubicBezTo>
                    <a:pt x="0" y="33"/>
                    <a:pt x="0" y="40"/>
                    <a:pt x="1" y="40"/>
                  </a:cubicBezTo>
                  <a:cubicBezTo>
                    <a:pt x="3" y="40"/>
                    <a:pt x="11"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2543686" y="5289674"/>
              <a:ext cx="7945" cy="15989"/>
            </a:xfrm>
            <a:custGeom>
              <a:avLst/>
              <a:gdLst/>
              <a:ahLst/>
              <a:cxnLst/>
              <a:rect l="l" t="t" r="r" b="b"/>
              <a:pathLst>
                <a:path w="45" h="152" extrusionOk="0">
                  <a:moveTo>
                    <a:pt x="27" y="0"/>
                  </a:moveTo>
                  <a:cubicBezTo>
                    <a:pt x="19" y="0"/>
                    <a:pt x="10" y="23"/>
                    <a:pt x="1" y="55"/>
                  </a:cubicBezTo>
                  <a:lnTo>
                    <a:pt x="18" y="152"/>
                  </a:lnTo>
                  <a:cubicBezTo>
                    <a:pt x="33" y="137"/>
                    <a:pt x="36" y="65"/>
                    <a:pt x="41" y="65"/>
                  </a:cubicBezTo>
                  <a:cubicBezTo>
                    <a:pt x="42" y="65"/>
                    <a:pt x="43" y="67"/>
                    <a:pt x="45" y="72"/>
                  </a:cubicBezTo>
                  <a:cubicBezTo>
                    <a:pt x="41" y="21"/>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2535918" y="5285151"/>
              <a:ext cx="3355" cy="5680"/>
            </a:xfrm>
            <a:custGeom>
              <a:avLst/>
              <a:gdLst/>
              <a:ahLst/>
              <a:cxnLst/>
              <a:rect l="l" t="t" r="r" b="b"/>
              <a:pathLst>
                <a:path w="19" h="54" extrusionOk="0">
                  <a:moveTo>
                    <a:pt x="1" y="0"/>
                  </a:moveTo>
                  <a:lnTo>
                    <a:pt x="9" y="53"/>
                  </a:lnTo>
                  <a:cubicBezTo>
                    <a:pt x="18" y="45"/>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2531327" y="5290726"/>
              <a:ext cx="9534" cy="11255"/>
            </a:xfrm>
            <a:custGeom>
              <a:avLst/>
              <a:gdLst/>
              <a:ahLst/>
              <a:cxnLst/>
              <a:rect l="l" t="t" r="r" b="b"/>
              <a:pathLst>
                <a:path w="54" h="107" extrusionOk="0">
                  <a:moveTo>
                    <a:pt x="35" y="0"/>
                  </a:moveTo>
                  <a:lnTo>
                    <a:pt x="35" y="0"/>
                  </a:lnTo>
                  <a:cubicBezTo>
                    <a:pt x="27" y="9"/>
                    <a:pt x="1" y="18"/>
                    <a:pt x="43" y="44"/>
                  </a:cubicBezTo>
                  <a:lnTo>
                    <a:pt x="43" y="44"/>
                  </a:lnTo>
                  <a:lnTo>
                    <a:pt x="35" y="0"/>
                  </a:lnTo>
                  <a:close/>
                  <a:moveTo>
                    <a:pt x="39" y="43"/>
                  </a:moveTo>
                  <a:cubicBezTo>
                    <a:pt x="31" y="43"/>
                    <a:pt x="45" y="68"/>
                    <a:pt x="53" y="106"/>
                  </a:cubicBezTo>
                  <a:lnTo>
                    <a:pt x="43" y="44"/>
                  </a:lnTo>
                  <a:lnTo>
                    <a:pt x="43" y="44"/>
                  </a:lnTo>
                  <a:cubicBezTo>
                    <a:pt x="43" y="44"/>
                    <a:pt x="44" y="44"/>
                    <a:pt x="44" y="45"/>
                  </a:cubicBezTo>
                  <a:cubicBezTo>
                    <a:pt x="44" y="44"/>
                    <a:pt x="43" y="44"/>
                    <a:pt x="43" y="44"/>
                  </a:cubicBezTo>
                  <a:lnTo>
                    <a:pt x="43" y="44"/>
                  </a:lnTo>
                  <a:lnTo>
                    <a:pt x="43" y="44"/>
                  </a:lnTo>
                  <a:lnTo>
                    <a:pt x="43" y="44"/>
                  </a:lnTo>
                  <a:cubicBezTo>
                    <a:pt x="41" y="43"/>
                    <a:pt x="40" y="43"/>
                    <a:pt x="3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2531327" y="5308398"/>
              <a:ext cx="7945" cy="16830"/>
            </a:xfrm>
            <a:custGeom>
              <a:avLst/>
              <a:gdLst/>
              <a:ahLst/>
              <a:cxnLst/>
              <a:rect l="l" t="t" r="r" b="b"/>
              <a:pathLst>
                <a:path w="45" h="160" extrusionOk="0">
                  <a:moveTo>
                    <a:pt x="44" y="0"/>
                  </a:moveTo>
                  <a:cubicBezTo>
                    <a:pt x="33" y="39"/>
                    <a:pt x="26" y="81"/>
                    <a:pt x="17" y="81"/>
                  </a:cubicBezTo>
                  <a:cubicBezTo>
                    <a:pt x="12" y="81"/>
                    <a:pt x="7" y="66"/>
                    <a:pt x="0" y="27"/>
                  </a:cubicBezTo>
                  <a:lnTo>
                    <a:pt x="0" y="27"/>
                  </a:lnTo>
                  <a:cubicBezTo>
                    <a:pt x="4" y="117"/>
                    <a:pt x="14" y="160"/>
                    <a:pt x="23" y="160"/>
                  </a:cubicBezTo>
                  <a:cubicBezTo>
                    <a:pt x="34" y="160"/>
                    <a:pt x="44" y="104"/>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2503255" y="5359414"/>
              <a:ext cx="7945" cy="14095"/>
            </a:xfrm>
            <a:custGeom>
              <a:avLst/>
              <a:gdLst/>
              <a:ahLst/>
              <a:cxnLst/>
              <a:rect l="l" t="t" r="r" b="b"/>
              <a:pathLst>
                <a:path w="45" h="134" extrusionOk="0">
                  <a:moveTo>
                    <a:pt x="27" y="1"/>
                  </a:moveTo>
                  <a:lnTo>
                    <a:pt x="0" y="71"/>
                  </a:lnTo>
                  <a:lnTo>
                    <a:pt x="9" y="133"/>
                  </a:lnTo>
                  <a:cubicBezTo>
                    <a:pt x="9" y="107"/>
                    <a:pt x="44"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2534329" y="5228455"/>
              <a:ext cx="7945" cy="13148"/>
            </a:xfrm>
            <a:custGeom>
              <a:avLst/>
              <a:gdLst/>
              <a:ahLst/>
              <a:cxnLst/>
              <a:rect l="l" t="t" r="r" b="b"/>
              <a:pathLst>
                <a:path w="45" h="125" extrusionOk="0">
                  <a:moveTo>
                    <a:pt x="45" y="1"/>
                  </a:moveTo>
                  <a:cubicBezTo>
                    <a:pt x="36" y="1"/>
                    <a:pt x="18" y="45"/>
                    <a:pt x="1" y="54"/>
                  </a:cubicBezTo>
                  <a:lnTo>
                    <a:pt x="27" y="124"/>
                  </a:lnTo>
                  <a:cubicBezTo>
                    <a:pt x="27" y="80"/>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2528149" y="5221933"/>
              <a:ext cx="6356" cy="12202"/>
            </a:xfrm>
            <a:custGeom>
              <a:avLst/>
              <a:gdLst/>
              <a:ahLst/>
              <a:cxnLst/>
              <a:rect l="l" t="t" r="r" b="b"/>
              <a:pathLst>
                <a:path w="36" h="116" extrusionOk="0">
                  <a:moveTo>
                    <a:pt x="0" y="1"/>
                  </a:moveTo>
                  <a:cubicBezTo>
                    <a:pt x="9" y="107"/>
                    <a:pt x="18" y="116"/>
                    <a:pt x="36" y="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2523382" y="5279576"/>
              <a:ext cx="9534" cy="22405"/>
            </a:xfrm>
            <a:custGeom>
              <a:avLst/>
              <a:gdLst/>
              <a:ahLst/>
              <a:cxnLst/>
              <a:rect l="l" t="t" r="r" b="b"/>
              <a:pathLst>
                <a:path w="54" h="213" extrusionOk="0">
                  <a:moveTo>
                    <a:pt x="1" y="0"/>
                  </a:moveTo>
                  <a:lnTo>
                    <a:pt x="1" y="36"/>
                  </a:lnTo>
                  <a:lnTo>
                    <a:pt x="54" y="21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2528149" y="5180173"/>
              <a:ext cx="11123" cy="10308"/>
            </a:xfrm>
            <a:custGeom>
              <a:avLst/>
              <a:gdLst/>
              <a:ahLst/>
              <a:cxnLst/>
              <a:rect l="l" t="t" r="r" b="b"/>
              <a:pathLst>
                <a:path w="63" h="98" extrusionOk="0">
                  <a:moveTo>
                    <a:pt x="0" y="1"/>
                  </a:moveTo>
                  <a:lnTo>
                    <a:pt x="27" y="45"/>
                  </a:lnTo>
                  <a:lnTo>
                    <a:pt x="62" y="9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2517202" y="5133786"/>
              <a:ext cx="15714" cy="23141"/>
            </a:xfrm>
            <a:custGeom>
              <a:avLst/>
              <a:gdLst/>
              <a:ahLst/>
              <a:cxnLst/>
              <a:rect l="l" t="t" r="r" b="b"/>
              <a:pathLst>
                <a:path w="89" h="220" extrusionOk="0">
                  <a:moveTo>
                    <a:pt x="1" y="0"/>
                  </a:moveTo>
                  <a:lnTo>
                    <a:pt x="1" y="0"/>
                  </a:lnTo>
                  <a:cubicBezTo>
                    <a:pt x="27" y="53"/>
                    <a:pt x="36" y="124"/>
                    <a:pt x="36" y="212"/>
                  </a:cubicBezTo>
                  <a:cubicBezTo>
                    <a:pt x="40" y="217"/>
                    <a:pt x="43" y="219"/>
                    <a:pt x="46" y="219"/>
                  </a:cubicBezTo>
                  <a:cubicBezTo>
                    <a:pt x="59" y="219"/>
                    <a:pt x="64" y="175"/>
                    <a:pt x="77" y="175"/>
                  </a:cubicBezTo>
                  <a:cubicBezTo>
                    <a:pt x="80" y="175"/>
                    <a:pt x="84" y="178"/>
                    <a:pt x="89" y="186"/>
                  </a:cubicBezTo>
                  <a:cubicBezTo>
                    <a:pt x="62" y="106"/>
                    <a:pt x="27" y="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2507845" y="5123582"/>
              <a:ext cx="9534" cy="10308"/>
            </a:xfrm>
            <a:custGeom>
              <a:avLst/>
              <a:gdLst/>
              <a:ahLst/>
              <a:cxnLst/>
              <a:rect l="l" t="t" r="r" b="b"/>
              <a:pathLst>
                <a:path w="54" h="98" extrusionOk="0">
                  <a:moveTo>
                    <a:pt x="1" y="0"/>
                  </a:moveTo>
                  <a:cubicBezTo>
                    <a:pt x="18" y="35"/>
                    <a:pt x="36" y="62"/>
                    <a:pt x="54" y="97"/>
                  </a:cubicBezTo>
                  <a:cubicBezTo>
                    <a:pt x="45" y="62"/>
                    <a:pt x="27"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2524971" y="5193217"/>
              <a:ext cx="4944" cy="9362"/>
            </a:xfrm>
            <a:custGeom>
              <a:avLst/>
              <a:gdLst/>
              <a:ahLst/>
              <a:cxnLst/>
              <a:rect l="l" t="t" r="r" b="b"/>
              <a:pathLst>
                <a:path w="28" h="89" extrusionOk="0">
                  <a:moveTo>
                    <a:pt x="27" y="0"/>
                  </a:moveTo>
                  <a:lnTo>
                    <a:pt x="1" y="44"/>
                  </a:lnTo>
                  <a:cubicBezTo>
                    <a:pt x="1" y="62"/>
                    <a:pt x="1" y="80"/>
                    <a:pt x="1" y="89"/>
                  </a:cubicBezTo>
                  <a:cubicBezTo>
                    <a:pt x="10" y="80"/>
                    <a:pt x="27" y="62"/>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2521970" y="5188589"/>
              <a:ext cx="1589" cy="10308"/>
            </a:xfrm>
            <a:custGeom>
              <a:avLst/>
              <a:gdLst/>
              <a:ahLst/>
              <a:cxnLst/>
              <a:rect l="l" t="t" r="r" b="b"/>
              <a:pathLst>
                <a:path w="9" h="98" extrusionOk="0">
                  <a:moveTo>
                    <a:pt x="0" y="0"/>
                  </a:moveTo>
                  <a:cubicBezTo>
                    <a:pt x="0" y="7"/>
                    <a:pt x="5" y="28"/>
                    <a:pt x="8" y="57"/>
                  </a:cubicBezTo>
                  <a:lnTo>
                    <a:pt x="8" y="57"/>
                  </a:lnTo>
                  <a:cubicBezTo>
                    <a:pt x="5" y="24"/>
                    <a:pt x="0" y="7"/>
                    <a:pt x="0" y="0"/>
                  </a:cubicBezTo>
                  <a:close/>
                  <a:moveTo>
                    <a:pt x="8" y="57"/>
                  </a:moveTo>
                  <a:cubicBezTo>
                    <a:pt x="8" y="69"/>
                    <a:pt x="9" y="82"/>
                    <a:pt x="9" y="97"/>
                  </a:cubicBezTo>
                  <a:lnTo>
                    <a:pt x="9" y="88"/>
                  </a:lnTo>
                  <a:cubicBezTo>
                    <a:pt x="9" y="77"/>
                    <a:pt x="8" y="67"/>
                    <a:pt x="8" y="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2524971" y="5202473"/>
              <a:ext cx="177" cy="1999"/>
            </a:xfrm>
            <a:custGeom>
              <a:avLst/>
              <a:gdLst/>
              <a:ahLst/>
              <a:cxnLst/>
              <a:rect l="l" t="t" r="r" b="b"/>
              <a:pathLst>
                <a:path w="1" h="19" extrusionOk="0">
                  <a:moveTo>
                    <a:pt x="1" y="18"/>
                  </a:moveTo>
                  <a:lnTo>
                    <a:pt x="1" y="1"/>
                  </a:lnTo>
                  <a:cubicBezTo>
                    <a:pt x="1" y="9"/>
                    <a:pt x="1"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2512612" y="5240131"/>
              <a:ext cx="14125" cy="12622"/>
            </a:xfrm>
            <a:custGeom>
              <a:avLst/>
              <a:gdLst/>
              <a:ahLst/>
              <a:cxnLst/>
              <a:rect l="l" t="t" r="r" b="b"/>
              <a:pathLst>
                <a:path w="80" h="120" extrusionOk="0">
                  <a:moveTo>
                    <a:pt x="23" y="1"/>
                  </a:moveTo>
                  <a:cubicBezTo>
                    <a:pt x="14" y="1"/>
                    <a:pt x="6" y="16"/>
                    <a:pt x="0" y="58"/>
                  </a:cubicBezTo>
                  <a:cubicBezTo>
                    <a:pt x="11" y="71"/>
                    <a:pt x="19" y="74"/>
                    <a:pt x="26" y="74"/>
                  </a:cubicBezTo>
                  <a:cubicBezTo>
                    <a:pt x="32" y="74"/>
                    <a:pt x="37" y="72"/>
                    <a:pt x="42" y="72"/>
                  </a:cubicBezTo>
                  <a:cubicBezTo>
                    <a:pt x="53" y="72"/>
                    <a:pt x="63" y="79"/>
                    <a:pt x="80" y="119"/>
                  </a:cubicBezTo>
                  <a:cubicBezTo>
                    <a:pt x="67" y="77"/>
                    <a:pt x="4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2518792" y="5209942"/>
              <a:ext cx="7945" cy="13043"/>
            </a:xfrm>
            <a:custGeom>
              <a:avLst/>
              <a:gdLst/>
              <a:ahLst/>
              <a:cxnLst/>
              <a:rect l="l" t="t" r="r" b="b"/>
              <a:pathLst>
                <a:path w="45" h="124" extrusionOk="0">
                  <a:moveTo>
                    <a:pt x="0" y="0"/>
                  </a:moveTo>
                  <a:lnTo>
                    <a:pt x="9" y="115"/>
                  </a:lnTo>
                  <a:cubicBezTo>
                    <a:pt x="15" y="115"/>
                    <a:pt x="20" y="105"/>
                    <a:pt x="27" y="105"/>
                  </a:cubicBezTo>
                  <a:cubicBezTo>
                    <a:pt x="32" y="105"/>
                    <a:pt x="37" y="110"/>
                    <a:pt x="45" y="12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2515613" y="5204367"/>
              <a:ext cx="3355" cy="5680"/>
            </a:xfrm>
            <a:custGeom>
              <a:avLst/>
              <a:gdLst/>
              <a:ahLst/>
              <a:cxnLst/>
              <a:rect l="l" t="t" r="r" b="b"/>
              <a:pathLst>
                <a:path w="19" h="54" extrusionOk="0">
                  <a:moveTo>
                    <a:pt x="1" y="0"/>
                  </a:moveTo>
                  <a:lnTo>
                    <a:pt x="18" y="53"/>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2500076" y="5128211"/>
              <a:ext cx="12006" cy="22300"/>
            </a:xfrm>
            <a:custGeom>
              <a:avLst/>
              <a:gdLst/>
              <a:ahLst/>
              <a:cxnLst/>
              <a:rect l="l" t="t" r="r" b="b"/>
              <a:pathLst>
                <a:path w="68" h="212" extrusionOk="0">
                  <a:moveTo>
                    <a:pt x="0" y="0"/>
                  </a:moveTo>
                  <a:cubicBezTo>
                    <a:pt x="9" y="71"/>
                    <a:pt x="18" y="141"/>
                    <a:pt x="36" y="203"/>
                  </a:cubicBezTo>
                  <a:cubicBezTo>
                    <a:pt x="43" y="207"/>
                    <a:pt x="50" y="212"/>
                    <a:pt x="56" y="212"/>
                  </a:cubicBezTo>
                  <a:cubicBezTo>
                    <a:pt x="63" y="212"/>
                    <a:pt x="68" y="201"/>
                    <a:pt x="62" y="159"/>
                  </a:cubicBezTo>
                  <a:cubicBezTo>
                    <a:pt x="36" y="115"/>
                    <a:pt x="18"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2515613" y="5169970"/>
              <a:ext cx="1766" cy="1052"/>
            </a:xfrm>
            <a:custGeom>
              <a:avLst/>
              <a:gdLst/>
              <a:ahLst/>
              <a:cxnLst/>
              <a:rect l="l" t="t" r="r" b="b"/>
              <a:pathLst>
                <a:path w="10" h="10" extrusionOk="0">
                  <a:moveTo>
                    <a:pt x="1" y="1"/>
                  </a:moveTo>
                  <a:cubicBezTo>
                    <a:pt x="1" y="9"/>
                    <a:pt x="1" y="9"/>
                    <a:pt x="10" y="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2472004" y="5066886"/>
              <a:ext cx="1766" cy="1052"/>
            </a:xfrm>
            <a:custGeom>
              <a:avLst/>
              <a:gdLst/>
              <a:ahLst/>
              <a:cxnLst/>
              <a:rect l="l" t="t" r="r" b="b"/>
              <a:pathLst>
                <a:path w="10" h="10" extrusionOk="0">
                  <a:moveTo>
                    <a:pt x="9" y="0"/>
                  </a:moveTo>
                  <a:lnTo>
                    <a:pt x="1"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2505020" y="5148933"/>
              <a:ext cx="6180" cy="12833"/>
            </a:xfrm>
            <a:custGeom>
              <a:avLst/>
              <a:gdLst/>
              <a:ahLst/>
              <a:cxnLst/>
              <a:rect l="l" t="t" r="r" b="b"/>
              <a:pathLst>
                <a:path w="35" h="122" extrusionOk="0">
                  <a:moveTo>
                    <a:pt x="1" y="0"/>
                  </a:moveTo>
                  <a:cubicBezTo>
                    <a:pt x="0" y="0"/>
                    <a:pt x="3" y="5"/>
                    <a:pt x="8" y="15"/>
                  </a:cubicBezTo>
                  <a:cubicBezTo>
                    <a:pt x="8" y="68"/>
                    <a:pt x="25" y="95"/>
                    <a:pt x="34" y="121"/>
                  </a:cubicBezTo>
                  <a:cubicBezTo>
                    <a:pt x="25" y="86"/>
                    <a:pt x="17" y="50"/>
                    <a:pt x="8" y="6"/>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2498487" y="5106857"/>
              <a:ext cx="1766" cy="9362"/>
            </a:xfrm>
            <a:custGeom>
              <a:avLst/>
              <a:gdLst/>
              <a:ahLst/>
              <a:cxnLst/>
              <a:rect l="l" t="t" r="r" b="b"/>
              <a:pathLst>
                <a:path w="10" h="89" extrusionOk="0">
                  <a:moveTo>
                    <a:pt x="1" y="0"/>
                  </a:moveTo>
                  <a:cubicBezTo>
                    <a:pt x="1" y="27"/>
                    <a:pt x="1" y="62"/>
                    <a:pt x="1" y="88"/>
                  </a:cubicBezTo>
                  <a:cubicBezTo>
                    <a:pt x="9" y="62"/>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2517202" y="5167551"/>
              <a:ext cx="1766" cy="1578"/>
            </a:xfrm>
            <a:custGeom>
              <a:avLst/>
              <a:gdLst/>
              <a:ahLst/>
              <a:cxnLst/>
              <a:rect l="l" t="t" r="r" b="b"/>
              <a:pathLst>
                <a:path w="10" h="15" extrusionOk="0">
                  <a:moveTo>
                    <a:pt x="8" y="0"/>
                  </a:moveTo>
                  <a:cubicBezTo>
                    <a:pt x="6" y="0"/>
                    <a:pt x="4" y="2"/>
                    <a:pt x="1" y="6"/>
                  </a:cubicBezTo>
                  <a:lnTo>
                    <a:pt x="9" y="15"/>
                  </a:lnTo>
                  <a:cubicBezTo>
                    <a:pt x="9" y="4"/>
                    <a:pt x="9"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2512612" y="5161660"/>
              <a:ext cx="4767" cy="8415"/>
            </a:xfrm>
            <a:custGeom>
              <a:avLst/>
              <a:gdLst/>
              <a:ahLst/>
              <a:cxnLst/>
              <a:rect l="l" t="t" r="r" b="b"/>
              <a:pathLst>
                <a:path w="27" h="80" extrusionOk="0">
                  <a:moveTo>
                    <a:pt x="0" y="0"/>
                  </a:moveTo>
                  <a:cubicBezTo>
                    <a:pt x="0" y="27"/>
                    <a:pt x="9" y="53"/>
                    <a:pt x="27" y="80"/>
                  </a:cubicBezTo>
                  <a:cubicBezTo>
                    <a:pt x="27" y="71"/>
                    <a:pt x="27" y="62"/>
                    <a:pt x="27" y="62"/>
                  </a:cubicBezTo>
                  <a:cubicBezTo>
                    <a:pt x="18" y="35"/>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2420626" y="5041956"/>
              <a:ext cx="51555" cy="41339"/>
            </a:xfrm>
            <a:custGeom>
              <a:avLst/>
              <a:gdLst/>
              <a:ahLst/>
              <a:cxnLst/>
              <a:rect l="l" t="t" r="r" b="b"/>
              <a:pathLst>
                <a:path w="292" h="393" extrusionOk="0">
                  <a:moveTo>
                    <a:pt x="15" y="0"/>
                  </a:moveTo>
                  <a:cubicBezTo>
                    <a:pt x="10" y="0"/>
                    <a:pt x="5" y="2"/>
                    <a:pt x="0" y="8"/>
                  </a:cubicBezTo>
                  <a:lnTo>
                    <a:pt x="53" y="123"/>
                  </a:lnTo>
                  <a:cubicBezTo>
                    <a:pt x="53" y="123"/>
                    <a:pt x="53" y="124"/>
                    <a:pt x="52" y="124"/>
                  </a:cubicBezTo>
                  <a:cubicBezTo>
                    <a:pt x="49" y="124"/>
                    <a:pt x="35" y="109"/>
                    <a:pt x="28" y="109"/>
                  </a:cubicBezTo>
                  <a:cubicBezTo>
                    <a:pt x="25" y="109"/>
                    <a:pt x="24" y="112"/>
                    <a:pt x="27" y="123"/>
                  </a:cubicBezTo>
                  <a:cubicBezTo>
                    <a:pt x="62" y="123"/>
                    <a:pt x="124" y="237"/>
                    <a:pt x="124" y="352"/>
                  </a:cubicBezTo>
                  <a:cubicBezTo>
                    <a:pt x="139" y="380"/>
                    <a:pt x="157" y="392"/>
                    <a:pt x="176" y="392"/>
                  </a:cubicBezTo>
                  <a:cubicBezTo>
                    <a:pt x="223" y="392"/>
                    <a:pt x="273" y="321"/>
                    <a:pt x="292" y="246"/>
                  </a:cubicBezTo>
                  <a:cubicBezTo>
                    <a:pt x="283" y="246"/>
                    <a:pt x="265" y="246"/>
                    <a:pt x="212" y="149"/>
                  </a:cubicBezTo>
                  <a:lnTo>
                    <a:pt x="212" y="149"/>
                  </a:lnTo>
                  <a:cubicBezTo>
                    <a:pt x="212" y="186"/>
                    <a:pt x="237" y="335"/>
                    <a:pt x="208" y="335"/>
                  </a:cubicBezTo>
                  <a:cubicBezTo>
                    <a:pt x="203" y="335"/>
                    <a:pt x="196" y="330"/>
                    <a:pt x="186" y="317"/>
                  </a:cubicBezTo>
                  <a:cubicBezTo>
                    <a:pt x="133" y="176"/>
                    <a:pt x="168" y="193"/>
                    <a:pt x="159" y="123"/>
                  </a:cubicBezTo>
                  <a:lnTo>
                    <a:pt x="159" y="123"/>
                  </a:lnTo>
                  <a:cubicBezTo>
                    <a:pt x="157" y="132"/>
                    <a:pt x="153" y="136"/>
                    <a:pt x="148" y="136"/>
                  </a:cubicBezTo>
                  <a:cubicBezTo>
                    <a:pt x="121" y="136"/>
                    <a:pt x="56"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2473593" y="5067833"/>
              <a:ext cx="11123" cy="27033"/>
            </a:xfrm>
            <a:custGeom>
              <a:avLst/>
              <a:gdLst/>
              <a:ahLst/>
              <a:cxnLst/>
              <a:rect l="l" t="t" r="r" b="b"/>
              <a:pathLst>
                <a:path w="63" h="257" extrusionOk="0">
                  <a:moveTo>
                    <a:pt x="0" y="0"/>
                  </a:moveTo>
                  <a:lnTo>
                    <a:pt x="58" y="207"/>
                  </a:lnTo>
                  <a:lnTo>
                    <a:pt x="58" y="207"/>
                  </a:lnTo>
                  <a:cubicBezTo>
                    <a:pt x="58" y="172"/>
                    <a:pt x="62" y="134"/>
                    <a:pt x="62" y="80"/>
                  </a:cubicBezTo>
                  <a:cubicBezTo>
                    <a:pt x="27" y="9"/>
                    <a:pt x="9" y="0"/>
                    <a:pt x="0" y="0"/>
                  </a:cubicBezTo>
                  <a:close/>
                  <a:moveTo>
                    <a:pt x="58" y="207"/>
                  </a:moveTo>
                  <a:cubicBezTo>
                    <a:pt x="58" y="210"/>
                    <a:pt x="58" y="214"/>
                    <a:pt x="58" y="217"/>
                  </a:cubicBezTo>
                  <a:lnTo>
                    <a:pt x="58" y="217"/>
                  </a:lnTo>
                  <a:lnTo>
                    <a:pt x="53" y="212"/>
                  </a:lnTo>
                  <a:lnTo>
                    <a:pt x="53" y="212"/>
                  </a:lnTo>
                  <a:lnTo>
                    <a:pt x="62" y="256"/>
                  </a:lnTo>
                  <a:cubicBezTo>
                    <a:pt x="60" y="243"/>
                    <a:pt x="59" y="230"/>
                    <a:pt x="58" y="217"/>
                  </a:cubicBezTo>
                  <a:lnTo>
                    <a:pt x="58" y="217"/>
                  </a:lnTo>
                  <a:lnTo>
                    <a:pt x="62" y="221"/>
                  </a:lnTo>
                  <a:lnTo>
                    <a:pt x="58" y="2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2475182" y="5094761"/>
              <a:ext cx="25071" cy="33555"/>
            </a:xfrm>
            <a:custGeom>
              <a:avLst/>
              <a:gdLst/>
              <a:ahLst/>
              <a:cxnLst/>
              <a:rect l="l" t="t" r="r" b="b"/>
              <a:pathLst>
                <a:path w="142" h="319" extrusionOk="0">
                  <a:moveTo>
                    <a:pt x="133" y="203"/>
                  </a:moveTo>
                  <a:lnTo>
                    <a:pt x="133" y="203"/>
                  </a:lnTo>
                  <a:cubicBezTo>
                    <a:pt x="133" y="203"/>
                    <a:pt x="133" y="203"/>
                    <a:pt x="133" y="203"/>
                  </a:cubicBezTo>
                  <a:close/>
                  <a:moveTo>
                    <a:pt x="53" y="0"/>
                  </a:moveTo>
                  <a:cubicBezTo>
                    <a:pt x="62" y="44"/>
                    <a:pt x="80" y="97"/>
                    <a:pt x="115" y="203"/>
                  </a:cubicBezTo>
                  <a:cubicBezTo>
                    <a:pt x="112" y="182"/>
                    <a:pt x="111" y="174"/>
                    <a:pt x="111" y="174"/>
                  </a:cubicBezTo>
                  <a:lnTo>
                    <a:pt x="111" y="174"/>
                  </a:lnTo>
                  <a:cubicBezTo>
                    <a:pt x="112" y="174"/>
                    <a:pt x="118" y="201"/>
                    <a:pt x="124" y="212"/>
                  </a:cubicBezTo>
                  <a:lnTo>
                    <a:pt x="133" y="212"/>
                  </a:lnTo>
                  <a:lnTo>
                    <a:pt x="53" y="0"/>
                  </a:lnTo>
                  <a:close/>
                  <a:moveTo>
                    <a:pt x="25" y="121"/>
                  </a:moveTo>
                  <a:cubicBezTo>
                    <a:pt x="15" y="121"/>
                    <a:pt x="7" y="129"/>
                    <a:pt x="0" y="150"/>
                  </a:cubicBezTo>
                  <a:cubicBezTo>
                    <a:pt x="35" y="283"/>
                    <a:pt x="53" y="230"/>
                    <a:pt x="88" y="309"/>
                  </a:cubicBezTo>
                  <a:cubicBezTo>
                    <a:pt x="69" y="242"/>
                    <a:pt x="65" y="223"/>
                    <a:pt x="69" y="223"/>
                  </a:cubicBezTo>
                  <a:cubicBezTo>
                    <a:pt x="74" y="223"/>
                    <a:pt x="92" y="257"/>
                    <a:pt x="102" y="257"/>
                  </a:cubicBezTo>
                  <a:cubicBezTo>
                    <a:pt x="108" y="257"/>
                    <a:pt x="111" y="244"/>
                    <a:pt x="106" y="203"/>
                  </a:cubicBezTo>
                  <a:lnTo>
                    <a:pt x="106" y="203"/>
                  </a:lnTo>
                  <a:cubicBezTo>
                    <a:pt x="124" y="248"/>
                    <a:pt x="133" y="283"/>
                    <a:pt x="141" y="318"/>
                  </a:cubicBezTo>
                  <a:cubicBezTo>
                    <a:pt x="141" y="283"/>
                    <a:pt x="133" y="239"/>
                    <a:pt x="133" y="203"/>
                  </a:cubicBezTo>
                  <a:lnTo>
                    <a:pt x="133" y="212"/>
                  </a:lnTo>
                  <a:cubicBezTo>
                    <a:pt x="133" y="217"/>
                    <a:pt x="130" y="219"/>
                    <a:pt x="128" y="219"/>
                  </a:cubicBezTo>
                  <a:cubicBezTo>
                    <a:pt x="126" y="219"/>
                    <a:pt x="124" y="217"/>
                    <a:pt x="124" y="212"/>
                  </a:cubicBezTo>
                  <a:cubicBezTo>
                    <a:pt x="124" y="212"/>
                    <a:pt x="115" y="203"/>
                    <a:pt x="115" y="203"/>
                  </a:cubicBezTo>
                  <a:cubicBezTo>
                    <a:pt x="82" y="184"/>
                    <a:pt x="50" y="121"/>
                    <a:pt x="25"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2496898" y="5232768"/>
              <a:ext cx="1766" cy="2314"/>
            </a:xfrm>
            <a:custGeom>
              <a:avLst/>
              <a:gdLst/>
              <a:ahLst/>
              <a:cxnLst/>
              <a:rect l="l" t="t" r="r" b="b"/>
              <a:pathLst>
                <a:path w="10" h="22" extrusionOk="0">
                  <a:moveTo>
                    <a:pt x="6" y="0"/>
                  </a:moveTo>
                  <a:cubicBezTo>
                    <a:pt x="3" y="0"/>
                    <a:pt x="1" y="7"/>
                    <a:pt x="1" y="22"/>
                  </a:cubicBezTo>
                  <a:cubicBezTo>
                    <a:pt x="10" y="13"/>
                    <a:pt x="10" y="13"/>
                    <a:pt x="10" y="13"/>
                  </a:cubicBezTo>
                  <a:cubicBezTo>
                    <a:pt x="10" y="5"/>
                    <a:pt x="8"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2498487" y="5212466"/>
              <a:ext cx="14301" cy="27559"/>
            </a:xfrm>
            <a:custGeom>
              <a:avLst/>
              <a:gdLst/>
              <a:ahLst/>
              <a:cxnLst/>
              <a:rect l="l" t="t" r="r" b="b"/>
              <a:pathLst>
                <a:path w="81" h="262" extrusionOk="0">
                  <a:moveTo>
                    <a:pt x="78" y="1"/>
                  </a:moveTo>
                  <a:cubicBezTo>
                    <a:pt x="76" y="1"/>
                    <a:pt x="74" y="5"/>
                    <a:pt x="71" y="12"/>
                  </a:cubicBezTo>
                  <a:lnTo>
                    <a:pt x="71" y="12"/>
                  </a:lnTo>
                  <a:cubicBezTo>
                    <a:pt x="74" y="9"/>
                    <a:pt x="77" y="6"/>
                    <a:pt x="80" y="3"/>
                  </a:cubicBezTo>
                  <a:cubicBezTo>
                    <a:pt x="80" y="2"/>
                    <a:pt x="79" y="1"/>
                    <a:pt x="78" y="1"/>
                  </a:cubicBezTo>
                  <a:close/>
                  <a:moveTo>
                    <a:pt x="71" y="12"/>
                  </a:moveTo>
                  <a:cubicBezTo>
                    <a:pt x="49" y="36"/>
                    <a:pt x="33" y="63"/>
                    <a:pt x="9" y="117"/>
                  </a:cubicBezTo>
                  <a:cubicBezTo>
                    <a:pt x="9" y="135"/>
                    <a:pt x="27" y="144"/>
                    <a:pt x="36" y="197"/>
                  </a:cubicBezTo>
                  <a:cubicBezTo>
                    <a:pt x="33" y="215"/>
                    <a:pt x="30" y="221"/>
                    <a:pt x="26" y="221"/>
                  </a:cubicBezTo>
                  <a:cubicBezTo>
                    <a:pt x="21" y="221"/>
                    <a:pt x="14" y="205"/>
                    <a:pt x="5" y="205"/>
                  </a:cubicBezTo>
                  <a:cubicBezTo>
                    <a:pt x="3" y="205"/>
                    <a:pt x="2" y="205"/>
                    <a:pt x="1" y="206"/>
                  </a:cubicBezTo>
                  <a:cubicBezTo>
                    <a:pt x="12" y="223"/>
                    <a:pt x="27" y="262"/>
                    <a:pt x="36" y="262"/>
                  </a:cubicBezTo>
                  <a:cubicBezTo>
                    <a:pt x="41" y="262"/>
                    <a:pt x="45" y="249"/>
                    <a:pt x="45" y="215"/>
                  </a:cubicBezTo>
                  <a:lnTo>
                    <a:pt x="45" y="197"/>
                  </a:lnTo>
                  <a:cubicBezTo>
                    <a:pt x="45" y="130"/>
                    <a:pt x="60" y="42"/>
                    <a:pt x="71"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2487541" y="5151352"/>
              <a:ext cx="11123" cy="20617"/>
            </a:xfrm>
            <a:custGeom>
              <a:avLst/>
              <a:gdLst/>
              <a:ahLst/>
              <a:cxnLst/>
              <a:rect l="l" t="t" r="r" b="b"/>
              <a:pathLst>
                <a:path w="63" h="196" extrusionOk="0">
                  <a:moveTo>
                    <a:pt x="10" y="1"/>
                  </a:moveTo>
                  <a:lnTo>
                    <a:pt x="1" y="98"/>
                  </a:lnTo>
                  <a:lnTo>
                    <a:pt x="18" y="89"/>
                  </a:lnTo>
                  <a:cubicBezTo>
                    <a:pt x="27" y="195"/>
                    <a:pt x="45" y="169"/>
                    <a:pt x="63" y="178"/>
                  </a:cubicBezTo>
                  <a:cubicBezTo>
                    <a:pt x="45" y="125"/>
                    <a:pt x="27" y="63"/>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2467413" y="5055736"/>
              <a:ext cx="15714" cy="9362"/>
            </a:xfrm>
            <a:custGeom>
              <a:avLst/>
              <a:gdLst/>
              <a:ahLst/>
              <a:cxnLst/>
              <a:rect l="l" t="t" r="r" b="b"/>
              <a:pathLst>
                <a:path w="89" h="89" extrusionOk="0">
                  <a:moveTo>
                    <a:pt x="0" y="0"/>
                  </a:moveTo>
                  <a:lnTo>
                    <a:pt x="44" y="80"/>
                  </a:lnTo>
                  <a:lnTo>
                    <a:pt x="88" y="8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2461057" y="5033436"/>
              <a:ext cx="6533" cy="6627"/>
            </a:xfrm>
            <a:custGeom>
              <a:avLst/>
              <a:gdLst/>
              <a:ahLst/>
              <a:cxnLst/>
              <a:rect l="l" t="t" r="r" b="b"/>
              <a:pathLst>
                <a:path w="37" h="63" extrusionOk="0">
                  <a:moveTo>
                    <a:pt x="1" y="1"/>
                  </a:moveTo>
                  <a:lnTo>
                    <a:pt x="1" y="62"/>
                  </a:lnTo>
                  <a:lnTo>
                    <a:pt x="36"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838147" y="4376747"/>
              <a:ext cx="9534" cy="1999"/>
            </a:xfrm>
            <a:custGeom>
              <a:avLst/>
              <a:gdLst/>
              <a:ahLst/>
              <a:cxnLst/>
              <a:rect l="l" t="t" r="r" b="b"/>
              <a:pathLst>
                <a:path w="54" h="19" extrusionOk="0">
                  <a:moveTo>
                    <a:pt x="54" y="1"/>
                  </a:moveTo>
                  <a:lnTo>
                    <a:pt x="27" y="10"/>
                  </a:lnTo>
                  <a:lnTo>
                    <a:pt x="27" y="10"/>
                  </a:lnTo>
                  <a:cubicBezTo>
                    <a:pt x="36" y="8"/>
                    <a:pt x="45" y="5"/>
                    <a:pt x="54" y="1"/>
                  </a:cubicBezTo>
                  <a:close/>
                  <a:moveTo>
                    <a:pt x="27" y="10"/>
                  </a:moveTo>
                  <a:cubicBezTo>
                    <a:pt x="19" y="12"/>
                    <a:pt x="10" y="14"/>
                    <a:pt x="1" y="19"/>
                  </a:cubicBezTo>
                  <a:lnTo>
                    <a:pt x="27"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913007" y="4374012"/>
              <a:ext cx="4944" cy="1999"/>
            </a:xfrm>
            <a:custGeom>
              <a:avLst/>
              <a:gdLst/>
              <a:ahLst/>
              <a:cxnLst/>
              <a:rect l="l" t="t" r="r" b="b"/>
              <a:pathLst>
                <a:path w="28" h="19"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2110416" y="4440491"/>
              <a:ext cx="9358" cy="18092"/>
            </a:xfrm>
            <a:custGeom>
              <a:avLst/>
              <a:gdLst/>
              <a:ahLst/>
              <a:cxnLst/>
              <a:rect l="l" t="t" r="r" b="b"/>
              <a:pathLst>
                <a:path w="53" h="172" extrusionOk="0">
                  <a:moveTo>
                    <a:pt x="34" y="0"/>
                  </a:moveTo>
                  <a:cubicBezTo>
                    <a:pt x="32" y="0"/>
                    <a:pt x="29" y="1"/>
                    <a:pt x="26" y="4"/>
                  </a:cubicBezTo>
                  <a:lnTo>
                    <a:pt x="0" y="48"/>
                  </a:lnTo>
                  <a:cubicBezTo>
                    <a:pt x="35" y="92"/>
                    <a:pt x="53" y="137"/>
                    <a:pt x="53" y="172"/>
                  </a:cubicBezTo>
                  <a:cubicBezTo>
                    <a:pt x="53" y="93"/>
                    <a:pt x="53"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1477459" y="4342455"/>
              <a:ext cx="12536" cy="3787"/>
            </a:xfrm>
            <a:custGeom>
              <a:avLst/>
              <a:gdLst/>
              <a:ahLst/>
              <a:cxnLst/>
              <a:rect l="l" t="t" r="r" b="b"/>
              <a:pathLst>
                <a:path w="71" h="36" extrusionOk="0">
                  <a:moveTo>
                    <a:pt x="71" y="0"/>
                  </a:moveTo>
                  <a:cubicBezTo>
                    <a:pt x="44" y="0"/>
                    <a:pt x="27" y="9"/>
                    <a:pt x="0" y="27"/>
                  </a:cubicBezTo>
                  <a:lnTo>
                    <a:pt x="18" y="36"/>
                  </a:lnTo>
                  <a:cubicBezTo>
                    <a:pt x="35" y="18"/>
                    <a:pt x="53" y="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1449387" y="4359180"/>
              <a:ext cx="18892" cy="1893"/>
            </a:xfrm>
            <a:custGeom>
              <a:avLst/>
              <a:gdLst/>
              <a:ahLst/>
              <a:cxnLst/>
              <a:rect l="l" t="t" r="r" b="b"/>
              <a:pathLst>
                <a:path w="107" h="18" extrusionOk="0">
                  <a:moveTo>
                    <a:pt x="0" y="0"/>
                  </a:moveTo>
                  <a:lnTo>
                    <a:pt x="106" y="18"/>
                  </a:lnTo>
                  <a:cubicBezTo>
                    <a:pt x="62" y="9"/>
                    <a:pt x="2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473380" y="4393471"/>
              <a:ext cx="14301" cy="5680"/>
            </a:xfrm>
            <a:custGeom>
              <a:avLst/>
              <a:gdLst/>
              <a:ahLst/>
              <a:cxnLst/>
              <a:rect l="l" t="t" r="r" b="b"/>
              <a:pathLst>
                <a:path w="81" h="54" extrusionOk="0">
                  <a:moveTo>
                    <a:pt x="45" y="1"/>
                  </a:moveTo>
                  <a:lnTo>
                    <a:pt x="45" y="1"/>
                  </a:lnTo>
                  <a:cubicBezTo>
                    <a:pt x="27" y="18"/>
                    <a:pt x="18" y="36"/>
                    <a:pt x="1" y="54"/>
                  </a:cubicBezTo>
                  <a:cubicBezTo>
                    <a:pt x="80" y="27"/>
                    <a:pt x="45" y="18"/>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2298978" y="4782668"/>
              <a:ext cx="6356" cy="17777"/>
            </a:xfrm>
            <a:custGeom>
              <a:avLst/>
              <a:gdLst/>
              <a:ahLst/>
              <a:cxnLst/>
              <a:rect l="l" t="t" r="r" b="b"/>
              <a:pathLst>
                <a:path w="36" h="169" extrusionOk="0">
                  <a:moveTo>
                    <a:pt x="0" y="1"/>
                  </a:moveTo>
                  <a:cubicBezTo>
                    <a:pt x="9" y="80"/>
                    <a:pt x="0" y="159"/>
                    <a:pt x="36" y="168"/>
                  </a:cubicBezTo>
                  <a:cubicBezTo>
                    <a:pt x="27" y="98"/>
                    <a:pt x="9" y="4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863218" y="4335934"/>
              <a:ext cx="9534" cy="2840"/>
            </a:xfrm>
            <a:custGeom>
              <a:avLst/>
              <a:gdLst/>
              <a:ahLst/>
              <a:cxnLst/>
              <a:rect l="l" t="t" r="r" b="b"/>
              <a:pathLst>
                <a:path w="54" h="27" extrusionOk="0">
                  <a:moveTo>
                    <a:pt x="53" y="0"/>
                  </a:moveTo>
                  <a:cubicBezTo>
                    <a:pt x="18" y="9"/>
                    <a:pt x="0" y="18"/>
                    <a:pt x="0" y="27"/>
                  </a:cubicBezTo>
                  <a:cubicBezTo>
                    <a:pt x="35" y="18"/>
                    <a:pt x="53"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2286443" y="4764049"/>
              <a:ext cx="12712" cy="18723"/>
            </a:xfrm>
            <a:custGeom>
              <a:avLst/>
              <a:gdLst/>
              <a:ahLst/>
              <a:cxnLst/>
              <a:rect l="l" t="t" r="r" b="b"/>
              <a:pathLst>
                <a:path w="72" h="178" extrusionOk="0">
                  <a:moveTo>
                    <a:pt x="1" y="1"/>
                  </a:moveTo>
                  <a:cubicBezTo>
                    <a:pt x="1" y="10"/>
                    <a:pt x="1" y="19"/>
                    <a:pt x="1" y="36"/>
                  </a:cubicBezTo>
                  <a:cubicBezTo>
                    <a:pt x="27" y="80"/>
                    <a:pt x="45" y="125"/>
                    <a:pt x="71" y="178"/>
                  </a:cubicBezTo>
                  <a:cubicBezTo>
                    <a:pt x="63" y="116"/>
                    <a:pt x="45"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69595" y="5105911"/>
              <a:ext cx="1766" cy="1893"/>
            </a:xfrm>
            <a:custGeom>
              <a:avLst/>
              <a:gdLst/>
              <a:ahLst/>
              <a:cxnLst/>
              <a:rect l="l" t="t" r="r" b="b"/>
              <a:pathLst>
                <a:path w="10" h="18" extrusionOk="0">
                  <a:moveTo>
                    <a:pt x="10" y="0"/>
                  </a:moveTo>
                  <a:cubicBezTo>
                    <a:pt x="10" y="0"/>
                    <a:pt x="10" y="9"/>
                    <a:pt x="1" y="18"/>
                  </a:cubicBezTo>
                  <a:cubicBezTo>
                    <a:pt x="10" y="18"/>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17624" y="5328804"/>
              <a:ext cx="177" cy="10308"/>
            </a:xfrm>
            <a:custGeom>
              <a:avLst/>
              <a:gdLst/>
              <a:ahLst/>
              <a:cxnLst/>
              <a:rect l="l" t="t" r="r" b="b"/>
              <a:pathLst>
                <a:path w="1" h="98" extrusionOk="0">
                  <a:moveTo>
                    <a:pt x="0" y="98"/>
                  </a:moveTo>
                  <a:cubicBezTo>
                    <a:pt x="0" y="71"/>
                    <a:pt x="0" y="36"/>
                    <a:pt x="0" y="0"/>
                  </a:cubicBezTo>
                  <a:cubicBezTo>
                    <a:pt x="0" y="18"/>
                    <a:pt x="0" y="45"/>
                    <a:pt x="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2406501" y="4943395"/>
              <a:ext cx="2119" cy="2314"/>
            </a:xfrm>
            <a:custGeom>
              <a:avLst/>
              <a:gdLst/>
              <a:ahLst/>
              <a:cxnLst/>
              <a:rect l="l" t="t" r="r" b="b"/>
              <a:pathLst>
                <a:path w="12" h="22" extrusionOk="0">
                  <a:moveTo>
                    <a:pt x="1" y="0"/>
                  </a:moveTo>
                  <a:cubicBezTo>
                    <a:pt x="7" y="16"/>
                    <a:pt x="10" y="22"/>
                    <a:pt x="11" y="22"/>
                  </a:cubicBezTo>
                  <a:cubicBezTo>
                    <a:pt x="12" y="22"/>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2394142" y="4971165"/>
              <a:ext cx="4767" cy="1999"/>
            </a:xfrm>
            <a:custGeom>
              <a:avLst/>
              <a:gdLst/>
              <a:ahLst/>
              <a:cxnLst/>
              <a:rect l="l" t="t" r="r" b="b"/>
              <a:pathLst>
                <a:path w="27" h="19" extrusionOk="0">
                  <a:moveTo>
                    <a:pt x="27" y="19"/>
                  </a:moveTo>
                  <a:cubicBezTo>
                    <a:pt x="18" y="10"/>
                    <a:pt x="9" y="1"/>
                    <a:pt x="0" y="1"/>
                  </a:cubicBezTo>
                  <a:cubicBezTo>
                    <a:pt x="9" y="1"/>
                    <a:pt x="18" y="10"/>
                    <a:pt x="27"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2217939" y="4722290"/>
              <a:ext cx="177" cy="1999"/>
            </a:xfrm>
            <a:custGeom>
              <a:avLst/>
              <a:gdLst/>
              <a:ahLst/>
              <a:cxnLst/>
              <a:rect l="l" t="t" r="r" b="b"/>
              <a:pathLst>
                <a:path w="1" h="19" extrusionOk="0">
                  <a:moveTo>
                    <a:pt x="0" y="1"/>
                  </a:moveTo>
                  <a:cubicBezTo>
                    <a:pt x="0" y="1"/>
                    <a:pt x="0" y="1"/>
                    <a:pt x="0" y="1"/>
                  </a:cubicBezTo>
                  <a:cubicBezTo>
                    <a:pt x="0" y="18"/>
                    <a:pt x="0"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2406501" y="4944237"/>
              <a:ext cx="1766" cy="7574"/>
            </a:xfrm>
            <a:custGeom>
              <a:avLst/>
              <a:gdLst/>
              <a:ahLst/>
              <a:cxnLst/>
              <a:rect l="l" t="t" r="r" b="b"/>
              <a:pathLst>
                <a:path w="10" h="72" extrusionOk="0">
                  <a:moveTo>
                    <a:pt x="1" y="1"/>
                  </a:moveTo>
                  <a:cubicBezTo>
                    <a:pt x="1" y="19"/>
                    <a:pt x="1" y="36"/>
                    <a:pt x="9" y="72"/>
                  </a:cubicBezTo>
                  <a:cubicBezTo>
                    <a:pt x="9" y="45"/>
                    <a:pt x="9"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2411268" y="4949811"/>
              <a:ext cx="3178" cy="4733"/>
            </a:xfrm>
            <a:custGeom>
              <a:avLst/>
              <a:gdLst/>
              <a:ahLst/>
              <a:cxnLst/>
              <a:rect l="l" t="t" r="r" b="b"/>
              <a:pathLst>
                <a:path w="18" h="45" extrusionOk="0">
                  <a:moveTo>
                    <a:pt x="0" y="1"/>
                  </a:moveTo>
                  <a:cubicBezTo>
                    <a:pt x="0" y="19"/>
                    <a:pt x="9" y="27"/>
                    <a:pt x="9" y="45"/>
                  </a:cubicBezTo>
                  <a:cubicBezTo>
                    <a:pt x="18" y="45"/>
                    <a:pt x="18"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2401911" y="4936873"/>
              <a:ext cx="4767" cy="7468"/>
            </a:xfrm>
            <a:custGeom>
              <a:avLst/>
              <a:gdLst/>
              <a:ahLst/>
              <a:cxnLst/>
              <a:rect l="l" t="t" r="r" b="b"/>
              <a:pathLst>
                <a:path w="27" h="71" extrusionOk="0">
                  <a:moveTo>
                    <a:pt x="0" y="0"/>
                  </a:moveTo>
                  <a:lnTo>
                    <a:pt x="0" y="0"/>
                  </a:lnTo>
                  <a:cubicBezTo>
                    <a:pt x="9" y="27"/>
                    <a:pt x="18" y="53"/>
                    <a:pt x="27" y="71"/>
                  </a:cubicBezTo>
                  <a:cubicBezTo>
                    <a:pt x="27" y="62"/>
                    <a:pt x="27" y="62"/>
                    <a:pt x="27" y="62"/>
                  </a:cubicBezTo>
                  <a:cubicBezTo>
                    <a:pt x="18" y="44"/>
                    <a:pt x="9"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188065" y="4680530"/>
              <a:ext cx="1766" cy="4418"/>
            </a:xfrm>
            <a:custGeom>
              <a:avLst/>
              <a:gdLst/>
              <a:ahLst/>
              <a:cxnLst/>
              <a:rect l="l" t="t" r="r" b="b"/>
              <a:pathLst>
                <a:path w="10" h="42" extrusionOk="0">
                  <a:moveTo>
                    <a:pt x="10" y="0"/>
                  </a:moveTo>
                  <a:lnTo>
                    <a:pt x="10" y="0"/>
                  </a:lnTo>
                  <a:cubicBezTo>
                    <a:pt x="10" y="9"/>
                    <a:pt x="10" y="9"/>
                    <a:pt x="1" y="9"/>
                  </a:cubicBezTo>
                  <a:cubicBezTo>
                    <a:pt x="5" y="32"/>
                    <a:pt x="7" y="42"/>
                    <a:pt x="8" y="42"/>
                  </a:cubicBezTo>
                  <a:cubicBezTo>
                    <a:pt x="10" y="42"/>
                    <a:pt x="10" y="2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1927856" y="4377693"/>
              <a:ext cx="1766" cy="105"/>
            </a:xfrm>
            <a:custGeom>
              <a:avLst/>
              <a:gdLst/>
              <a:ahLst/>
              <a:cxnLst/>
              <a:rect l="l" t="t" r="r" b="b"/>
              <a:pathLst>
                <a:path w="10" h="1" extrusionOk="0">
                  <a:moveTo>
                    <a:pt x="1" y="1"/>
                  </a:moveTo>
                  <a:lnTo>
                    <a:pt x="10"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1901372" y="4364755"/>
              <a:ext cx="28249" cy="13043"/>
            </a:xfrm>
            <a:custGeom>
              <a:avLst/>
              <a:gdLst/>
              <a:ahLst/>
              <a:cxnLst/>
              <a:rect l="l" t="t" r="r" b="b"/>
              <a:pathLst>
                <a:path w="160" h="124" extrusionOk="0">
                  <a:moveTo>
                    <a:pt x="160" y="0"/>
                  </a:moveTo>
                  <a:lnTo>
                    <a:pt x="160" y="0"/>
                  </a:lnTo>
                  <a:cubicBezTo>
                    <a:pt x="107" y="18"/>
                    <a:pt x="54" y="44"/>
                    <a:pt x="1" y="71"/>
                  </a:cubicBezTo>
                  <a:cubicBezTo>
                    <a:pt x="15" y="68"/>
                    <a:pt x="28" y="66"/>
                    <a:pt x="40" y="66"/>
                  </a:cubicBezTo>
                  <a:cubicBezTo>
                    <a:pt x="93" y="66"/>
                    <a:pt x="122" y="95"/>
                    <a:pt x="151" y="124"/>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22391" y="4317315"/>
              <a:ext cx="2477455" cy="1075647"/>
            </a:xfrm>
            <a:custGeom>
              <a:avLst/>
              <a:gdLst/>
              <a:ahLst/>
              <a:cxnLst/>
              <a:rect l="l" t="t" r="r" b="b"/>
              <a:pathLst>
                <a:path w="14032" h="10226" extrusionOk="0">
                  <a:moveTo>
                    <a:pt x="8713" y="321"/>
                  </a:moveTo>
                  <a:cubicBezTo>
                    <a:pt x="8734" y="321"/>
                    <a:pt x="8756" y="323"/>
                    <a:pt x="8778" y="327"/>
                  </a:cubicBezTo>
                  <a:cubicBezTo>
                    <a:pt x="8766" y="335"/>
                    <a:pt x="8752" y="338"/>
                    <a:pt x="8735" y="338"/>
                  </a:cubicBezTo>
                  <a:cubicBezTo>
                    <a:pt x="8712" y="338"/>
                    <a:pt x="8685" y="333"/>
                    <a:pt x="8654" y="327"/>
                  </a:cubicBezTo>
                  <a:cubicBezTo>
                    <a:pt x="8672" y="323"/>
                    <a:pt x="8692" y="321"/>
                    <a:pt x="8713" y="321"/>
                  </a:cubicBezTo>
                  <a:close/>
                  <a:moveTo>
                    <a:pt x="5810" y="507"/>
                  </a:moveTo>
                  <a:cubicBezTo>
                    <a:pt x="5832" y="507"/>
                    <a:pt x="5857" y="517"/>
                    <a:pt x="5890" y="522"/>
                  </a:cubicBezTo>
                  <a:cubicBezTo>
                    <a:pt x="5863" y="528"/>
                    <a:pt x="5816" y="545"/>
                    <a:pt x="5784" y="545"/>
                  </a:cubicBezTo>
                  <a:cubicBezTo>
                    <a:pt x="5773" y="545"/>
                    <a:pt x="5764" y="544"/>
                    <a:pt x="5758" y="539"/>
                  </a:cubicBezTo>
                  <a:cubicBezTo>
                    <a:pt x="5774" y="515"/>
                    <a:pt x="5791" y="507"/>
                    <a:pt x="5810" y="507"/>
                  </a:cubicBezTo>
                  <a:close/>
                  <a:moveTo>
                    <a:pt x="5098" y="556"/>
                  </a:moveTo>
                  <a:lnTo>
                    <a:pt x="5078" y="557"/>
                  </a:lnTo>
                  <a:cubicBezTo>
                    <a:pt x="5086" y="557"/>
                    <a:pt x="5092" y="557"/>
                    <a:pt x="5098" y="556"/>
                  </a:cubicBezTo>
                  <a:close/>
                  <a:moveTo>
                    <a:pt x="11576" y="658"/>
                  </a:moveTo>
                  <a:cubicBezTo>
                    <a:pt x="11579" y="658"/>
                    <a:pt x="11583" y="661"/>
                    <a:pt x="11591" y="669"/>
                  </a:cubicBezTo>
                  <a:lnTo>
                    <a:pt x="11591" y="669"/>
                  </a:lnTo>
                  <a:cubicBezTo>
                    <a:pt x="11589" y="668"/>
                    <a:pt x="11588" y="668"/>
                    <a:pt x="11586" y="668"/>
                  </a:cubicBezTo>
                  <a:cubicBezTo>
                    <a:pt x="11580" y="668"/>
                    <a:pt x="11574" y="670"/>
                    <a:pt x="11568" y="672"/>
                  </a:cubicBezTo>
                  <a:cubicBezTo>
                    <a:pt x="11573" y="666"/>
                    <a:pt x="11572" y="658"/>
                    <a:pt x="11576" y="658"/>
                  </a:cubicBezTo>
                  <a:close/>
                  <a:moveTo>
                    <a:pt x="11371" y="818"/>
                  </a:moveTo>
                  <a:cubicBezTo>
                    <a:pt x="11372" y="819"/>
                    <a:pt x="11373" y="820"/>
                    <a:pt x="11374" y="822"/>
                  </a:cubicBezTo>
                  <a:cubicBezTo>
                    <a:pt x="11373" y="820"/>
                    <a:pt x="11372" y="819"/>
                    <a:pt x="11371" y="818"/>
                  </a:cubicBezTo>
                  <a:close/>
                  <a:moveTo>
                    <a:pt x="2288" y="1045"/>
                  </a:moveTo>
                  <a:cubicBezTo>
                    <a:pt x="2285" y="1050"/>
                    <a:pt x="2282" y="1055"/>
                    <a:pt x="2279" y="1060"/>
                  </a:cubicBezTo>
                  <a:cubicBezTo>
                    <a:pt x="2282" y="1055"/>
                    <a:pt x="2285" y="1050"/>
                    <a:pt x="2288" y="1045"/>
                  </a:cubicBezTo>
                  <a:close/>
                  <a:moveTo>
                    <a:pt x="2146" y="1166"/>
                  </a:moveTo>
                  <a:lnTo>
                    <a:pt x="2146" y="1166"/>
                  </a:lnTo>
                  <a:cubicBezTo>
                    <a:pt x="2145" y="1169"/>
                    <a:pt x="2143" y="1172"/>
                    <a:pt x="2142" y="1175"/>
                  </a:cubicBezTo>
                  <a:lnTo>
                    <a:pt x="2142" y="1175"/>
                  </a:lnTo>
                  <a:cubicBezTo>
                    <a:pt x="2144" y="1172"/>
                    <a:pt x="2145" y="1169"/>
                    <a:pt x="2146" y="1166"/>
                  </a:cubicBezTo>
                  <a:close/>
                  <a:moveTo>
                    <a:pt x="1661" y="2394"/>
                  </a:moveTo>
                  <a:lnTo>
                    <a:pt x="1661" y="2394"/>
                  </a:lnTo>
                  <a:cubicBezTo>
                    <a:pt x="1659" y="2401"/>
                    <a:pt x="1657" y="2407"/>
                    <a:pt x="1656" y="2414"/>
                  </a:cubicBezTo>
                  <a:lnTo>
                    <a:pt x="1656" y="2414"/>
                  </a:lnTo>
                  <a:cubicBezTo>
                    <a:pt x="1658" y="2406"/>
                    <a:pt x="1660" y="2400"/>
                    <a:pt x="1661" y="2394"/>
                  </a:cubicBezTo>
                  <a:close/>
                  <a:moveTo>
                    <a:pt x="822" y="3877"/>
                  </a:moveTo>
                  <a:lnTo>
                    <a:pt x="822" y="3877"/>
                  </a:lnTo>
                  <a:cubicBezTo>
                    <a:pt x="817" y="3914"/>
                    <a:pt x="813" y="3927"/>
                    <a:pt x="809" y="3927"/>
                  </a:cubicBezTo>
                  <a:cubicBezTo>
                    <a:pt x="806" y="3927"/>
                    <a:pt x="804" y="3916"/>
                    <a:pt x="804" y="3904"/>
                  </a:cubicBezTo>
                  <a:lnTo>
                    <a:pt x="822" y="3877"/>
                  </a:lnTo>
                  <a:close/>
                  <a:moveTo>
                    <a:pt x="12870" y="4536"/>
                  </a:moveTo>
                  <a:cubicBezTo>
                    <a:pt x="12880" y="4552"/>
                    <a:pt x="12892" y="4570"/>
                    <a:pt x="12905" y="4590"/>
                  </a:cubicBezTo>
                  <a:lnTo>
                    <a:pt x="12905" y="4590"/>
                  </a:lnTo>
                  <a:cubicBezTo>
                    <a:pt x="12893" y="4567"/>
                    <a:pt x="12882" y="4551"/>
                    <a:pt x="12870" y="4536"/>
                  </a:cubicBezTo>
                  <a:close/>
                  <a:moveTo>
                    <a:pt x="12847" y="4564"/>
                  </a:moveTo>
                  <a:cubicBezTo>
                    <a:pt x="12841" y="4564"/>
                    <a:pt x="12835" y="4572"/>
                    <a:pt x="12831" y="4592"/>
                  </a:cubicBezTo>
                  <a:cubicBezTo>
                    <a:pt x="12866" y="4592"/>
                    <a:pt x="12945" y="4742"/>
                    <a:pt x="12998" y="4822"/>
                  </a:cubicBezTo>
                  <a:cubicBezTo>
                    <a:pt x="13026" y="4787"/>
                    <a:pt x="12960" y="4675"/>
                    <a:pt x="12905" y="4590"/>
                  </a:cubicBezTo>
                  <a:lnTo>
                    <a:pt x="12905" y="4590"/>
                  </a:lnTo>
                  <a:cubicBezTo>
                    <a:pt x="12910" y="4599"/>
                    <a:pt x="12914" y="4608"/>
                    <a:pt x="12919" y="4619"/>
                  </a:cubicBezTo>
                  <a:cubicBezTo>
                    <a:pt x="12919" y="4648"/>
                    <a:pt x="12916" y="4659"/>
                    <a:pt x="12912" y="4659"/>
                  </a:cubicBezTo>
                  <a:cubicBezTo>
                    <a:pt x="12898" y="4659"/>
                    <a:pt x="12869" y="4564"/>
                    <a:pt x="12847" y="4564"/>
                  </a:cubicBezTo>
                  <a:close/>
                  <a:moveTo>
                    <a:pt x="13510" y="5391"/>
                  </a:moveTo>
                  <a:cubicBezTo>
                    <a:pt x="13511" y="5391"/>
                    <a:pt x="13518" y="5414"/>
                    <a:pt x="13528" y="5449"/>
                  </a:cubicBezTo>
                  <a:lnTo>
                    <a:pt x="13519" y="5440"/>
                  </a:lnTo>
                  <a:cubicBezTo>
                    <a:pt x="13512" y="5405"/>
                    <a:pt x="13509" y="5391"/>
                    <a:pt x="13510" y="5391"/>
                  </a:cubicBezTo>
                  <a:close/>
                  <a:moveTo>
                    <a:pt x="380" y="5863"/>
                  </a:moveTo>
                  <a:lnTo>
                    <a:pt x="380" y="5863"/>
                  </a:lnTo>
                  <a:cubicBezTo>
                    <a:pt x="378" y="5865"/>
                    <a:pt x="375" y="5868"/>
                    <a:pt x="372" y="5873"/>
                  </a:cubicBezTo>
                  <a:cubicBezTo>
                    <a:pt x="375" y="5870"/>
                    <a:pt x="378" y="5866"/>
                    <a:pt x="380" y="5863"/>
                  </a:cubicBezTo>
                  <a:close/>
                  <a:moveTo>
                    <a:pt x="13714" y="6235"/>
                  </a:moveTo>
                  <a:cubicBezTo>
                    <a:pt x="13717" y="6240"/>
                    <a:pt x="13721" y="6246"/>
                    <a:pt x="13724" y="6253"/>
                  </a:cubicBezTo>
                  <a:lnTo>
                    <a:pt x="13724" y="6253"/>
                  </a:lnTo>
                  <a:cubicBezTo>
                    <a:pt x="13721" y="6246"/>
                    <a:pt x="13718" y="6240"/>
                    <a:pt x="13714" y="6235"/>
                  </a:cubicBezTo>
                  <a:close/>
                  <a:moveTo>
                    <a:pt x="575" y="7153"/>
                  </a:moveTo>
                  <a:lnTo>
                    <a:pt x="575" y="7153"/>
                  </a:lnTo>
                  <a:cubicBezTo>
                    <a:pt x="572" y="7159"/>
                    <a:pt x="570" y="7168"/>
                    <a:pt x="569" y="7181"/>
                  </a:cubicBezTo>
                  <a:lnTo>
                    <a:pt x="569" y="7181"/>
                  </a:lnTo>
                  <a:lnTo>
                    <a:pt x="575" y="7153"/>
                  </a:lnTo>
                  <a:close/>
                  <a:moveTo>
                    <a:pt x="8866" y="1"/>
                  </a:moveTo>
                  <a:cubicBezTo>
                    <a:pt x="8663" y="10"/>
                    <a:pt x="8645" y="80"/>
                    <a:pt x="8636" y="151"/>
                  </a:cubicBezTo>
                  <a:cubicBezTo>
                    <a:pt x="8592" y="140"/>
                    <a:pt x="8558" y="133"/>
                    <a:pt x="8527" y="133"/>
                  </a:cubicBezTo>
                  <a:cubicBezTo>
                    <a:pt x="8484" y="133"/>
                    <a:pt x="8448" y="146"/>
                    <a:pt x="8407" y="177"/>
                  </a:cubicBezTo>
                  <a:cubicBezTo>
                    <a:pt x="8371" y="151"/>
                    <a:pt x="8310" y="133"/>
                    <a:pt x="8433" y="124"/>
                  </a:cubicBezTo>
                  <a:cubicBezTo>
                    <a:pt x="8407" y="121"/>
                    <a:pt x="8338" y="118"/>
                    <a:pt x="8263" y="118"/>
                  </a:cubicBezTo>
                  <a:cubicBezTo>
                    <a:pt x="8139" y="118"/>
                    <a:pt x="7997" y="127"/>
                    <a:pt x="7992" y="160"/>
                  </a:cubicBezTo>
                  <a:cubicBezTo>
                    <a:pt x="7986" y="154"/>
                    <a:pt x="7973" y="152"/>
                    <a:pt x="7958" y="152"/>
                  </a:cubicBezTo>
                  <a:cubicBezTo>
                    <a:pt x="7928" y="152"/>
                    <a:pt x="7889" y="160"/>
                    <a:pt x="7877" y="160"/>
                  </a:cubicBezTo>
                  <a:cubicBezTo>
                    <a:pt x="7798" y="164"/>
                    <a:pt x="7753" y="164"/>
                    <a:pt x="7710" y="164"/>
                  </a:cubicBezTo>
                  <a:cubicBezTo>
                    <a:pt x="7667" y="164"/>
                    <a:pt x="7625" y="164"/>
                    <a:pt x="7550" y="169"/>
                  </a:cubicBezTo>
                  <a:lnTo>
                    <a:pt x="7594" y="177"/>
                  </a:lnTo>
                  <a:cubicBezTo>
                    <a:pt x="7568" y="208"/>
                    <a:pt x="7539" y="215"/>
                    <a:pt x="7506" y="215"/>
                  </a:cubicBezTo>
                  <a:cubicBezTo>
                    <a:pt x="7474" y="215"/>
                    <a:pt x="7438" y="209"/>
                    <a:pt x="7394" y="209"/>
                  </a:cubicBezTo>
                  <a:cubicBezTo>
                    <a:pt x="7377" y="209"/>
                    <a:pt x="7358" y="210"/>
                    <a:pt x="7338" y="213"/>
                  </a:cubicBezTo>
                  <a:lnTo>
                    <a:pt x="7338" y="204"/>
                  </a:lnTo>
                  <a:cubicBezTo>
                    <a:pt x="7267" y="195"/>
                    <a:pt x="7223" y="192"/>
                    <a:pt x="7194" y="192"/>
                  </a:cubicBezTo>
                  <a:cubicBezTo>
                    <a:pt x="7137" y="192"/>
                    <a:pt x="7132" y="203"/>
                    <a:pt x="7086" y="203"/>
                  </a:cubicBezTo>
                  <a:cubicBezTo>
                    <a:pt x="7058" y="203"/>
                    <a:pt x="7013" y="199"/>
                    <a:pt x="6932" y="186"/>
                  </a:cubicBezTo>
                  <a:lnTo>
                    <a:pt x="6932" y="186"/>
                  </a:lnTo>
                  <a:lnTo>
                    <a:pt x="6941" y="222"/>
                  </a:lnTo>
                  <a:cubicBezTo>
                    <a:pt x="6936" y="246"/>
                    <a:pt x="6915" y="254"/>
                    <a:pt x="6884" y="254"/>
                  </a:cubicBezTo>
                  <a:cubicBezTo>
                    <a:pt x="6817" y="254"/>
                    <a:pt x="6701" y="215"/>
                    <a:pt x="6595" y="215"/>
                  </a:cubicBezTo>
                  <a:cubicBezTo>
                    <a:pt x="6571" y="215"/>
                    <a:pt x="6548" y="217"/>
                    <a:pt x="6526" y="222"/>
                  </a:cubicBezTo>
                  <a:lnTo>
                    <a:pt x="6588" y="239"/>
                  </a:lnTo>
                  <a:cubicBezTo>
                    <a:pt x="6578" y="243"/>
                    <a:pt x="6567" y="245"/>
                    <a:pt x="6556" y="245"/>
                  </a:cubicBezTo>
                  <a:cubicBezTo>
                    <a:pt x="6463" y="245"/>
                    <a:pt x="6322" y="132"/>
                    <a:pt x="6244" y="124"/>
                  </a:cubicBezTo>
                  <a:cubicBezTo>
                    <a:pt x="6217" y="116"/>
                    <a:pt x="6270" y="116"/>
                    <a:pt x="6296" y="107"/>
                  </a:cubicBezTo>
                  <a:cubicBezTo>
                    <a:pt x="6253" y="99"/>
                    <a:pt x="6225" y="95"/>
                    <a:pt x="6206" y="95"/>
                  </a:cubicBezTo>
                  <a:cubicBezTo>
                    <a:pt x="6122" y="95"/>
                    <a:pt x="6238" y="163"/>
                    <a:pt x="6093" y="177"/>
                  </a:cubicBezTo>
                  <a:cubicBezTo>
                    <a:pt x="6058" y="151"/>
                    <a:pt x="6129" y="107"/>
                    <a:pt x="6014" y="98"/>
                  </a:cubicBezTo>
                  <a:cubicBezTo>
                    <a:pt x="6010" y="97"/>
                    <a:pt x="6005" y="96"/>
                    <a:pt x="5999" y="96"/>
                  </a:cubicBezTo>
                  <a:cubicBezTo>
                    <a:pt x="5928" y="96"/>
                    <a:pt x="5738" y="169"/>
                    <a:pt x="5591" y="169"/>
                  </a:cubicBezTo>
                  <a:cubicBezTo>
                    <a:pt x="5562" y="169"/>
                    <a:pt x="5535" y="166"/>
                    <a:pt x="5511" y="160"/>
                  </a:cubicBezTo>
                  <a:lnTo>
                    <a:pt x="5511" y="160"/>
                  </a:lnTo>
                  <a:cubicBezTo>
                    <a:pt x="5546" y="177"/>
                    <a:pt x="5581" y="195"/>
                    <a:pt x="5502" y="213"/>
                  </a:cubicBezTo>
                  <a:cubicBezTo>
                    <a:pt x="5489" y="214"/>
                    <a:pt x="5476" y="215"/>
                    <a:pt x="5462" y="215"/>
                  </a:cubicBezTo>
                  <a:cubicBezTo>
                    <a:pt x="5377" y="215"/>
                    <a:pt x="5270" y="188"/>
                    <a:pt x="5177" y="188"/>
                  </a:cubicBezTo>
                  <a:cubicBezTo>
                    <a:pt x="5126" y="188"/>
                    <a:pt x="5079" y="196"/>
                    <a:pt x="5043" y="222"/>
                  </a:cubicBezTo>
                  <a:cubicBezTo>
                    <a:pt x="5025" y="213"/>
                    <a:pt x="5025" y="204"/>
                    <a:pt x="5016" y="204"/>
                  </a:cubicBezTo>
                  <a:cubicBezTo>
                    <a:pt x="4928" y="222"/>
                    <a:pt x="4707" y="239"/>
                    <a:pt x="4654" y="283"/>
                  </a:cubicBezTo>
                  <a:cubicBezTo>
                    <a:pt x="4629" y="247"/>
                    <a:pt x="4578" y="235"/>
                    <a:pt x="4516" y="235"/>
                  </a:cubicBezTo>
                  <a:cubicBezTo>
                    <a:pt x="4393" y="235"/>
                    <a:pt x="4225" y="282"/>
                    <a:pt x="4129" y="282"/>
                  </a:cubicBezTo>
                  <a:cubicBezTo>
                    <a:pt x="4083" y="282"/>
                    <a:pt x="4054" y="271"/>
                    <a:pt x="4054" y="239"/>
                  </a:cubicBezTo>
                  <a:lnTo>
                    <a:pt x="3754" y="257"/>
                  </a:lnTo>
                  <a:lnTo>
                    <a:pt x="3762" y="239"/>
                  </a:lnTo>
                  <a:cubicBezTo>
                    <a:pt x="3577" y="239"/>
                    <a:pt x="3506" y="275"/>
                    <a:pt x="3444" y="310"/>
                  </a:cubicBezTo>
                  <a:cubicBezTo>
                    <a:pt x="3400" y="301"/>
                    <a:pt x="3427" y="283"/>
                    <a:pt x="3436" y="283"/>
                  </a:cubicBezTo>
                  <a:cubicBezTo>
                    <a:pt x="3372" y="281"/>
                    <a:pt x="3321" y="280"/>
                    <a:pt x="3278" y="280"/>
                  </a:cubicBezTo>
                  <a:cubicBezTo>
                    <a:pt x="3128" y="280"/>
                    <a:pt x="3066" y="298"/>
                    <a:pt x="2888" y="380"/>
                  </a:cubicBezTo>
                  <a:lnTo>
                    <a:pt x="2853" y="345"/>
                  </a:lnTo>
                  <a:cubicBezTo>
                    <a:pt x="2800" y="372"/>
                    <a:pt x="2403" y="363"/>
                    <a:pt x="2173" y="601"/>
                  </a:cubicBezTo>
                  <a:cubicBezTo>
                    <a:pt x="2173" y="592"/>
                    <a:pt x="2173" y="584"/>
                    <a:pt x="2191" y="566"/>
                  </a:cubicBezTo>
                  <a:lnTo>
                    <a:pt x="2191" y="566"/>
                  </a:lnTo>
                  <a:cubicBezTo>
                    <a:pt x="1917" y="778"/>
                    <a:pt x="1564" y="1140"/>
                    <a:pt x="1652" y="1308"/>
                  </a:cubicBezTo>
                  <a:cubicBezTo>
                    <a:pt x="1634" y="1378"/>
                    <a:pt x="1626" y="1449"/>
                    <a:pt x="1608" y="1520"/>
                  </a:cubicBezTo>
                  <a:cubicBezTo>
                    <a:pt x="1640" y="1444"/>
                    <a:pt x="1657" y="1420"/>
                    <a:pt x="1666" y="1420"/>
                  </a:cubicBezTo>
                  <a:cubicBezTo>
                    <a:pt x="1683" y="1420"/>
                    <a:pt x="1676" y="1501"/>
                    <a:pt x="1695" y="1501"/>
                  </a:cubicBezTo>
                  <a:cubicBezTo>
                    <a:pt x="1699" y="1501"/>
                    <a:pt x="1705" y="1496"/>
                    <a:pt x="1714" y="1484"/>
                  </a:cubicBezTo>
                  <a:lnTo>
                    <a:pt x="1714" y="1484"/>
                  </a:lnTo>
                  <a:cubicBezTo>
                    <a:pt x="1695" y="1555"/>
                    <a:pt x="1634" y="1643"/>
                    <a:pt x="1615" y="1643"/>
                  </a:cubicBezTo>
                  <a:cubicBezTo>
                    <a:pt x="1608" y="1643"/>
                    <a:pt x="1607" y="1631"/>
                    <a:pt x="1617" y="1599"/>
                  </a:cubicBezTo>
                  <a:lnTo>
                    <a:pt x="1634" y="1581"/>
                  </a:lnTo>
                  <a:cubicBezTo>
                    <a:pt x="1629" y="1575"/>
                    <a:pt x="1623" y="1572"/>
                    <a:pt x="1618" y="1572"/>
                  </a:cubicBezTo>
                  <a:cubicBezTo>
                    <a:pt x="1561" y="1572"/>
                    <a:pt x="1494" y="1856"/>
                    <a:pt x="1454" y="1856"/>
                  </a:cubicBezTo>
                  <a:cubicBezTo>
                    <a:pt x="1452" y="1856"/>
                    <a:pt x="1450" y="1856"/>
                    <a:pt x="1449" y="1855"/>
                  </a:cubicBezTo>
                  <a:cubicBezTo>
                    <a:pt x="1281" y="2341"/>
                    <a:pt x="1096" y="2809"/>
                    <a:pt x="954" y="3277"/>
                  </a:cubicBezTo>
                  <a:lnTo>
                    <a:pt x="1025" y="3241"/>
                  </a:lnTo>
                  <a:lnTo>
                    <a:pt x="981" y="3400"/>
                  </a:lnTo>
                  <a:cubicBezTo>
                    <a:pt x="971" y="3414"/>
                    <a:pt x="959" y="3424"/>
                    <a:pt x="951" y="3424"/>
                  </a:cubicBezTo>
                  <a:cubicBezTo>
                    <a:pt x="938" y="3424"/>
                    <a:pt x="933" y="3400"/>
                    <a:pt x="954" y="3330"/>
                  </a:cubicBezTo>
                  <a:lnTo>
                    <a:pt x="954" y="3330"/>
                  </a:lnTo>
                  <a:cubicBezTo>
                    <a:pt x="901" y="3383"/>
                    <a:pt x="928" y="3533"/>
                    <a:pt x="937" y="3542"/>
                  </a:cubicBezTo>
                  <a:cubicBezTo>
                    <a:pt x="916" y="3599"/>
                    <a:pt x="903" y="3619"/>
                    <a:pt x="895" y="3619"/>
                  </a:cubicBezTo>
                  <a:cubicBezTo>
                    <a:pt x="875" y="3619"/>
                    <a:pt x="885" y="3489"/>
                    <a:pt x="879" y="3489"/>
                  </a:cubicBezTo>
                  <a:cubicBezTo>
                    <a:pt x="878" y="3489"/>
                    <a:pt x="877" y="3492"/>
                    <a:pt x="875" y="3497"/>
                  </a:cubicBezTo>
                  <a:lnTo>
                    <a:pt x="857" y="3595"/>
                  </a:lnTo>
                  <a:lnTo>
                    <a:pt x="866" y="3577"/>
                  </a:lnTo>
                  <a:lnTo>
                    <a:pt x="866" y="3577"/>
                  </a:lnTo>
                  <a:cubicBezTo>
                    <a:pt x="875" y="3665"/>
                    <a:pt x="893" y="3674"/>
                    <a:pt x="857" y="3815"/>
                  </a:cubicBezTo>
                  <a:cubicBezTo>
                    <a:pt x="822" y="3904"/>
                    <a:pt x="804" y="3851"/>
                    <a:pt x="796" y="3886"/>
                  </a:cubicBezTo>
                  <a:cubicBezTo>
                    <a:pt x="796" y="3886"/>
                    <a:pt x="787" y="3895"/>
                    <a:pt x="778" y="3939"/>
                  </a:cubicBezTo>
                  <a:lnTo>
                    <a:pt x="725" y="4142"/>
                  </a:lnTo>
                  <a:lnTo>
                    <a:pt x="796" y="4071"/>
                  </a:lnTo>
                  <a:lnTo>
                    <a:pt x="796" y="4071"/>
                  </a:lnTo>
                  <a:cubicBezTo>
                    <a:pt x="796" y="4143"/>
                    <a:pt x="766" y="4215"/>
                    <a:pt x="784" y="4215"/>
                  </a:cubicBezTo>
                  <a:cubicBezTo>
                    <a:pt x="789" y="4215"/>
                    <a:pt x="800" y="4208"/>
                    <a:pt x="817" y="4191"/>
                  </a:cubicBezTo>
                  <a:lnTo>
                    <a:pt x="817" y="4191"/>
                  </a:lnTo>
                  <a:cubicBezTo>
                    <a:pt x="696" y="4318"/>
                    <a:pt x="610" y="4947"/>
                    <a:pt x="566" y="5034"/>
                  </a:cubicBezTo>
                  <a:cubicBezTo>
                    <a:pt x="575" y="5166"/>
                    <a:pt x="548" y="5290"/>
                    <a:pt x="513" y="5449"/>
                  </a:cubicBezTo>
                  <a:cubicBezTo>
                    <a:pt x="520" y="5435"/>
                    <a:pt x="533" y="5424"/>
                    <a:pt x="545" y="5424"/>
                  </a:cubicBezTo>
                  <a:cubicBezTo>
                    <a:pt x="564" y="5424"/>
                    <a:pt x="579" y="5451"/>
                    <a:pt x="557" y="5537"/>
                  </a:cubicBezTo>
                  <a:cubicBezTo>
                    <a:pt x="547" y="5530"/>
                    <a:pt x="539" y="5527"/>
                    <a:pt x="531" y="5527"/>
                  </a:cubicBezTo>
                  <a:cubicBezTo>
                    <a:pt x="463" y="5527"/>
                    <a:pt x="459" y="5768"/>
                    <a:pt x="380" y="5863"/>
                  </a:cubicBezTo>
                  <a:lnTo>
                    <a:pt x="380" y="5863"/>
                  </a:lnTo>
                  <a:cubicBezTo>
                    <a:pt x="382" y="5862"/>
                    <a:pt x="383" y="5862"/>
                    <a:pt x="384" y="5862"/>
                  </a:cubicBezTo>
                  <a:cubicBezTo>
                    <a:pt x="411" y="5862"/>
                    <a:pt x="351" y="6149"/>
                    <a:pt x="387" y="6149"/>
                  </a:cubicBezTo>
                  <a:cubicBezTo>
                    <a:pt x="393" y="6149"/>
                    <a:pt x="403" y="6140"/>
                    <a:pt x="416" y="6120"/>
                  </a:cubicBezTo>
                  <a:lnTo>
                    <a:pt x="416" y="6120"/>
                  </a:lnTo>
                  <a:cubicBezTo>
                    <a:pt x="405" y="6166"/>
                    <a:pt x="396" y="6175"/>
                    <a:pt x="386" y="6175"/>
                  </a:cubicBezTo>
                  <a:cubicBezTo>
                    <a:pt x="380" y="6175"/>
                    <a:pt x="374" y="6171"/>
                    <a:pt x="367" y="6171"/>
                  </a:cubicBezTo>
                  <a:cubicBezTo>
                    <a:pt x="358" y="6171"/>
                    <a:pt x="348" y="6178"/>
                    <a:pt x="336" y="6208"/>
                  </a:cubicBezTo>
                  <a:cubicBezTo>
                    <a:pt x="336" y="6482"/>
                    <a:pt x="222" y="6809"/>
                    <a:pt x="195" y="7144"/>
                  </a:cubicBezTo>
                  <a:cubicBezTo>
                    <a:pt x="196" y="7145"/>
                    <a:pt x="197" y="7145"/>
                    <a:pt x="198" y="7145"/>
                  </a:cubicBezTo>
                  <a:cubicBezTo>
                    <a:pt x="204" y="7145"/>
                    <a:pt x="216" y="7133"/>
                    <a:pt x="227" y="7133"/>
                  </a:cubicBezTo>
                  <a:cubicBezTo>
                    <a:pt x="236" y="7133"/>
                    <a:pt x="244" y="7141"/>
                    <a:pt x="248" y="7171"/>
                  </a:cubicBezTo>
                  <a:lnTo>
                    <a:pt x="160" y="7347"/>
                  </a:lnTo>
                  <a:cubicBezTo>
                    <a:pt x="160" y="7418"/>
                    <a:pt x="230" y="7418"/>
                    <a:pt x="169" y="7533"/>
                  </a:cubicBezTo>
                  <a:cubicBezTo>
                    <a:pt x="178" y="7523"/>
                    <a:pt x="187" y="7514"/>
                    <a:pt x="194" y="7514"/>
                  </a:cubicBezTo>
                  <a:cubicBezTo>
                    <a:pt x="200" y="7514"/>
                    <a:pt x="204" y="7521"/>
                    <a:pt x="204" y="7541"/>
                  </a:cubicBezTo>
                  <a:cubicBezTo>
                    <a:pt x="63" y="8195"/>
                    <a:pt x="151" y="8901"/>
                    <a:pt x="1" y="9581"/>
                  </a:cubicBezTo>
                  <a:cubicBezTo>
                    <a:pt x="14" y="9545"/>
                    <a:pt x="22" y="9531"/>
                    <a:pt x="27" y="9531"/>
                  </a:cubicBezTo>
                  <a:cubicBezTo>
                    <a:pt x="36" y="9531"/>
                    <a:pt x="36" y="9572"/>
                    <a:pt x="36" y="9616"/>
                  </a:cubicBezTo>
                  <a:cubicBezTo>
                    <a:pt x="39" y="9601"/>
                    <a:pt x="44" y="9596"/>
                    <a:pt x="51" y="9596"/>
                  </a:cubicBezTo>
                  <a:cubicBezTo>
                    <a:pt x="61" y="9596"/>
                    <a:pt x="73" y="9609"/>
                    <a:pt x="84" y="9609"/>
                  </a:cubicBezTo>
                  <a:cubicBezTo>
                    <a:pt x="86" y="9609"/>
                    <a:pt x="87" y="9608"/>
                    <a:pt x="89" y="9608"/>
                  </a:cubicBezTo>
                  <a:lnTo>
                    <a:pt x="89" y="9608"/>
                  </a:lnTo>
                  <a:lnTo>
                    <a:pt x="27" y="9899"/>
                  </a:lnTo>
                  <a:cubicBezTo>
                    <a:pt x="89" y="9943"/>
                    <a:pt x="36" y="10199"/>
                    <a:pt x="89" y="10226"/>
                  </a:cubicBezTo>
                  <a:lnTo>
                    <a:pt x="80" y="10137"/>
                  </a:lnTo>
                  <a:lnTo>
                    <a:pt x="80" y="10137"/>
                  </a:lnTo>
                  <a:cubicBezTo>
                    <a:pt x="91" y="10159"/>
                    <a:pt x="102" y="10168"/>
                    <a:pt x="114" y="10168"/>
                  </a:cubicBezTo>
                  <a:cubicBezTo>
                    <a:pt x="166" y="10168"/>
                    <a:pt x="224" y="9986"/>
                    <a:pt x="293" y="9986"/>
                  </a:cubicBezTo>
                  <a:cubicBezTo>
                    <a:pt x="296" y="9986"/>
                    <a:pt x="298" y="9987"/>
                    <a:pt x="301" y="9987"/>
                  </a:cubicBezTo>
                  <a:cubicBezTo>
                    <a:pt x="222" y="9855"/>
                    <a:pt x="407" y="9643"/>
                    <a:pt x="310" y="9422"/>
                  </a:cubicBezTo>
                  <a:cubicBezTo>
                    <a:pt x="314" y="9413"/>
                    <a:pt x="317" y="9410"/>
                    <a:pt x="320" y="9410"/>
                  </a:cubicBezTo>
                  <a:cubicBezTo>
                    <a:pt x="330" y="9410"/>
                    <a:pt x="337" y="9445"/>
                    <a:pt x="347" y="9445"/>
                  </a:cubicBezTo>
                  <a:cubicBezTo>
                    <a:pt x="349" y="9445"/>
                    <a:pt x="352" y="9443"/>
                    <a:pt x="354" y="9440"/>
                  </a:cubicBezTo>
                  <a:cubicBezTo>
                    <a:pt x="319" y="9378"/>
                    <a:pt x="310" y="9316"/>
                    <a:pt x="336" y="9193"/>
                  </a:cubicBezTo>
                  <a:lnTo>
                    <a:pt x="336" y="9193"/>
                  </a:lnTo>
                  <a:lnTo>
                    <a:pt x="345" y="9210"/>
                  </a:lnTo>
                  <a:cubicBezTo>
                    <a:pt x="345" y="8857"/>
                    <a:pt x="389" y="8716"/>
                    <a:pt x="442" y="8327"/>
                  </a:cubicBezTo>
                  <a:lnTo>
                    <a:pt x="442" y="8327"/>
                  </a:lnTo>
                  <a:lnTo>
                    <a:pt x="398" y="8354"/>
                  </a:lnTo>
                  <a:cubicBezTo>
                    <a:pt x="407" y="8265"/>
                    <a:pt x="425" y="8248"/>
                    <a:pt x="433" y="8212"/>
                  </a:cubicBezTo>
                  <a:cubicBezTo>
                    <a:pt x="427" y="8200"/>
                    <a:pt x="421" y="8195"/>
                    <a:pt x="417" y="8195"/>
                  </a:cubicBezTo>
                  <a:cubicBezTo>
                    <a:pt x="392" y="8195"/>
                    <a:pt x="403" y="8372"/>
                    <a:pt x="373" y="8372"/>
                  </a:cubicBezTo>
                  <a:cubicBezTo>
                    <a:pt x="368" y="8372"/>
                    <a:pt x="362" y="8366"/>
                    <a:pt x="354" y="8354"/>
                  </a:cubicBezTo>
                  <a:cubicBezTo>
                    <a:pt x="433" y="8248"/>
                    <a:pt x="407" y="7762"/>
                    <a:pt x="504" y="7700"/>
                  </a:cubicBezTo>
                  <a:cubicBezTo>
                    <a:pt x="507" y="7657"/>
                    <a:pt x="502" y="7646"/>
                    <a:pt x="495" y="7646"/>
                  </a:cubicBezTo>
                  <a:cubicBezTo>
                    <a:pt x="488" y="7646"/>
                    <a:pt x="478" y="7658"/>
                    <a:pt x="472" y="7658"/>
                  </a:cubicBezTo>
                  <a:cubicBezTo>
                    <a:pt x="466" y="7658"/>
                    <a:pt x="463" y="7647"/>
                    <a:pt x="469" y="7603"/>
                  </a:cubicBezTo>
                  <a:lnTo>
                    <a:pt x="495" y="7577"/>
                  </a:lnTo>
                  <a:lnTo>
                    <a:pt x="469" y="7541"/>
                  </a:lnTo>
                  <a:cubicBezTo>
                    <a:pt x="478" y="7453"/>
                    <a:pt x="513" y="7418"/>
                    <a:pt x="539" y="7418"/>
                  </a:cubicBezTo>
                  <a:cubicBezTo>
                    <a:pt x="531" y="7435"/>
                    <a:pt x="539" y="7471"/>
                    <a:pt x="539" y="7497"/>
                  </a:cubicBezTo>
                  <a:cubicBezTo>
                    <a:pt x="569" y="7408"/>
                    <a:pt x="561" y="7250"/>
                    <a:pt x="569" y="7181"/>
                  </a:cubicBezTo>
                  <a:lnTo>
                    <a:pt x="569" y="7181"/>
                  </a:lnTo>
                  <a:lnTo>
                    <a:pt x="548" y="7277"/>
                  </a:lnTo>
                  <a:cubicBezTo>
                    <a:pt x="557" y="6923"/>
                    <a:pt x="654" y="6499"/>
                    <a:pt x="654" y="6164"/>
                  </a:cubicBezTo>
                  <a:lnTo>
                    <a:pt x="654" y="6164"/>
                  </a:lnTo>
                  <a:lnTo>
                    <a:pt x="637" y="6182"/>
                  </a:lnTo>
                  <a:cubicBezTo>
                    <a:pt x="637" y="5918"/>
                    <a:pt x="689" y="5978"/>
                    <a:pt x="724" y="5701"/>
                  </a:cubicBezTo>
                  <a:lnTo>
                    <a:pt x="724" y="5701"/>
                  </a:lnTo>
                  <a:cubicBezTo>
                    <a:pt x="724" y="5702"/>
                    <a:pt x="725" y="5704"/>
                    <a:pt x="725" y="5705"/>
                  </a:cubicBezTo>
                  <a:lnTo>
                    <a:pt x="725" y="5696"/>
                  </a:lnTo>
                  <a:cubicBezTo>
                    <a:pt x="725" y="5698"/>
                    <a:pt x="724" y="5699"/>
                    <a:pt x="724" y="5701"/>
                  </a:cubicBezTo>
                  <a:lnTo>
                    <a:pt x="724" y="5701"/>
                  </a:lnTo>
                  <a:cubicBezTo>
                    <a:pt x="716" y="5648"/>
                    <a:pt x="716" y="5570"/>
                    <a:pt x="734" y="5493"/>
                  </a:cubicBezTo>
                  <a:cubicBezTo>
                    <a:pt x="735" y="5506"/>
                    <a:pt x="738" y="5512"/>
                    <a:pt x="742" y="5512"/>
                  </a:cubicBezTo>
                  <a:cubicBezTo>
                    <a:pt x="757" y="5512"/>
                    <a:pt x="786" y="5439"/>
                    <a:pt x="802" y="5439"/>
                  </a:cubicBezTo>
                  <a:cubicBezTo>
                    <a:pt x="807" y="5439"/>
                    <a:pt x="811" y="5447"/>
                    <a:pt x="813" y="5466"/>
                  </a:cubicBezTo>
                  <a:cubicBezTo>
                    <a:pt x="831" y="5184"/>
                    <a:pt x="804" y="5325"/>
                    <a:pt x="778" y="5131"/>
                  </a:cubicBezTo>
                  <a:lnTo>
                    <a:pt x="813" y="5096"/>
                  </a:lnTo>
                  <a:cubicBezTo>
                    <a:pt x="804" y="5025"/>
                    <a:pt x="787" y="5016"/>
                    <a:pt x="804" y="4875"/>
                  </a:cubicBezTo>
                  <a:lnTo>
                    <a:pt x="804" y="4875"/>
                  </a:lnTo>
                  <a:cubicBezTo>
                    <a:pt x="804" y="4907"/>
                    <a:pt x="809" y="4917"/>
                    <a:pt x="816" y="4917"/>
                  </a:cubicBezTo>
                  <a:cubicBezTo>
                    <a:pt x="829" y="4917"/>
                    <a:pt x="849" y="4884"/>
                    <a:pt x="864" y="4884"/>
                  </a:cubicBezTo>
                  <a:cubicBezTo>
                    <a:pt x="874" y="4884"/>
                    <a:pt x="881" y="4897"/>
                    <a:pt x="884" y="4937"/>
                  </a:cubicBezTo>
                  <a:cubicBezTo>
                    <a:pt x="1016" y="4654"/>
                    <a:pt x="910" y="4486"/>
                    <a:pt x="1034" y="4372"/>
                  </a:cubicBezTo>
                  <a:cubicBezTo>
                    <a:pt x="1025" y="4347"/>
                    <a:pt x="1017" y="4337"/>
                    <a:pt x="1009" y="4337"/>
                  </a:cubicBezTo>
                  <a:cubicBezTo>
                    <a:pt x="970" y="4337"/>
                    <a:pt x="937" y="4550"/>
                    <a:pt x="936" y="4550"/>
                  </a:cubicBezTo>
                  <a:cubicBezTo>
                    <a:pt x="936" y="4550"/>
                    <a:pt x="936" y="4547"/>
                    <a:pt x="937" y="4539"/>
                  </a:cubicBezTo>
                  <a:lnTo>
                    <a:pt x="937" y="4539"/>
                  </a:lnTo>
                  <a:cubicBezTo>
                    <a:pt x="931" y="4546"/>
                    <a:pt x="926" y="4549"/>
                    <a:pt x="922" y="4549"/>
                  </a:cubicBezTo>
                  <a:cubicBezTo>
                    <a:pt x="893" y="4549"/>
                    <a:pt x="897" y="4405"/>
                    <a:pt x="928" y="4327"/>
                  </a:cubicBezTo>
                  <a:cubicBezTo>
                    <a:pt x="954" y="4232"/>
                    <a:pt x="1065" y="4196"/>
                    <a:pt x="1128" y="3969"/>
                  </a:cubicBezTo>
                  <a:lnTo>
                    <a:pt x="1128" y="3969"/>
                  </a:lnTo>
                  <a:cubicBezTo>
                    <a:pt x="1125" y="3984"/>
                    <a:pt x="1129" y="3988"/>
                    <a:pt x="1122" y="4010"/>
                  </a:cubicBezTo>
                  <a:cubicBezTo>
                    <a:pt x="1166" y="3930"/>
                    <a:pt x="1140" y="3833"/>
                    <a:pt x="1202" y="3736"/>
                  </a:cubicBezTo>
                  <a:cubicBezTo>
                    <a:pt x="1166" y="3665"/>
                    <a:pt x="1237" y="3595"/>
                    <a:pt x="1184" y="3559"/>
                  </a:cubicBezTo>
                  <a:lnTo>
                    <a:pt x="1184" y="3559"/>
                  </a:lnTo>
                  <a:lnTo>
                    <a:pt x="1140" y="3780"/>
                  </a:lnTo>
                  <a:cubicBezTo>
                    <a:pt x="1149" y="3656"/>
                    <a:pt x="1113" y="3524"/>
                    <a:pt x="1202" y="3330"/>
                  </a:cubicBezTo>
                  <a:cubicBezTo>
                    <a:pt x="1211" y="3347"/>
                    <a:pt x="1211" y="3418"/>
                    <a:pt x="1211" y="3462"/>
                  </a:cubicBezTo>
                  <a:cubicBezTo>
                    <a:pt x="1237" y="3409"/>
                    <a:pt x="1228" y="3338"/>
                    <a:pt x="1263" y="3285"/>
                  </a:cubicBezTo>
                  <a:lnTo>
                    <a:pt x="1263" y="3285"/>
                  </a:lnTo>
                  <a:cubicBezTo>
                    <a:pt x="1316" y="3321"/>
                    <a:pt x="1202" y="3550"/>
                    <a:pt x="1219" y="3692"/>
                  </a:cubicBezTo>
                  <a:cubicBezTo>
                    <a:pt x="1256" y="3648"/>
                    <a:pt x="1244" y="3502"/>
                    <a:pt x="1269" y="3502"/>
                  </a:cubicBezTo>
                  <a:cubicBezTo>
                    <a:pt x="1274" y="3502"/>
                    <a:pt x="1281" y="3508"/>
                    <a:pt x="1290" y="3524"/>
                  </a:cubicBezTo>
                  <a:cubicBezTo>
                    <a:pt x="1228" y="3400"/>
                    <a:pt x="1361" y="3294"/>
                    <a:pt x="1343" y="3118"/>
                  </a:cubicBezTo>
                  <a:lnTo>
                    <a:pt x="1343" y="3118"/>
                  </a:lnTo>
                  <a:lnTo>
                    <a:pt x="1378" y="3144"/>
                  </a:lnTo>
                  <a:cubicBezTo>
                    <a:pt x="1378" y="3118"/>
                    <a:pt x="1378" y="3056"/>
                    <a:pt x="1396" y="3012"/>
                  </a:cubicBezTo>
                  <a:lnTo>
                    <a:pt x="1414" y="3109"/>
                  </a:lnTo>
                  <a:cubicBezTo>
                    <a:pt x="1414" y="2976"/>
                    <a:pt x="1528" y="2879"/>
                    <a:pt x="1537" y="2756"/>
                  </a:cubicBezTo>
                  <a:lnTo>
                    <a:pt x="1537" y="2756"/>
                  </a:lnTo>
                  <a:cubicBezTo>
                    <a:pt x="1507" y="2861"/>
                    <a:pt x="1492" y="2884"/>
                    <a:pt x="1479" y="2884"/>
                  </a:cubicBezTo>
                  <a:cubicBezTo>
                    <a:pt x="1468" y="2884"/>
                    <a:pt x="1459" y="2868"/>
                    <a:pt x="1446" y="2868"/>
                  </a:cubicBezTo>
                  <a:cubicBezTo>
                    <a:pt x="1438" y="2868"/>
                    <a:pt x="1428" y="2875"/>
                    <a:pt x="1414" y="2897"/>
                  </a:cubicBezTo>
                  <a:cubicBezTo>
                    <a:pt x="1466" y="2577"/>
                    <a:pt x="1568" y="2740"/>
                    <a:pt x="1656" y="2414"/>
                  </a:cubicBezTo>
                  <a:lnTo>
                    <a:pt x="1656" y="2414"/>
                  </a:lnTo>
                  <a:cubicBezTo>
                    <a:pt x="1642" y="2455"/>
                    <a:pt x="1610" y="2509"/>
                    <a:pt x="1596" y="2509"/>
                  </a:cubicBezTo>
                  <a:cubicBezTo>
                    <a:pt x="1591" y="2509"/>
                    <a:pt x="1588" y="2501"/>
                    <a:pt x="1590" y="2482"/>
                  </a:cubicBezTo>
                  <a:cubicBezTo>
                    <a:pt x="1617" y="2420"/>
                    <a:pt x="1661" y="2341"/>
                    <a:pt x="1696" y="2305"/>
                  </a:cubicBezTo>
                  <a:cubicBezTo>
                    <a:pt x="1720" y="2227"/>
                    <a:pt x="1722" y="2204"/>
                    <a:pt x="1714" y="2204"/>
                  </a:cubicBezTo>
                  <a:cubicBezTo>
                    <a:pt x="1702" y="2204"/>
                    <a:pt x="1672" y="2250"/>
                    <a:pt x="1658" y="2250"/>
                  </a:cubicBezTo>
                  <a:cubicBezTo>
                    <a:pt x="1653" y="2250"/>
                    <a:pt x="1650" y="2243"/>
                    <a:pt x="1652" y="2226"/>
                  </a:cubicBezTo>
                  <a:cubicBezTo>
                    <a:pt x="1731" y="2164"/>
                    <a:pt x="1678" y="2102"/>
                    <a:pt x="1696" y="1996"/>
                  </a:cubicBezTo>
                  <a:lnTo>
                    <a:pt x="1696" y="1996"/>
                  </a:lnTo>
                  <a:lnTo>
                    <a:pt x="1731" y="2014"/>
                  </a:lnTo>
                  <a:cubicBezTo>
                    <a:pt x="1846" y="1758"/>
                    <a:pt x="1678" y="1908"/>
                    <a:pt x="1793" y="1687"/>
                  </a:cubicBezTo>
                  <a:lnTo>
                    <a:pt x="1793" y="1687"/>
                  </a:lnTo>
                  <a:lnTo>
                    <a:pt x="1811" y="1811"/>
                  </a:lnTo>
                  <a:lnTo>
                    <a:pt x="1837" y="1687"/>
                  </a:lnTo>
                  <a:lnTo>
                    <a:pt x="1873" y="1723"/>
                  </a:lnTo>
                  <a:cubicBezTo>
                    <a:pt x="1890" y="1581"/>
                    <a:pt x="1908" y="1546"/>
                    <a:pt x="1979" y="1431"/>
                  </a:cubicBezTo>
                  <a:lnTo>
                    <a:pt x="1979" y="1431"/>
                  </a:lnTo>
                  <a:cubicBezTo>
                    <a:pt x="1974" y="1433"/>
                    <a:pt x="1969" y="1434"/>
                    <a:pt x="1965" y="1434"/>
                  </a:cubicBezTo>
                  <a:cubicBezTo>
                    <a:pt x="1931" y="1434"/>
                    <a:pt x="1923" y="1375"/>
                    <a:pt x="1970" y="1281"/>
                  </a:cubicBezTo>
                  <a:cubicBezTo>
                    <a:pt x="1981" y="1270"/>
                    <a:pt x="1988" y="1266"/>
                    <a:pt x="1993" y="1266"/>
                  </a:cubicBezTo>
                  <a:cubicBezTo>
                    <a:pt x="2000" y="1266"/>
                    <a:pt x="2002" y="1276"/>
                    <a:pt x="2007" y="1276"/>
                  </a:cubicBezTo>
                  <a:cubicBezTo>
                    <a:pt x="2013" y="1276"/>
                    <a:pt x="2024" y="1262"/>
                    <a:pt x="2058" y="1202"/>
                  </a:cubicBezTo>
                  <a:lnTo>
                    <a:pt x="2058" y="1202"/>
                  </a:lnTo>
                  <a:cubicBezTo>
                    <a:pt x="2058" y="1246"/>
                    <a:pt x="2067" y="1290"/>
                    <a:pt x="1996" y="1334"/>
                  </a:cubicBezTo>
                  <a:cubicBezTo>
                    <a:pt x="2005" y="1343"/>
                    <a:pt x="2005" y="1378"/>
                    <a:pt x="2014" y="1387"/>
                  </a:cubicBezTo>
                  <a:cubicBezTo>
                    <a:pt x="2072" y="1329"/>
                    <a:pt x="2115" y="1223"/>
                    <a:pt x="2142" y="1175"/>
                  </a:cubicBezTo>
                  <a:lnTo>
                    <a:pt x="2142" y="1175"/>
                  </a:lnTo>
                  <a:cubicBezTo>
                    <a:pt x="2132" y="1189"/>
                    <a:pt x="2119" y="1203"/>
                    <a:pt x="2111" y="1210"/>
                  </a:cubicBezTo>
                  <a:cubicBezTo>
                    <a:pt x="2129" y="1140"/>
                    <a:pt x="2155" y="1069"/>
                    <a:pt x="2191" y="1007"/>
                  </a:cubicBezTo>
                  <a:cubicBezTo>
                    <a:pt x="2199" y="1003"/>
                    <a:pt x="2204" y="1002"/>
                    <a:pt x="2208" y="1002"/>
                  </a:cubicBezTo>
                  <a:cubicBezTo>
                    <a:pt x="2222" y="1002"/>
                    <a:pt x="2215" y="1022"/>
                    <a:pt x="2208" y="1043"/>
                  </a:cubicBezTo>
                  <a:cubicBezTo>
                    <a:pt x="2235" y="1007"/>
                    <a:pt x="2244" y="972"/>
                    <a:pt x="2288" y="928"/>
                  </a:cubicBezTo>
                  <a:lnTo>
                    <a:pt x="2288" y="928"/>
                  </a:lnTo>
                  <a:cubicBezTo>
                    <a:pt x="2296" y="961"/>
                    <a:pt x="2319" y="986"/>
                    <a:pt x="2288" y="1045"/>
                  </a:cubicBezTo>
                  <a:lnTo>
                    <a:pt x="2288" y="1045"/>
                  </a:lnTo>
                  <a:cubicBezTo>
                    <a:pt x="2320" y="990"/>
                    <a:pt x="2353" y="942"/>
                    <a:pt x="2394" y="901"/>
                  </a:cubicBezTo>
                  <a:cubicBezTo>
                    <a:pt x="2405" y="901"/>
                    <a:pt x="2449" y="894"/>
                    <a:pt x="2471" y="894"/>
                  </a:cubicBezTo>
                  <a:cubicBezTo>
                    <a:pt x="2482" y="894"/>
                    <a:pt x="2488" y="896"/>
                    <a:pt x="2482" y="901"/>
                  </a:cubicBezTo>
                  <a:cubicBezTo>
                    <a:pt x="2579" y="866"/>
                    <a:pt x="2694" y="725"/>
                    <a:pt x="2862" y="716"/>
                  </a:cubicBezTo>
                  <a:cubicBezTo>
                    <a:pt x="2871" y="707"/>
                    <a:pt x="2879" y="698"/>
                    <a:pt x="2915" y="690"/>
                  </a:cubicBezTo>
                  <a:cubicBezTo>
                    <a:pt x="3065" y="672"/>
                    <a:pt x="3206" y="698"/>
                    <a:pt x="3391" y="637"/>
                  </a:cubicBezTo>
                  <a:lnTo>
                    <a:pt x="3506" y="698"/>
                  </a:lnTo>
                  <a:cubicBezTo>
                    <a:pt x="3656" y="672"/>
                    <a:pt x="3356" y="628"/>
                    <a:pt x="3603" y="592"/>
                  </a:cubicBezTo>
                  <a:cubicBezTo>
                    <a:pt x="3630" y="589"/>
                    <a:pt x="3650" y="587"/>
                    <a:pt x="3666" y="587"/>
                  </a:cubicBezTo>
                  <a:cubicBezTo>
                    <a:pt x="3760" y="587"/>
                    <a:pt x="3683" y="647"/>
                    <a:pt x="3736" y="654"/>
                  </a:cubicBezTo>
                  <a:cubicBezTo>
                    <a:pt x="3802" y="628"/>
                    <a:pt x="3909" y="586"/>
                    <a:pt x="4029" y="586"/>
                  </a:cubicBezTo>
                  <a:cubicBezTo>
                    <a:pt x="4069" y="586"/>
                    <a:pt x="4110" y="590"/>
                    <a:pt x="4151" y="601"/>
                  </a:cubicBezTo>
                  <a:cubicBezTo>
                    <a:pt x="4120" y="606"/>
                    <a:pt x="4093" y="606"/>
                    <a:pt x="4068" y="606"/>
                  </a:cubicBezTo>
                  <a:cubicBezTo>
                    <a:pt x="4043" y="606"/>
                    <a:pt x="4018" y="606"/>
                    <a:pt x="3992" y="610"/>
                  </a:cubicBezTo>
                  <a:lnTo>
                    <a:pt x="4124" y="637"/>
                  </a:lnTo>
                  <a:cubicBezTo>
                    <a:pt x="3974" y="698"/>
                    <a:pt x="3859" y="681"/>
                    <a:pt x="3983" y="725"/>
                  </a:cubicBezTo>
                  <a:cubicBezTo>
                    <a:pt x="3992" y="610"/>
                    <a:pt x="4478" y="698"/>
                    <a:pt x="4486" y="584"/>
                  </a:cubicBezTo>
                  <a:lnTo>
                    <a:pt x="4575" y="601"/>
                  </a:lnTo>
                  <a:cubicBezTo>
                    <a:pt x="4548" y="601"/>
                    <a:pt x="4548" y="610"/>
                    <a:pt x="4522" y="610"/>
                  </a:cubicBezTo>
                  <a:cubicBezTo>
                    <a:pt x="4548" y="618"/>
                    <a:pt x="4569" y="622"/>
                    <a:pt x="4587" y="622"/>
                  </a:cubicBezTo>
                  <a:cubicBezTo>
                    <a:pt x="4676" y="622"/>
                    <a:pt x="4671" y="530"/>
                    <a:pt x="4830" y="530"/>
                  </a:cubicBezTo>
                  <a:cubicBezTo>
                    <a:pt x="4836" y="530"/>
                    <a:pt x="4842" y="530"/>
                    <a:pt x="4848" y="531"/>
                  </a:cubicBezTo>
                  <a:cubicBezTo>
                    <a:pt x="4919" y="539"/>
                    <a:pt x="4972" y="557"/>
                    <a:pt x="4928" y="566"/>
                  </a:cubicBezTo>
                  <a:lnTo>
                    <a:pt x="5087" y="539"/>
                  </a:lnTo>
                  <a:cubicBezTo>
                    <a:pt x="5123" y="539"/>
                    <a:pt x="5124" y="551"/>
                    <a:pt x="5098" y="556"/>
                  </a:cubicBezTo>
                  <a:lnTo>
                    <a:pt x="5098" y="556"/>
                  </a:lnTo>
                  <a:lnTo>
                    <a:pt x="5325" y="539"/>
                  </a:lnTo>
                  <a:cubicBezTo>
                    <a:pt x="5361" y="522"/>
                    <a:pt x="5440" y="495"/>
                    <a:pt x="5475" y="478"/>
                  </a:cubicBezTo>
                  <a:lnTo>
                    <a:pt x="5475" y="478"/>
                  </a:lnTo>
                  <a:cubicBezTo>
                    <a:pt x="5537" y="495"/>
                    <a:pt x="5449" y="495"/>
                    <a:pt x="5458" y="504"/>
                  </a:cubicBezTo>
                  <a:lnTo>
                    <a:pt x="5599" y="478"/>
                  </a:lnTo>
                  <a:lnTo>
                    <a:pt x="5599" y="478"/>
                  </a:lnTo>
                  <a:cubicBezTo>
                    <a:pt x="5652" y="504"/>
                    <a:pt x="5546" y="531"/>
                    <a:pt x="5449" y="531"/>
                  </a:cubicBezTo>
                  <a:cubicBezTo>
                    <a:pt x="5489" y="566"/>
                    <a:pt x="5516" y="577"/>
                    <a:pt x="5541" y="577"/>
                  </a:cubicBezTo>
                  <a:cubicBezTo>
                    <a:pt x="5584" y="577"/>
                    <a:pt x="5623" y="545"/>
                    <a:pt x="5721" y="545"/>
                  </a:cubicBezTo>
                  <a:cubicBezTo>
                    <a:pt x="5753" y="545"/>
                    <a:pt x="5791" y="548"/>
                    <a:pt x="5837" y="557"/>
                  </a:cubicBezTo>
                  <a:lnTo>
                    <a:pt x="5714" y="575"/>
                  </a:lnTo>
                  <a:cubicBezTo>
                    <a:pt x="5793" y="637"/>
                    <a:pt x="5899" y="610"/>
                    <a:pt x="6049" y="645"/>
                  </a:cubicBezTo>
                  <a:cubicBezTo>
                    <a:pt x="6014" y="628"/>
                    <a:pt x="5749" y="557"/>
                    <a:pt x="5899" y="522"/>
                  </a:cubicBezTo>
                  <a:lnTo>
                    <a:pt x="5899" y="522"/>
                  </a:lnTo>
                  <a:cubicBezTo>
                    <a:pt x="5912" y="525"/>
                    <a:pt x="5929" y="527"/>
                    <a:pt x="5948" y="527"/>
                  </a:cubicBezTo>
                  <a:cubicBezTo>
                    <a:pt x="5982" y="527"/>
                    <a:pt x="6025" y="521"/>
                    <a:pt x="6076" y="504"/>
                  </a:cubicBezTo>
                  <a:cubicBezTo>
                    <a:pt x="6076" y="529"/>
                    <a:pt x="6100" y="534"/>
                    <a:pt x="6139" y="534"/>
                  </a:cubicBezTo>
                  <a:cubicBezTo>
                    <a:pt x="6169" y="534"/>
                    <a:pt x="6209" y="531"/>
                    <a:pt x="6252" y="531"/>
                  </a:cubicBezTo>
                  <a:lnTo>
                    <a:pt x="6252" y="584"/>
                  </a:lnTo>
                  <a:cubicBezTo>
                    <a:pt x="6349" y="566"/>
                    <a:pt x="6349" y="539"/>
                    <a:pt x="6411" y="513"/>
                  </a:cubicBezTo>
                  <a:cubicBezTo>
                    <a:pt x="6526" y="513"/>
                    <a:pt x="6553" y="548"/>
                    <a:pt x="6579" y="584"/>
                  </a:cubicBezTo>
                  <a:cubicBezTo>
                    <a:pt x="6590" y="584"/>
                    <a:pt x="6600" y="584"/>
                    <a:pt x="6608" y="584"/>
                  </a:cubicBezTo>
                  <a:cubicBezTo>
                    <a:pt x="6737" y="584"/>
                    <a:pt x="6459" y="521"/>
                    <a:pt x="6667" y="504"/>
                  </a:cubicBezTo>
                  <a:lnTo>
                    <a:pt x="6667" y="504"/>
                  </a:lnTo>
                  <a:cubicBezTo>
                    <a:pt x="6702" y="508"/>
                    <a:pt x="6735" y="510"/>
                    <a:pt x="6767" y="510"/>
                  </a:cubicBezTo>
                  <a:cubicBezTo>
                    <a:pt x="6880" y="510"/>
                    <a:pt x="6982" y="488"/>
                    <a:pt x="7126" y="460"/>
                  </a:cubicBezTo>
                  <a:lnTo>
                    <a:pt x="7126" y="460"/>
                  </a:lnTo>
                  <a:cubicBezTo>
                    <a:pt x="7241" y="469"/>
                    <a:pt x="7109" y="495"/>
                    <a:pt x="7153" y="504"/>
                  </a:cubicBezTo>
                  <a:lnTo>
                    <a:pt x="7250" y="460"/>
                  </a:lnTo>
                  <a:cubicBezTo>
                    <a:pt x="7268" y="460"/>
                    <a:pt x="7268" y="469"/>
                    <a:pt x="7259" y="478"/>
                  </a:cubicBezTo>
                  <a:cubicBezTo>
                    <a:pt x="7338" y="460"/>
                    <a:pt x="7268" y="425"/>
                    <a:pt x="7391" y="407"/>
                  </a:cubicBezTo>
                  <a:cubicBezTo>
                    <a:pt x="7398" y="395"/>
                    <a:pt x="7412" y="391"/>
                    <a:pt x="7431" y="391"/>
                  </a:cubicBezTo>
                  <a:cubicBezTo>
                    <a:pt x="7491" y="391"/>
                    <a:pt x="7600" y="432"/>
                    <a:pt x="7704" y="432"/>
                  </a:cubicBezTo>
                  <a:cubicBezTo>
                    <a:pt x="7746" y="432"/>
                    <a:pt x="7787" y="425"/>
                    <a:pt x="7824" y="407"/>
                  </a:cubicBezTo>
                  <a:lnTo>
                    <a:pt x="7824" y="407"/>
                  </a:lnTo>
                  <a:cubicBezTo>
                    <a:pt x="7859" y="425"/>
                    <a:pt x="7806" y="442"/>
                    <a:pt x="7815" y="469"/>
                  </a:cubicBezTo>
                  <a:cubicBezTo>
                    <a:pt x="8036" y="416"/>
                    <a:pt x="8009" y="425"/>
                    <a:pt x="8186" y="363"/>
                  </a:cubicBezTo>
                  <a:lnTo>
                    <a:pt x="8336" y="389"/>
                  </a:lnTo>
                  <a:cubicBezTo>
                    <a:pt x="8221" y="354"/>
                    <a:pt x="8371" y="301"/>
                    <a:pt x="8495" y="257"/>
                  </a:cubicBezTo>
                  <a:cubicBezTo>
                    <a:pt x="8451" y="239"/>
                    <a:pt x="8416" y="222"/>
                    <a:pt x="8398" y="222"/>
                  </a:cubicBezTo>
                  <a:lnTo>
                    <a:pt x="8592" y="186"/>
                  </a:lnTo>
                  <a:cubicBezTo>
                    <a:pt x="8619" y="186"/>
                    <a:pt x="8601" y="213"/>
                    <a:pt x="8566" y="230"/>
                  </a:cubicBezTo>
                  <a:cubicBezTo>
                    <a:pt x="8583" y="230"/>
                    <a:pt x="8592" y="222"/>
                    <a:pt x="8601" y="222"/>
                  </a:cubicBezTo>
                  <a:cubicBezTo>
                    <a:pt x="8681" y="239"/>
                    <a:pt x="8645" y="266"/>
                    <a:pt x="8592" y="301"/>
                  </a:cubicBezTo>
                  <a:cubicBezTo>
                    <a:pt x="8566" y="292"/>
                    <a:pt x="8539" y="283"/>
                    <a:pt x="8513" y="275"/>
                  </a:cubicBezTo>
                  <a:cubicBezTo>
                    <a:pt x="8469" y="301"/>
                    <a:pt x="8424" y="345"/>
                    <a:pt x="8433" y="372"/>
                  </a:cubicBezTo>
                  <a:cubicBezTo>
                    <a:pt x="8451" y="363"/>
                    <a:pt x="8469" y="363"/>
                    <a:pt x="8504" y="354"/>
                  </a:cubicBezTo>
                  <a:lnTo>
                    <a:pt x="8504" y="354"/>
                  </a:lnTo>
                  <a:cubicBezTo>
                    <a:pt x="8486" y="363"/>
                    <a:pt x="8477" y="372"/>
                    <a:pt x="8486" y="380"/>
                  </a:cubicBezTo>
                  <a:cubicBezTo>
                    <a:pt x="8495" y="380"/>
                    <a:pt x="8513" y="372"/>
                    <a:pt x="8548" y="354"/>
                  </a:cubicBezTo>
                  <a:lnTo>
                    <a:pt x="8592" y="416"/>
                  </a:lnTo>
                  <a:lnTo>
                    <a:pt x="8601" y="389"/>
                  </a:lnTo>
                  <a:lnTo>
                    <a:pt x="8866" y="416"/>
                  </a:lnTo>
                  <a:cubicBezTo>
                    <a:pt x="9060" y="354"/>
                    <a:pt x="9219" y="257"/>
                    <a:pt x="9519" y="222"/>
                  </a:cubicBezTo>
                  <a:lnTo>
                    <a:pt x="9519" y="222"/>
                  </a:lnTo>
                  <a:cubicBezTo>
                    <a:pt x="9449" y="275"/>
                    <a:pt x="9502" y="301"/>
                    <a:pt x="9502" y="345"/>
                  </a:cubicBezTo>
                  <a:cubicBezTo>
                    <a:pt x="9483" y="333"/>
                    <a:pt x="9461" y="328"/>
                    <a:pt x="9435" y="328"/>
                  </a:cubicBezTo>
                  <a:cubicBezTo>
                    <a:pt x="9357" y="328"/>
                    <a:pt x="9250" y="372"/>
                    <a:pt x="9136" y="372"/>
                  </a:cubicBezTo>
                  <a:cubicBezTo>
                    <a:pt x="9129" y="372"/>
                    <a:pt x="9121" y="372"/>
                    <a:pt x="9113" y="372"/>
                  </a:cubicBezTo>
                  <a:lnTo>
                    <a:pt x="9113" y="372"/>
                  </a:lnTo>
                  <a:cubicBezTo>
                    <a:pt x="9193" y="380"/>
                    <a:pt x="9175" y="398"/>
                    <a:pt x="9157" y="407"/>
                  </a:cubicBezTo>
                  <a:lnTo>
                    <a:pt x="9431" y="354"/>
                  </a:lnTo>
                  <a:cubicBezTo>
                    <a:pt x="9431" y="398"/>
                    <a:pt x="9493" y="380"/>
                    <a:pt x="9564" y="398"/>
                  </a:cubicBezTo>
                  <a:cubicBezTo>
                    <a:pt x="9511" y="319"/>
                    <a:pt x="9775" y="336"/>
                    <a:pt x="9881" y="301"/>
                  </a:cubicBezTo>
                  <a:lnTo>
                    <a:pt x="9881" y="301"/>
                  </a:lnTo>
                  <a:cubicBezTo>
                    <a:pt x="9890" y="336"/>
                    <a:pt x="9864" y="363"/>
                    <a:pt x="9731" y="363"/>
                  </a:cubicBezTo>
                  <a:cubicBezTo>
                    <a:pt x="9753" y="371"/>
                    <a:pt x="9773" y="374"/>
                    <a:pt x="9791" y="374"/>
                  </a:cubicBezTo>
                  <a:cubicBezTo>
                    <a:pt x="9881" y="374"/>
                    <a:pt x="9931" y="293"/>
                    <a:pt x="10024" y="293"/>
                  </a:cubicBezTo>
                  <a:cubicBezTo>
                    <a:pt x="10040" y="293"/>
                    <a:pt x="10057" y="296"/>
                    <a:pt x="10076" y="301"/>
                  </a:cubicBezTo>
                  <a:cubicBezTo>
                    <a:pt x="10040" y="310"/>
                    <a:pt x="10023" y="301"/>
                    <a:pt x="10005" y="319"/>
                  </a:cubicBezTo>
                  <a:cubicBezTo>
                    <a:pt x="10033" y="309"/>
                    <a:pt x="10074" y="306"/>
                    <a:pt x="10115" y="306"/>
                  </a:cubicBezTo>
                  <a:cubicBezTo>
                    <a:pt x="10190" y="306"/>
                    <a:pt x="10260" y="319"/>
                    <a:pt x="10226" y="336"/>
                  </a:cubicBezTo>
                  <a:lnTo>
                    <a:pt x="10199" y="336"/>
                  </a:lnTo>
                  <a:cubicBezTo>
                    <a:pt x="10305" y="336"/>
                    <a:pt x="10464" y="345"/>
                    <a:pt x="10605" y="363"/>
                  </a:cubicBezTo>
                  <a:cubicBezTo>
                    <a:pt x="10696" y="369"/>
                    <a:pt x="10778" y="383"/>
                    <a:pt x="10830" y="383"/>
                  </a:cubicBezTo>
                  <a:cubicBezTo>
                    <a:pt x="10853" y="383"/>
                    <a:pt x="10871" y="380"/>
                    <a:pt x="10879" y="372"/>
                  </a:cubicBezTo>
                  <a:lnTo>
                    <a:pt x="10879" y="372"/>
                  </a:lnTo>
                  <a:cubicBezTo>
                    <a:pt x="10879" y="380"/>
                    <a:pt x="10826" y="442"/>
                    <a:pt x="10809" y="451"/>
                  </a:cubicBezTo>
                  <a:cubicBezTo>
                    <a:pt x="10918" y="422"/>
                    <a:pt x="11046" y="405"/>
                    <a:pt x="11177" y="405"/>
                  </a:cubicBezTo>
                  <a:cubicBezTo>
                    <a:pt x="11204" y="405"/>
                    <a:pt x="11232" y="405"/>
                    <a:pt x="11259" y="407"/>
                  </a:cubicBezTo>
                  <a:cubicBezTo>
                    <a:pt x="11205" y="438"/>
                    <a:pt x="11212" y="584"/>
                    <a:pt x="11107" y="584"/>
                  </a:cubicBezTo>
                  <a:cubicBezTo>
                    <a:pt x="11092" y="584"/>
                    <a:pt x="11075" y="581"/>
                    <a:pt x="11056" y="575"/>
                  </a:cubicBezTo>
                  <a:lnTo>
                    <a:pt x="11056" y="575"/>
                  </a:lnTo>
                  <a:cubicBezTo>
                    <a:pt x="11100" y="601"/>
                    <a:pt x="11135" y="645"/>
                    <a:pt x="11224" y="690"/>
                  </a:cubicBezTo>
                  <a:cubicBezTo>
                    <a:pt x="11208" y="666"/>
                    <a:pt x="11213" y="588"/>
                    <a:pt x="11245" y="588"/>
                  </a:cubicBezTo>
                  <a:cubicBezTo>
                    <a:pt x="11249" y="588"/>
                    <a:pt x="11254" y="589"/>
                    <a:pt x="11259" y="592"/>
                  </a:cubicBezTo>
                  <a:cubicBezTo>
                    <a:pt x="11311" y="723"/>
                    <a:pt x="11303" y="682"/>
                    <a:pt x="11371" y="818"/>
                  </a:cubicBezTo>
                  <a:lnTo>
                    <a:pt x="11371" y="818"/>
                  </a:lnTo>
                  <a:cubicBezTo>
                    <a:pt x="11362" y="795"/>
                    <a:pt x="11390" y="778"/>
                    <a:pt x="11424" y="778"/>
                  </a:cubicBezTo>
                  <a:cubicBezTo>
                    <a:pt x="11453" y="778"/>
                    <a:pt x="11486" y="791"/>
                    <a:pt x="11506" y="822"/>
                  </a:cubicBezTo>
                  <a:cubicBezTo>
                    <a:pt x="11490" y="822"/>
                    <a:pt x="11450" y="876"/>
                    <a:pt x="11423" y="876"/>
                  </a:cubicBezTo>
                  <a:cubicBezTo>
                    <a:pt x="11421" y="876"/>
                    <a:pt x="11420" y="876"/>
                    <a:pt x="11418" y="875"/>
                  </a:cubicBezTo>
                  <a:lnTo>
                    <a:pt x="11418" y="875"/>
                  </a:lnTo>
                  <a:cubicBezTo>
                    <a:pt x="11475" y="900"/>
                    <a:pt x="11540" y="932"/>
                    <a:pt x="11599" y="965"/>
                  </a:cubicBezTo>
                  <a:lnTo>
                    <a:pt x="11599" y="965"/>
                  </a:lnTo>
                  <a:cubicBezTo>
                    <a:pt x="11596" y="964"/>
                    <a:pt x="11593" y="963"/>
                    <a:pt x="11591" y="963"/>
                  </a:cubicBezTo>
                  <a:cubicBezTo>
                    <a:pt x="11560" y="963"/>
                    <a:pt x="11543" y="1024"/>
                    <a:pt x="11550" y="1060"/>
                  </a:cubicBezTo>
                  <a:cubicBezTo>
                    <a:pt x="11550" y="1059"/>
                    <a:pt x="11551" y="1058"/>
                    <a:pt x="11551" y="1058"/>
                  </a:cubicBezTo>
                  <a:cubicBezTo>
                    <a:pt x="11562" y="1058"/>
                    <a:pt x="11641" y="1214"/>
                    <a:pt x="11674" y="1255"/>
                  </a:cubicBezTo>
                  <a:lnTo>
                    <a:pt x="11647" y="1166"/>
                  </a:lnTo>
                  <a:lnTo>
                    <a:pt x="11647" y="1166"/>
                  </a:lnTo>
                  <a:cubicBezTo>
                    <a:pt x="11753" y="1369"/>
                    <a:pt x="11877" y="1308"/>
                    <a:pt x="11974" y="1528"/>
                  </a:cubicBezTo>
                  <a:cubicBezTo>
                    <a:pt x="11964" y="1523"/>
                    <a:pt x="11949" y="1520"/>
                    <a:pt x="11932" y="1520"/>
                  </a:cubicBezTo>
                  <a:cubicBezTo>
                    <a:pt x="11890" y="1520"/>
                    <a:pt x="11843" y="1543"/>
                    <a:pt x="11868" y="1625"/>
                  </a:cubicBezTo>
                  <a:cubicBezTo>
                    <a:pt x="11930" y="1652"/>
                    <a:pt x="12177" y="1767"/>
                    <a:pt x="12274" y="1961"/>
                  </a:cubicBezTo>
                  <a:lnTo>
                    <a:pt x="12257" y="2014"/>
                  </a:lnTo>
                  <a:lnTo>
                    <a:pt x="12336" y="2155"/>
                  </a:lnTo>
                  <a:cubicBezTo>
                    <a:pt x="12239" y="2076"/>
                    <a:pt x="12009" y="1855"/>
                    <a:pt x="11895" y="1740"/>
                  </a:cubicBezTo>
                  <a:lnTo>
                    <a:pt x="11895" y="1740"/>
                  </a:lnTo>
                  <a:cubicBezTo>
                    <a:pt x="11912" y="1829"/>
                    <a:pt x="11877" y="1767"/>
                    <a:pt x="11921" y="1890"/>
                  </a:cubicBezTo>
                  <a:cubicBezTo>
                    <a:pt x="11919" y="1901"/>
                    <a:pt x="11916" y="1905"/>
                    <a:pt x="11912" y="1905"/>
                  </a:cubicBezTo>
                  <a:cubicBezTo>
                    <a:pt x="11896" y="1905"/>
                    <a:pt x="11865" y="1831"/>
                    <a:pt x="11850" y="1802"/>
                  </a:cubicBezTo>
                  <a:lnTo>
                    <a:pt x="11850" y="1802"/>
                  </a:lnTo>
                  <a:cubicBezTo>
                    <a:pt x="11877" y="1899"/>
                    <a:pt x="11903" y="1996"/>
                    <a:pt x="11930" y="2102"/>
                  </a:cubicBezTo>
                  <a:cubicBezTo>
                    <a:pt x="11934" y="2100"/>
                    <a:pt x="11937" y="2099"/>
                    <a:pt x="11941" y="2099"/>
                  </a:cubicBezTo>
                  <a:cubicBezTo>
                    <a:pt x="11991" y="2099"/>
                    <a:pt x="12051" y="2289"/>
                    <a:pt x="12085" y="2289"/>
                  </a:cubicBezTo>
                  <a:cubicBezTo>
                    <a:pt x="12086" y="2289"/>
                    <a:pt x="12088" y="2288"/>
                    <a:pt x="12089" y="2288"/>
                  </a:cubicBezTo>
                  <a:cubicBezTo>
                    <a:pt x="12045" y="2182"/>
                    <a:pt x="11992" y="2076"/>
                    <a:pt x="11939" y="1979"/>
                  </a:cubicBezTo>
                  <a:cubicBezTo>
                    <a:pt x="11942" y="1977"/>
                    <a:pt x="11947" y="1976"/>
                    <a:pt x="11951" y="1976"/>
                  </a:cubicBezTo>
                  <a:cubicBezTo>
                    <a:pt x="12013" y="1976"/>
                    <a:pt x="12154" y="2135"/>
                    <a:pt x="12204" y="2332"/>
                  </a:cubicBezTo>
                  <a:cubicBezTo>
                    <a:pt x="12201" y="2351"/>
                    <a:pt x="12190" y="2357"/>
                    <a:pt x="12175" y="2357"/>
                  </a:cubicBezTo>
                  <a:cubicBezTo>
                    <a:pt x="12145" y="2357"/>
                    <a:pt x="12101" y="2331"/>
                    <a:pt x="12084" y="2331"/>
                  </a:cubicBezTo>
                  <a:cubicBezTo>
                    <a:pt x="12082" y="2331"/>
                    <a:pt x="12081" y="2331"/>
                    <a:pt x="12080" y="2332"/>
                  </a:cubicBezTo>
                  <a:cubicBezTo>
                    <a:pt x="12106" y="2350"/>
                    <a:pt x="12168" y="2526"/>
                    <a:pt x="12159" y="2544"/>
                  </a:cubicBezTo>
                  <a:lnTo>
                    <a:pt x="12106" y="2464"/>
                  </a:lnTo>
                  <a:lnTo>
                    <a:pt x="12106" y="2464"/>
                  </a:lnTo>
                  <a:cubicBezTo>
                    <a:pt x="12115" y="2588"/>
                    <a:pt x="12230" y="2641"/>
                    <a:pt x="12221" y="2800"/>
                  </a:cubicBezTo>
                  <a:cubicBezTo>
                    <a:pt x="12230" y="2853"/>
                    <a:pt x="12186" y="2968"/>
                    <a:pt x="12221" y="2968"/>
                  </a:cubicBezTo>
                  <a:cubicBezTo>
                    <a:pt x="12256" y="2891"/>
                    <a:pt x="12379" y="2831"/>
                    <a:pt x="12460" y="2831"/>
                  </a:cubicBezTo>
                  <a:cubicBezTo>
                    <a:pt x="12481" y="2831"/>
                    <a:pt x="12500" y="2835"/>
                    <a:pt x="12513" y="2844"/>
                  </a:cubicBezTo>
                  <a:cubicBezTo>
                    <a:pt x="12513" y="2862"/>
                    <a:pt x="12521" y="3118"/>
                    <a:pt x="12504" y="3188"/>
                  </a:cubicBezTo>
                  <a:cubicBezTo>
                    <a:pt x="12498" y="3209"/>
                    <a:pt x="12488" y="3216"/>
                    <a:pt x="12476" y="3216"/>
                  </a:cubicBezTo>
                  <a:cubicBezTo>
                    <a:pt x="12441" y="3216"/>
                    <a:pt x="12387" y="3156"/>
                    <a:pt x="12357" y="3156"/>
                  </a:cubicBezTo>
                  <a:cubicBezTo>
                    <a:pt x="12347" y="3156"/>
                    <a:pt x="12340" y="3162"/>
                    <a:pt x="12336" y="3180"/>
                  </a:cubicBezTo>
                  <a:cubicBezTo>
                    <a:pt x="12354" y="3180"/>
                    <a:pt x="12380" y="3215"/>
                    <a:pt x="12389" y="3232"/>
                  </a:cubicBezTo>
                  <a:cubicBezTo>
                    <a:pt x="12398" y="3285"/>
                    <a:pt x="12336" y="3224"/>
                    <a:pt x="12380" y="3338"/>
                  </a:cubicBezTo>
                  <a:cubicBezTo>
                    <a:pt x="12424" y="3338"/>
                    <a:pt x="12441" y="3452"/>
                    <a:pt x="12444" y="3452"/>
                  </a:cubicBezTo>
                  <a:cubicBezTo>
                    <a:pt x="12446" y="3452"/>
                    <a:pt x="12445" y="3432"/>
                    <a:pt x="12442" y="3374"/>
                  </a:cubicBezTo>
                  <a:lnTo>
                    <a:pt x="12442" y="3374"/>
                  </a:lnTo>
                  <a:cubicBezTo>
                    <a:pt x="12495" y="3480"/>
                    <a:pt x="12469" y="3497"/>
                    <a:pt x="12513" y="3630"/>
                  </a:cubicBezTo>
                  <a:cubicBezTo>
                    <a:pt x="12517" y="3621"/>
                    <a:pt x="12524" y="3617"/>
                    <a:pt x="12534" y="3617"/>
                  </a:cubicBezTo>
                  <a:cubicBezTo>
                    <a:pt x="12581" y="3617"/>
                    <a:pt x="12680" y="3718"/>
                    <a:pt x="12725" y="3806"/>
                  </a:cubicBezTo>
                  <a:cubicBezTo>
                    <a:pt x="12707" y="3806"/>
                    <a:pt x="12698" y="3833"/>
                    <a:pt x="12689" y="3851"/>
                  </a:cubicBezTo>
                  <a:cubicBezTo>
                    <a:pt x="12769" y="4080"/>
                    <a:pt x="12786" y="4204"/>
                    <a:pt x="12866" y="4407"/>
                  </a:cubicBezTo>
                  <a:cubicBezTo>
                    <a:pt x="12858" y="4430"/>
                    <a:pt x="12877" y="4511"/>
                    <a:pt x="12854" y="4511"/>
                  </a:cubicBezTo>
                  <a:cubicBezTo>
                    <a:pt x="12850" y="4511"/>
                    <a:pt x="12846" y="4509"/>
                    <a:pt x="12839" y="4504"/>
                  </a:cubicBezTo>
                  <a:lnTo>
                    <a:pt x="12839" y="4504"/>
                  </a:lnTo>
                  <a:cubicBezTo>
                    <a:pt x="12850" y="4514"/>
                    <a:pt x="12860" y="4524"/>
                    <a:pt x="12870" y="4536"/>
                  </a:cubicBezTo>
                  <a:lnTo>
                    <a:pt x="12870" y="4536"/>
                  </a:lnTo>
                  <a:cubicBezTo>
                    <a:pt x="12868" y="4534"/>
                    <a:pt x="12867" y="4532"/>
                    <a:pt x="12866" y="4530"/>
                  </a:cubicBezTo>
                  <a:cubicBezTo>
                    <a:pt x="12872" y="4528"/>
                    <a:pt x="12878" y="4527"/>
                    <a:pt x="12885" y="4527"/>
                  </a:cubicBezTo>
                  <a:cubicBezTo>
                    <a:pt x="12958" y="4527"/>
                    <a:pt x="13071" y="4653"/>
                    <a:pt x="13184" y="4831"/>
                  </a:cubicBezTo>
                  <a:cubicBezTo>
                    <a:pt x="13231" y="4930"/>
                    <a:pt x="13216" y="4946"/>
                    <a:pt x="13201" y="4946"/>
                  </a:cubicBezTo>
                  <a:cubicBezTo>
                    <a:pt x="13195" y="4946"/>
                    <a:pt x="13188" y="4942"/>
                    <a:pt x="13188" y="4942"/>
                  </a:cubicBezTo>
                  <a:lnTo>
                    <a:pt x="13188" y="4942"/>
                  </a:lnTo>
                  <a:cubicBezTo>
                    <a:pt x="13188" y="4942"/>
                    <a:pt x="13189" y="4943"/>
                    <a:pt x="13193" y="4945"/>
                  </a:cubicBezTo>
                  <a:cubicBezTo>
                    <a:pt x="13307" y="5272"/>
                    <a:pt x="13413" y="5175"/>
                    <a:pt x="13475" y="5458"/>
                  </a:cubicBezTo>
                  <a:cubicBezTo>
                    <a:pt x="13475" y="5516"/>
                    <a:pt x="13455" y="5527"/>
                    <a:pt x="13432" y="5527"/>
                  </a:cubicBezTo>
                  <a:cubicBezTo>
                    <a:pt x="13419" y="5527"/>
                    <a:pt x="13404" y="5523"/>
                    <a:pt x="13392" y="5523"/>
                  </a:cubicBezTo>
                  <a:cubicBezTo>
                    <a:pt x="13382" y="5523"/>
                    <a:pt x="13373" y="5526"/>
                    <a:pt x="13369" y="5537"/>
                  </a:cubicBezTo>
                  <a:cubicBezTo>
                    <a:pt x="13299" y="5405"/>
                    <a:pt x="13307" y="5307"/>
                    <a:pt x="13272" y="5219"/>
                  </a:cubicBezTo>
                  <a:lnTo>
                    <a:pt x="13272" y="5219"/>
                  </a:lnTo>
                  <a:lnTo>
                    <a:pt x="13299" y="5343"/>
                  </a:lnTo>
                  <a:cubicBezTo>
                    <a:pt x="13263" y="5299"/>
                    <a:pt x="13219" y="5210"/>
                    <a:pt x="13210" y="5157"/>
                  </a:cubicBezTo>
                  <a:lnTo>
                    <a:pt x="13210" y="5157"/>
                  </a:lnTo>
                  <a:cubicBezTo>
                    <a:pt x="13210" y="5263"/>
                    <a:pt x="13422" y="5696"/>
                    <a:pt x="13484" y="5961"/>
                  </a:cubicBezTo>
                  <a:cubicBezTo>
                    <a:pt x="13504" y="5988"/>
                    <a:pt x="13536" y="6037"/>
                    <a:pt x="13549" y="6037"/>
                  </a:cubicBezTo>
                  <a:cubicBezTo>
                    <a:pt x="13552" y="6037"/>
                    <a:pt x="13555" y="6033"/>
                    <a:pt x="13555" y="6023"/>
                  </a:cubicBezTo>
                  <a:lnTo>
                    <a:pt x="13519" y="5952"/>
                  </a:lnTo>
                  <a:cubicBezTo>
                    <a:pt x="13521" y="5936"/>
                    <a:pt x="13525" y="5930"/>
                    <a:pt x="13531" y="5930"/>
                  </a:cubicBezTo>
                  <a:cubicBezTo>
                    <a:pt x="13552" y="5930"/>
                    <a:pt x="13592" y="6000"/>
                    <a:pt x="13605" y="6000"/>
                  </a:cubicBezTo>
                  <a:cubicBezTo>
                    <a:pt x="13610" y="6000"/>
                    <a:pt x="13611" y="5992"/>
                    <a:pt x="13608" y="5970"/>
                  </a:cubicBezTo>
                  <a:lnTo>
                    <a:pt x="13608" y="5970"/>
                  </a:lnTo>
                  <a:cubicBezTo>
                    <a:pt x="13669" y="6067"/>
                    <a:pt x="13749" y="6173"/>
                    <a:pt x="13784" y="6332"/>
                  </a:cubicBezTo>
                  <a:lnTo>
                    <a:pt x="13749" y="6375"/>
                  </a:lnTo>
                  <a:lnTo>
                    <a:pt x="13749" y="6375"/>
                  </a:lnTo>
                  <a:cubicBezTo>
                    <a:pt x="13756" y="6365"/>
                    <a:pt x="13744" y="6295"/>
                    <a:pt x="13724" y="6253"/>
                  </a:cubicBezTo>
                  <a:lnTo>
                    <a:pt x="13724" y="6253"/>
                  </a:lnTo>
                  <a:cubicBezTo>
                    <a:pt x="13754" y="6322"/>
                    <a:pt x="13739" y="6487"/>
                    <a:pt x="13819" y="6535"/>
                  </a:cubicBezTo>
                  <a:lnTo>
                    <a:pt x="13811" y="6411"/>
                  </a:lnTo>
                  <a:lnTo>
                    <a:pt x="13811" y="6411"/>
                  </a:lnTo>
                  <a:cubicBezTo>
                    <a:pt x="13872" y="6508"/>
                    <a:pt x="13970" y="6623"/>
                    <a:pt x="14005" y="6764"/>
                  </a:cubicBezTo>
                  <a:cubicBezTo>
                    <a:pt x="14031" y="6694"/>
                    <a:pt x="13987" y="6738"/>
                    <a:pt x="14014" y="6623"/>
                  </a:cubicBezTo>
                  <a:lnTo>
                    <a:pt x="14014" y="6623"/>
                  </a:lnTo>
                  <a:cubicBezTo>
                    <a:pt x="14009" y="6634"/>
                    <a:pt x="14004" y="6639"/>
                    <a:pt x="13998" y="6639"/>
                  </a:cubicBezTo>
                  <a:cubicBezTo>
                    <a:pt x="13961" y="6639"/>
                    <a:pt x="13909" y="6403"/>
                    <a:pt x="13879" y="6403"/>
                  </a:cubicBezTo>
                  <a:cubicBezTo>
                    <a:pt x="13876" y="6403"/>
                    <a:pt x="13872" y="6407"/>
                    <a:pt x="13869" y="6414"/>
                  </a:cubicBezTo>
                  <a:lnTo>
                    <a:pt x="13869" y="6414"/>
                  </a:lnTo>
                  <a:cubicBezTo>
                    <a:pt x="13891" y="6307"/>
                    <a:pt x="13837" y="6251"/>
                    <a:pt x="13837" y="6111"/>
                  </a:cubicBezTo>
                  <a:cubicBezTo>
                    <a:pt x="13833" y="6115"/>
                    <a:pt x="13831" y="6131"/>
                    <a:pt x="13825" y="6131"/>
                  </a:cubicBezTo>
                  <a:cubicBezTo>
                    <a:pt x="13819" y="6131"/>
                    <a:pt x="13811" y="6115"/>
                    <a:pt x="13793" y="6058"/>
                  </a:cubicBezTo>
                  <a:cubicBezTo>
                    <a:pt x="13784" y="6049"/>
                    <a:pt x="13775" y="6040"/>
                    <a:pt x="13766" y="6032"/>
                  </a:cubicBezTo>
                  <a:cubicBezTo>
                    <a:pt x="13766" y="6032"/>
                    <a:pt x="13766" y="6032"/>
                    <a:pt x="13766" y="6040"/>
                  </a:cubicBezTo>
                  <a:cubicBezTo>
                    <a:pt x="13775" y="6067"/>
                    <a:pt x="13775" y="6093"/>
                    <a:pt x="13766" y="6102"/>
                  </a:cubicBezTo>
                  <a:cubicBezTo>
                    <a:pt x="13705" y="6058"/>
                    <a:pt x="13643" y="5881"/>
                    <a:pt x="13599" y="5828"/>
                  </a:cubicBezTo>
                  <a:cubicBezTo>
                    <a:pt x="13594" y="5811"/>
                    <a:pt x="13594" y="5806"/>
                    <a:pt x="13596" y="5806"/>
                  </a:cubicBezTo>
                  <a:cubicBezTo>
                    <a:pt x="13601" y="5806"/>
                    <a:pt x="13614" y="5824"/>
                    <a:pt x="13624" y="5824"/>
                  </a:cubicBezTo>
                  <a:cubicBezTo>
                    <a:pt x="13629" y="5824"/>
                    <a:pt x="13632" y="5820"/>
                    <a:pt x="13634" y="5811"/>
                  </a:cubicBezTo>
                  <a:lnTo>
                    <a:pt x="13572" y="5731"/>
                  </a:lnTo>
                  <a:cubicBezTo>
                    <a:pt x="13591" y="5719"/>
                    <a:pt x="13574" y="5624"/>
                    <a:pt x="13595" y="5624"/>
                  </a:cubicBezTo>
                  <a:cubicBezTo>
                    <a:pt x="13604" y="5624"/>
                    <a:pt x="13618" y="5639"/>
                    <a:pt x="13643" y="5678"/>
                  </a:cubicBezTo>
                  <a:lnTo>
                    <a:pt x="13590" y="5546"/>
                  </a:lnTo>
                  <a:cubicBezTo>
                    <a:pt x="13572" y="5458"/>
                    <a:pt x="13537" y="5343"/>
                    <a:pt x="13493" y="5272"/>
                  </a:cubicBezTo>
                  <a:cubicBezTo>
                    <a:pt x="13479" y="5223"/>
                    <a:pt x="13420" y="5162"/>
                    <a:pt x="13423" y="5162"/>
                  </a:cubicBezTo>
                  <a:cubicBezTo>
                    <a:pt x="13424" y="5162"/>
                    <a:pt x="13429" y="5166"/>
                    <a:pt x="13440" y="5175"/>
                  </a:cubicBezTo>
                  <a:lnTo>
                    <a:pt x="13334" y="4963"/>
                  </a:lnTo>
                  <a:lnTo>
                    <a:pt x="13343" y="4963"/>
                  </a:lnTo>
                  <a:cubicBezTo>
                    <a:pt x="13263" y="4742"/>
                    <a:pt x="13104" y="4548"/>
                    <a:pt x="13078" y="4274"/>
                  </a:cubicBezTo>
                  <a:cubicBezTo>
                    <a:pt x="13042" y="4213"/>
                    <a:pt x="13007" y="4142"/>
                    <a:pt x="12972" y="4018"/>
                  </a:cubicBezTo>
                  <a:lnTo>
                    <a:pt x="12989" y="3983"/>
                  </a:lnTo>
                  <a:cubicBezTo>
                    <a:pt x="12945" y="3895"/>
                    <a:pt x="12928" y="3692"/>
                    <a:pt x="12884" y="3665"/>
                  </a:cubicBezTo>
                  <a:cubicBezTo>
                    <a:pt x="12928" y="3533"/>
                    <a:pt x="12751" y="3206"/>
                    <a:pt x="12725" y="3038"/>
                  </a:cubicBezTo>
                  <a:lnTo>
                    <a:pt x="12680" y="3047"/>
                  </a:lnTo>
                  <a:cubicBezTo>
                    <a:pt x="12654" y="2932"/>
                    <a:pt x="12610" y="2826"/>
                    <a:pt x="12557" y="2685"/>
                  </a:cubicBezTo>
                  <a:lnTo>
                    <a:pt x="12521" y="2703"/>
                  </a:lnTo>
                  <a:cubicBezTo>
                    <a:pt x="12460" y="2588"/>
                    <a:pt x="12469" y="2376"/>
                    <a:pt x="12407" y="2182"/>
                  </a:cubicBezTo>
                  <a:lnTo>
                    <a:pt x="12407" y="2182"/>
                  </a:lnTo>
                  <a:cubicBezTo>
                    <a:pt x="12424" y="2191"/>
                    <a:pt x="12433" y="2235"/>
                    <a:pt x="12433" y="2279"/>
                  </a:cubicBezTo>
                  <a:cubicBezTo>
                    <a:pt x="12451" y="2014"/>
                    <a:pt x="12230" y="1793"/>
                    <a:pt x="12204" y="1564"/>
                  </a:cubicBezTo>
                  <a:cubicBezTo>
                    <a:pt x="12171" y="1515"/>
                    <a:pt x="12161" y="1481"/>
                    <a:pt x="12153" y="1442"/>
                  </a:cubicBezTo>
                  <a:lnTo>
                    <a:pt x="12153" y="1442"/>
                  </a:lnTo>
                  <a:cubicBezTo>
                    <a:pt x="12154" y="1443"/>
                    <a:pt x="12156" y="1446"/>
                    <a:pt x="12159" y="1449"/>
                  </a:cubicBezTo>
                  <a:cubicBezTo>
                    <a:pt x="12151" y="1440"/>
                    <a:pt x="12151" y="1431"/>
                    <a:pt x="12151" y="1422"/>
                  </a:cubicBezTo>
                  <a:cubicBezTo>
                    <a:pt x="12142" y="1396"/>
                    <a:pt x="12142" y="1369"/>
                    <a:pt x="12133" y="1343"/>
                  </a:cubicBezTo>
                  <a:lnTo>
                    <a:pt x="12133" y="1343"/>
                  </a:lnTo>
                  <a:cubicBezTo>
                    <a:pt x="12133" y="1369"/>
                    <a:pt x="12142" y="1396"/>
                    <a:pt x="12142" y="1414"/>
                  </a:cubicBezTo>
                  <a:cubicBezTo>
                    <a:pt x="12124" y="1369"/>
                    <a:pt x="12098" y="1316"/>
                    <a:pt x="12054" y="1255"/>
                  </a:cubicBezTo>
                  <a:lnTo>
                    <a:pt x="12080" y="1210"/>
                  </a:lnTo>
                  <a:cubicBezTo>
                    <a:pt x="12080" y="1210"/>
                    <a:pt x="12071" y="1210"/>
                    <a:pt x="12071" y="1202"/>
                  </a:cubicBezTo>
                  <a:cubicBezTo>
                    <a:pt x="12064" y="1176"/>
                    <a:pt x="12055" y="1165"/>
                    <a:pt x="12046" y="1165"/>
                  </a:cubicBezTo>
                  <a:cubicBezTo>
                    <a:pt x="12034" y="1165"/>
                    <a:pt x="12023" y="1185"/>
                    <a:pt x="12018" y="1210"/>
                  </a:cubicBezTo>
                  <a:cubicBezTo>
                    <a:pt x="12001" y="1184"/>
                    <a:pt x="11974" y="1157"/>
                    <a:pt x="11956" y="1140"/>
                  </a:cubicBezTo>
                  <a:cubicBezTo>
                    <a:pt x="11992" y="1060"/>
                    <a:pt x="11850" y="999"/>
                    <a:pt x="11877" y="901"/>
                  </a:cubicBezTo>
                  <a:cubicBezTo>
                    <a:pt x="11850" y="893"/>
                    <a:pt x="11789" y="831"/>
                    <a:pt x="11736" y="769"/>
                  </a:cubicBezTo>
                  <a:cubicBezTo>
                    <a:pt x="11684" y="718"/>
                    <a:pt x="11633" y="673"/>
                    <a:pt x="11592" y="669"/>
                  </a:cubicBezTo>
                  <a:lnTo>
                    <a:pt x="11592" y="669"/>
                  </a:lnTo>
                  <a:cubicBezTo>
                    <a:pt x="11548" y="608"/>
                    <a:pt x="11496" y="548"/>
                    <a:pt x="11435" y="522"/>
                  </a:cubicBezTo>
                  <a:lnTo>
                    <a:pt x="11444" y="460"/>
                  </a:lnTo>
                  <a:lnTo>
                    <a:pt x="11268" y="416"/>
                  </a:lnTo>
                  <a:cubicBezTo>
                    <a:pt x="11216" y="350"/>
                    <a:pt x="11189" y="314"/>
                    <a:pt x="11242" y="314"/>
                  </a:cubicBezTo>
                  <a:cubicBezTo>
                    <a:pt x="11253" y="314"/>
                    <a:pt x="11267" y="316"/>
                    <a:pt x="11285" y="319"/>
                  </a:cubicBezTo>
                  <a:cubicBezTo>
                    <a:pt x="11047" y="248"/>
                    <a:pt x="11100" y="239"/>
                    <a:pt x="10888" y="213"/>
                  </a:cubicBezTo>
                  <a:lnTo>
                    <a:pt x="10906" y="186"/>
                  </a:lnTo>
                  <a:cubicBezTo>
                    <a:pt x="10844" y="160"/>
                    <a:pt x="10720" y="177"/>
                    <a:pt x="10685" y="142"/>
                  </a:cubicBezTo>
                  <a:cubicBezTo>
                    <a:pt x="10605" y="98"/>
                    <a:pt x="10411" y="63"/>
                    <a:pt x="10182" y="63"/>
                  </a:cubicBezTo>
                  <a:cubicBezTo>
                    <a:pt x="10093" y="63"/>
                    <a:pt x="10001" y="64"/>
                    <a:pt x="9909" y="64"/>
                  </a:cubicBezTo>
                  <a:cubicBezTo>
                    <a:pt x="9772" y="64"/>
                    <a:pt x="9636" y="61"/>
                    <a:pt x="9519" y="45"/>
                  </a:cubicBezTo>
                  <a:lnTo>
                    <a:pt x="9519" y="45"/>
                  </a:lnTo>
                  <a:cubicBezTo>
                    <a:pt x="9543" y="74"/>
                    <a:pt x="9536" y="82"/>
                    <a:pt x="9515" y="82"/>
                  </a:cubicBezTo>
                  <a:cubicBezTo>
                    <a:pt x="9483" y="82"/>
                    <a:pt x="9417" y="62"/>
                    <a:pt x="9372" y="62"/>
                  </a:cubicBezTo>
                  <a:cubicBezTo>
                    <a:pt x="9346" y="62"/>
                    <a:pt x="9327" y="69"/>
                    <a:pt x="9325" y="89"/>
                  </a:cubicBezTo>
                  <a:cubicBezTo>
                    <a:pt x="9299" y="63"/>
                    <a:pt x="9246" y="54"/>
                    <a:pt x="9307" y="27"/>
                  </a:cubicBezTo>
                  <a:lnTo>
                    <a:pt x="9307" y="27"/>
                  </a:lnTo>
                  <a:cubicBezTo>
                    <a:pt x="9256" y="37"/>
                    <a:pt x="9211" y="39"/>
                    <a:pt x="9170" y="39"/>
                  </a:cubicBezTo>
                  <a:cubicBezTo>
                    <a:pt x="9120" y="39"/>
                    <a:pt x="9077" y="36"/>
                    <a:pt x="9036" y="36"/>
                  </a:cubicBezTo>
                  <a:cubicBezTo>
                    <a:pt x="8981" y="36"/>
                    <a:pt x="8930" y="42"/>
                    <a:pt x="8875" y="71"/>
                  </a:cubicBezTo>
                  <a:cubicBezTo>
                    <a:pt x="8848" y="45"/>
                    <a:pt x="8910" y="36"/>
                    <a:pt x="8892" y="18"/>
                  </a:cubicBezTo>
                  <a:lnTo>
                    <a:pt x="8892" y="18"/>
                  </a:lnTo>
                  <a:cubicBezTo>
                    <a:pt x="8880" y="25"/>
                    <a:pt x="8855" y="35"/>
                    <a:pt x="8835" y="35"/>
                  </a:cubicBezTo>
                  <a:cubicBezTo>
                    <a:pt x="8826" y="35"/>
                    <a:pt x="8818" y="33"/>
                    <a:pt x="8813" y="27"/>
                  </a:cubicBezTo>
                  <a:cubicBezTo>
                    <a:pt x="8786" y="18"/>
                    <a:pt x="8839" y="10"/>
                    <a:pt x="8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1463335" y="4356340"/>
              <a:ext cx="6356" cy="2945"/>
            </a:xfrm>
            <a:custGeom>
              <a:avLst/>
              <a:gdLst/>
              <a:ahLst/>
              <a:cxnLst/>
              <a:rect l="l" t="t" r="r" b="b"/>
              <a:pathLst>
                <a:path w="36" h="28" extrusionOk="0">
                  <a:moveTo>
                    <a:pt x="18" y="1"/>
                  </a:moveTo>
                  <a:lnTo>
                    <a:pt x="18" y="1"/>
                  </a:lnTo>
                  <a:cubicBezTo>
                    <a:pt x="1" y="9"/>
                    <a:pt x="1" y="18"/>
                    <a:pt x="36" y="27"/>
                  </a:cubicBezTo>
                  <a:cubicBezTo>
                    <a:pt x="18" y="18"/>
                    <a:pt x="18"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481149" y="4392630"/>
              <a:ext cx="1766" cy="947"/>
            </a:xfrm>
            <a:custGeom>
              <a:avLst/>
              <a:gdLst/>
              <a:ahLst/>
              <a:cxnLst/>
              <a:rect l="l" t="t" r="r" b="b"/>
              <a:pathLst>
                <a:path w="10" h="9" extrusionOk="0">
                  <a:moveTo>
                    <a:pt x="1" y="0"/>
                  </a:moveTo>
                  <a:cubicBezTo>
                    <a:pt x="1" y="9"/>
                    <a:pt x="1" y="9"/>
                    <a:pt x="1"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2152436" y="4651708"/>
              <a:ext cx="3355" cy="7574"/>
            </a:xfrm>
            <a:custGeom>
              <a:avLst/>
              <a:gdLst/>
              <a:ahLst/>
              <a:cxnLst/>
              <a:rect l="l" t="t" r="r" b="b"/>
              <a:pathLst>
                <a:path w="19" h="72" extrusionOk="0">
                  <a:moveTo>
                    <a:pt x="18" y="1"/>
                  </a:moveTo>
                  <a:cubicBezTo>
                    <a:pt x="9" y="1"/>
                    <a:pt x="0" y="18"/>
                    <a:pt x="18" y="71"/>
                  </a:cubicBezTo>
                  <a:cubicBezTo>
                    <a:pt x="9" y="36"/>
                    <a:pt x="9"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2432985" y="4984208"/>
              <a:ext cx="9534" cy="10308"/>
            </a:xfrm>
            <a:custGeom>
              <a:avLst/>
              <a:gdLst/>
              <a:ahLst/>
              <a:cxnLst/>
              <a:rect l="l" t="t" r="r" b="b"/>
              <a:pathLst>
                <a:path w="54" h="98" extrusionOk="0">
                  <a:moveTo>
                    <a:pt x="1" y="1"/>
                  </a:moveTo>
                  <a:lnTo>
                    <a:pt x="8" y="13"/>
                  </a:lnTo>
                  <a:lnTo>
                    <a:pt x="8" y="13"/>
                  </a:lnTo>
                  <a:cubicBezTo>
                    <a:pt x="6" y="9"/>
                    <a:pt x="3" y="5"/>
                    <a:pt x="1" y="1"/>
                  </a:cubicBezTo>
                  <a:close/>
                  <a:moveTo>
                    <a:pt x="8" y="13"/>
                  </a:moveTo>
                  <a:cubicBezTo>
                    <a:pt x="26" y="50"/>
                    <a:pt x="19" y="74"/>
                    <a:pt x="27" y="98"/>
                  </a:cubicBezTo>
                  <a:cubicBezTo>
                    <a:pt x="33" y="92"/>
                    <a:pt x="35" y="80"/>
                    <a:pt x="40" y="80"/>
                  </a:cubicBezTo>
                  <a:cubicBezTo>
                    <a:pt x="42" y="80"/>
                    <a:pt x="45" y="82"/>
                    <a:pt x="49" y="89"/>
                  </a:cubicBezTo>
                  <a:lnTo>
                    <a:pt x="49" y="89"/>
                  </a:lnTo>
                  <a:lnTo>
                    <a:pt x="8" y="13"/>
                  </a:lnTo>
                  <a:close/>
                  <a:moveTo>
                    <a:pt x="49" y="89"/>
                  </a:moveTo>
                  <a:lnTo>
                    <a:pt x="54" y="98"/>
                  </a:lnTo>
                  <a:cubicBezTo>
                    <a:pt x="52" y="94"/>
                    <a:pt x="50" y="91"/>
                    <a:pt x="4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2450464" y="5094656"/>
              <a:ext cx="6180" cy="8520"/>
            </a:xfrm>
            <a:custGeom>
              <a:avLst/>
              <a:gdLst/>
              <a:ahLst/>
              <a:cxnLst/>
              <a:rect l="l" t="t" r="r" b="b"/>
              <a:pathLst>
                <a:path w="35" h="81" extrusionOk="0">
                  <a:moveTo>
                    <a:pt x="3" y="0"/>
                  </a:moveTo>
                  <a:cubicBezTo>
                    <a:pt x="1" y="0"/>
                    <a:pt x="1" y="11"/>
                    <a:pt x="8" y="37"/>
                  </a:cubicBezTo>
                  <a:cubicBezTo>
                    <a:pt x="17" y="54"/>
                    <a:pt x="17" y="72"/>
                    <a:pt x="25" y="81"/>
                  </a:cubicBezTo>
                  <a:lnTo>
                    <a:pt x="34" y="72"/>
                  </a:lnTo>
                  <a:cubicBezTo>
                    <a:pt x="23" y="33"/>
                    <a:pt x="8"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2420626" y="5009243"/>
              <a:ext cx="19598" cy="15989"/>
            </a:xfrm>
            <a:custGeom>
              <a:avLst/>
              <a:gdLst/>
              <a:ahLst/>
              <a:cxnLst/>
              <a:rect l="l" t="t" r="r" b="b"/>
              <a:pathLst>
                <a:path w="111" h="152" extrusionOk="0">
                  <a:moveTo>
                    <a:pt x="27" y="1"/>
                  </a:moveTo>
                  <a:cubicBezTo>
                    <a:pt x="0" y="19"/>
                    <a:pt x="35" y="80"/>
                    <a:pt x="62" y="151"/>
                  </a:cubicBezTo>
                  <a:lnTo>
                    <a:pt x="62" y="142"/>
                  </a:lnTo>
                  <a:cubicBezTo>
                    <a:pt x="65" y="143"/>
                    <a:pt x="67" y="143"/>
                    <a:pt x="69" y="143"/>
                  </a:cubicBezTo>
                  <a:cubicBezTo>
                    <a:pt x="110" y="143"/>
                    <a:pt x="69" y="68"/>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2432985" y="5026914"/>
              <a:ext cx="7945" cy="7574"/>
            </a:xfrm>
            <a:custGeom>
              <a:avLst/>
              <a:gdLst/>
              <a:ahLst/>
              <a:cxnLst/>
              <a:rect l="l" t="t" r="r" b="b"/>
              <a:pathLst>
                <a:path w="45" h="72" extrusionOk="0">
                  <a:moveTo>
                    <a:pt x="1" y="1"/>
                  </a:moveTo>
                  <a:lnTo>
                    <a:pt x="1" y="1"/>
                  </a:lnTo>
                  <a:cubicBezTo>
                    <a:pt x="10" y="27"/>
                    <a:pt x="18" y="45"/>
                    <a:pt x="27" y="71"/>
                  </a:cubicBezTo>
                  <a:cubicBezTo>
                    <a:pt x="45" y="71"/>
                    <a:pt x="18"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2386021" y="4920464"/>
              <a:ext cx="18009" cy="11045"/>
            </a:xfrm>
            <a:custGeom>
              <a:avLst/>
              <a:gdLst/>
              <a:ahLst/>
              <a:cxnLst/>
              <a:rect l="l" t="t" r="r" b="b"/>
              <a:pathLst>
                <a:path w="102" h="105" extrusionOk="0">
                  <a:moveTo>
                    <a:pt x="7" y="1"/>
                  </a:moveTo>
                  <a:cubicBezTo>
                    <a:pt x="0" y="1"/>
                    <a:pt x="4" y="18"/>
                    <a:pt x="28" y="68"/>
                  </a:cubicBezTo>
                  <a:cubicBezTo>
                    <a:pt x="33" y="90"/>
                    <a:pt x="46" y="92"/>
                    <a:pt x="57" y="92"/>
                  </a:cubicBezTo>
                  <a:cubicBezTo>
                    <a:pt x="60" y="92"/>
                    <a:pt x="62" y="92"/>
                    <a:pt x="65" y="92"/>
                  </a:cubicBezTo>
                  <a:cubicBezTo>
                    <a:pt x="72" y="92"/>
                    <a:pt x="76" y="93"/>
                    <a:pt x="73" y="103"/>
                  </a:cubicBezTo>
                  <a:cubicBezTo>
                    <a:pt x="75" y="104"/>
                    <a:pt x="76" y="104"/>
                    <a:pt x="78" y="104"/>
                  </a:cubicBezTo>
                  <a:cubicBezTo>
                    <a:pt x="102" y="104"/>
                    <a:pt x="24"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2408090" y="5012083"/>
              <a:ext cx="7945" cy="7574"/>
            </a:xfrm>
            <a:custGeom>
              <a:avLst/>
              <a:gdLst/>
              <a:ahLst/>
              <a:cxnLst/>
              <a:rect l="l" t="t" r="r" b="b"/>
              <a:pathLst>
                <a:path w="45" h="72" extrusionOk="0">
                  <a:moveTo>
                    <a:pt x="0" y="0"/>
                  </a:moveTo>
                  <a:lnTo>
                    <a:pt x="18" y="71"/>
                  </a:lnTo>
                  <a:lnTo>
                    <a:pt x="4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2378429" y="4958227"/>
              <a:ext cx="11123" cy="15883"/>
            </a:xfrm>
            <a:custGeom>
              <a:avLst/>
              <a:gdLst/>
              <a:ahLst/>
              <a:cxnLst/>
              <a:rect l="l" t="t" r="r" b="b"/>
              <a:pathLst>
                <a:path w="63" h="151" extrusionOk="0">
                  <a:moveTo>
                    <a:pt x="1" y="0"/>
                  </a:moveTo>
                  <a:lnTo>
                    <a:pt x="36" y="124"/>
                  </a:lnTo>
                  <a:cubicBezTo>
                    <a:pt x="38" y="122"/>
                    <a:pt x="39" y="122"/>
                    <a:pt x="41" y="122"/>
                  </a:cubicBezTo>
                  <a:cubicBezTo>
                    <a:pt x="48" y="122"/>
                    <a:pt x="55" y="136"/>
                    <a:pt x="63" y="150"/>
                  </a:cubicBezTo>
                  <a:cubicBezTo>
                    <a:pt x="36" y="80"/>
                    <a:pt x="1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2389375" y="4974005"/>
              <a:ext cx="7945" cy="9362"/>
            </a:xfrm>
            <a:custGeom>
              <a:avLst/>
              <a:gdLst/>
              <a:ahLst/>
              <a:cxnLst/>
              <a:rect l="l" t="t" r="r" b="b"/>
              <a:pathLst>
                <a:path w="45" h="89" extrusionOk="0">
                  <a:moveTo>
                    <a:pt x="1" y="0"/>
                  </a:moveTo>
                  <a:lnTo>
                    <a:pt x="1" y="0"/>
                  </a:lnTo>
                  <a:cubicBezTo>
                    <a:pt x="9" y="36"/>
                    <a:pt x="27" y="71"/>
                    <a:pt x="45" y="89"/>
                  </a:cubicBezTo>
                  <a:cubicBezTo>
                    <a:pt x="36" y="71"/>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2392553" y="4990730"/>
              <a:ext cx="6356" cy="13043"/>
            </a:xfrm>
            <a:custGeom>
              <a:avLst/>
              <a:gdLst/>
              <a:ahLst/>
              <a:cxnLst/>
              <a:rect l="l" t="t" r="r" b="b"/>
              <a:pathLst>
                <a:path w="36" h="124" extrusionOk="0">
                  <a:moveTo>
                    <a:pt x="0" y="0"/>
                  </a:moveTo>
                  <a:lnTo>
                    <a:pt x="36" y="124"/>
                  </a:lnTo>
                  <a:lnTo>
                    <a:pt x="36" y="8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2280616" y="4816959"/>
              <a:ext cx="13771" cy="13990"/>
            </a:xfrm>
            <a:custGeom>
              <a:avLst/>
              <a:gdLst/>
              <a:ahLst/>
              <a:cxnLst/>
              <a:rect l="l" t="t" r="r" b="b"/>
              <a:pathLst>
                <a:path w="78" h="133" extrusionOk="0">
                  <a:moveTo>
                    <a:pt x="19" y="0"/>
                  </a:moveTo>
                  <a:cubicBezTo>
                    <a:pt x="0" y="0"/>
                    <a:pt x="10" y="40"/>
                    <a:pt x="34" y="81"/>
                  </a:cubicBezTo>
                  <a:cubicBezTo>
                    <a:pt x="48" y="101"/>
                    <a:pt x="67" y="133"/>
                    <a:pt x="75" y="133"/>
                  </a:cubicBezTo>
                  <a:cubicBezTo>
                    <a:pt x="77" y="133"/>
                    <a:pt x="78" y="131"/>
                    <a:pt x="78" y="125"/>
                  </a:cubicBezTo>
                  <a:lnTo>
                    <a:pt x="25" y="1"/>
                  </a:lnTo>
                  <a:cubicBezTo>
                    <a:pt x="23" y="0"/>
                    <a:pt x="21"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2295800" y="4867239"/>
              <a:ext cx="7945" cy="6522"/>
            </a:xfrm>
            <a:custGeom>
              <a:avLst/>
              <a:gdLst/>
              <a:ahLst/>
              <a:cxnLst/>
              <a:rect l="l" t="t" r="r" b="b"/>
              <a:pathLst>
                <a:path w="45" h="62" extrusionOk="0">
                  <a:moveTo>
                    <a:pt x="45" y="0"/>
                  </a:moveTo>
                  <a:lnTo>
                    <a:pt x="1" y="9"/>
                  </a:lnTo>
                  <a:lnTo>
                    <a:pt x="36" y="62"/>
                  </a:lnTo>
                  <a:cubicBezTo>
                    <a:pt x="36" y="26"/>
                    <a:pt x="36" y="1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2262784" y="4828214"/>
              <a:ext cx="15184" cy="13569"/>
            </a:xfrm>
            <a:custGeom>
              <a:avLst/>
              <a:gdLst/>
              <a:ahLst/>
              <a:cxnLst/>
              <a:rect l="l" t="t" r="r" b="b"/>
              <a:pathLst>
                <a:path w="86" h="129" extrusionOk="0">
                  <a:moveTo>
                    <a:pt x="5" y="0"/>
                  </a:moveTo>
                  <a:cubicBezTo>
                    <a:pt x="0" y="0"/>
                    <a:pt x="5" y="18"/>
                    <a:pt x="29" y="71"/>
                  </a:cubicBezTo>
                  <a:cubicBezTo>
                    <a:pt x="41" y="71"/>
                    <a:pt x="74" y="128"/>
                    <a:pt x="82" y="128"/>
                  </a:cubicBezTo>
                  <a:cubicBezTo>
                    <a:pt x="86" y="128"/>
                    <a:pt x="84" y="116"/>
                    <a:pt x="73" y="80"/>
                  </a:cubicBezTo>
                  <a:cubicBezTo>
                    <a:pt x="61" y="74"/>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2169562" y="4634037"/>
              <a:ext cx="15714" cy="2945"/>
            </a:xfrm>
            <a:custGeom>
              <a:avLst/>
              <a:gdLst/>
              <a:ahLst/>
              <a:cxnLst/>
              <a:rect l="l" t="t" r="r" b="b"/>
              <a:pathLst>
                <a:path w="89" h="28" extrusionOk="0">
                  <a:moveTo>
                    <a:pt x="1" y="1"/>
                  </a:moveTo>
                  <a:lnTo>
                    <a:pt x="9"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2041735" y="4463737"/>
              <a:ext cx="20304" cy="18513"/>
            </a:xfrm>
            <a:custGeom>
              <a:avLst/>
              <a:gdLst/>
              <a:ahLst/>
              <a:cxnLst/>
              <a:rect l="l" t="t" r="r" b="b"/>
              <a:pathLst>
                <a:path w="115" h="176" extrusionOk="0">
                  <a:moveTo>
                    <a:pt x="26" y="1"/>
                  </a:moveTo>
                  <a:cubicBezTo>
                    <a:pt x="17" y="1"/>
                    <a:pt x="9" y="10"/>
                    <a:pt x="0" y="30"/>
                  </a:cubicBezTo>
                  <a:cubicBezTo>
                    <a:pt x="45" y="172"/>
                    <a:pt x="62" y="39"/>
                    <a:pt x="98" y="172"/>
                  </a:cubicBezTo>
                  <a:cubicBezTo>
                    <a:pt x="100" y="174"/>
                    <a:pt x="102" y="175"/>
                    <a:pt x="103" y="175"/>
                  </a:cubicBezTo>
                  <a:cubicBezTo>
                    <a:pt x="114" y="175"/>
                    <a:pt x="79" y="82"/>
                    <a:pt x="94" y="82"/>
                  </a:cubicBezTo>
                  <a:cubicBezTo>
                    <a:pt x="95" y="82"/>
                    <a:pt x="96" y="82"/>
                    <a:pt x="98" y="83"/>
                  </a:cubicBezTo>
                  <a:cubicBezTo>
                    <a:pt x="62" y="36"/>
                    <a:pt x="43"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2058861" y="4472468"/>
              <a:ext cx="6356" cy="4733"/>
            </a:xfrm>
            <a:custGeom>
              <a:avLst/>
              <a:gdLst/>
              <a:ahLst/>
              <a:cxnLst/>
              <a:rect l="l" t="t" r="r" b="b"/>
              <a:pathLst>
                <a:path w="36" h="45" extrusionOk="0">
                  <a:moveTo>
                    <a:pt x="1" y="0"/>
                  </a:moveTo>
                  <a:lnTo>
                    <a:pt x="1" y="0"/>
                  </a:lnTo>
                  <a:cubicBezTo>
                    <a:pt x="9" y="18"/>
                    <a:pt x="18" y="27"/>
                    <a:pt x="36" y="45"/>
                  </a:cubicBezTo>
                  <a:cubicBezTo>
                    <a:pt x="18" y="18"/>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28571" y="5378032"/>
              <a:ext cx="4944" cy="11255"/>
            </a:xfrm>
            <a:custGeom>
              <a:avLst/>
              <a:gdLst/>
              <a:ahLst/>
              <a:cxnLst/>
              <a:rect l="l" t="t" r="r" b="b"/>
              <a:pathLst>
                <a:path w="28" h="107" extrusionOk="0">
                  <a:moveTo>
                    <a:pt x="18" y="0"/>
                  </a:moveTo>
                  <a:lnTo>
                    <a:pt x="1" y="106"/>
                  </a:lnTo>
                  <a:lnTo>
                    <a:pt x="1" y="106"/>
                  </a:lnTo>
                  <a:lnTo>
                    <a:pt x="27" y="36"/>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23804" y="5398439"/>
              <a:ext cx="9358" cy="9362"/>
            </a:xfrm>
            <a:custGeom>
              <a:avLst/>
              <a:gdLst/>
              <a:ahLst/>
              <a:cxnLst/>
              <a:rect l="l" t="t" r="r" b="b"/>
              <a:pathLst>
                <a:path w="53" h="89" extrusionOk="0">
                  <a:moveTo>
                    <a:pt x="53" y="1"/>
                  </a:moveTo>
                  <a:lnTo>
                    <a:pt x="0" y="27"/>
                  </a:lnTo>
                  <a:lnTo>
                    <a:pt x="44" y="89"/>
                  </a:lnTo>
                  <a:cubicBezTo>
                    <a:pt x="44" y="62"/>
                    <a:pt x="44"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1053370" y="4379587"/>
              <a:ext cx="15714" cy="2840"/>
            </a:xfrm>
            <a:custGeom>
              <a:avLst/>
              <a:gdLst/>
              <a:ahLst/>
              <a:cxnLst/>
              <a:rect l="l" t="t" r="r" b="b"/>
              <a:pathLst>
                <a:path w="89" h="27" extrusionOk="0">
                  <a:moveTo>
                    <a:pt x="0" y="0"/>
                  </a:moveTo>
                  <a:lnTo>
                    <a:pt x="89" y="27"/>
                  </a:lnTo>
                  <a:lnTo>
                    <a:pt x="89" y="18"/>
                  </a:lnTo>
                  <a:cubicBezTo>
                    <a:pt x="80" y="0"/>
                    <a:pt x="5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821021" y="4378640"/>
              <a:ext cx="7945" cy="4733"/>
            </a:xfrm>
            <a:custGeom>
              <a:avLst/>
              <a:gdLst/>
              <a:ahLst/>
              <a:cxnLst/>
              <a:rect l="l" t="t" r="r" b="b"/>
              <a:pathLst>
                <a:path w="45" h="45" extrusionOk="0">
                  <a:moveTo>
                    <a:pt x="1" y="1"/>
                  </a:moveTo>
                  <a:lnTo>
                    <a:pt x="18" y="45"/>
                  </a:lnTo>
                  <a:lnTo>
                    <a:pt x="45"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620452" y="4390631"/>
              <a:ext cx="27720" cy="2945"/>
            </a:xfrm>
            <a:custGeom>
              <a:avLst/>
              <a:gdLst/>
              <a:ahLst/>
              <a:cxnLst/>
              <a:rect l="l" t="t" r="r" b="b"/>
              <a:pathLst>
                <a:path w="157" h="28" extrusionOk="0">
                  <a:moveTo>
                    <a:pt x="15" y="0"/>
                  </a:moveTo>
                  <a:cubicBezTo>
                    <a:pt x="4" y="0"/>
                    <a:pt x="1" y="7"/>
                    <a:pt x="7" y="28"/>
                  </a:cubicBezTo>
                  <a:cubicBezTo>
                    <a:pt x="43" y="28"/>
                    <a:pt x="85" y="22"/>
                    <a:pt x="128" y="20"/>
                  </a:cubicBezTo>
                  <a:lnTo>
                    <a:pt x="128" y="20"/>
                  </a:lnTo>
                  <a:cubicBezTo>
                    <a:pt x="130" y="20"/>
                    <a:pt x="133" y="20"/>
                    <a:pt x="135" y="20"/>
                  </a:cubicBezTo>
                  <a:cubicBezTo>
                    <a:pt x="142" y="20"/>
                    <a:pt x="149" y="20"/>
                    <a:pt x="157" y="19"/>
                  </a:cubicBezTo>
                  <a:cubicBezTo>
                    <a:pt x="147" y="19"/>
                    <a:pt x="137" y="19"/>
                    <a:pt x="128" y="20"/>
                  </a:cubicBezTo>
                  <a:lnTo>
                    <a:pt x="128" y="20"/>
                  </a:lnTo>
                  <a:cubicBezTo>
                    <a:pt x="73" y="18"/>
                    <a:pt x="33"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2172740" y="5336904"/>
              <a:ext cx="7945" cy="3471"/>
            </a:xfrm>
            <a:custGeom>
              <a:avLst/>
              <a:gdLst/>
              <a:ahLst/>
              <a:cxnLst/>
              <a:rect l="l" t="t" r="r" b="b"/>
              <a:pathLst>
                <a:path w="45" h="33" extrusionOk="0">
                  <a:moveTo>
                    <a:pt x="21" y="1"/>
                  </a:moveTo>
                  <a:cubicBezTo>
                    <a:pt x="8" y="1"/>
                    <a:pt x="0" y="21"/>
                    <a:pt x="0" y="21"/>
                  </a:cubicBezTo>
                  <a:cubicBezTo>
                    <a:pt x="6" y="29"/>
                    <a:pt x="13" y="32"/>
                    <a:pt x="19" y="32"/>
                  </a:cubicBezTo>
                  <a:cubicBezTo>
                    <a:pt x="33" y="32"/>
                    <a:pt x="44" y="21"/>
                    <a:pt x="44" y="21"/>
                  </a:cubicBezTo>
                  <a:cubicBezTo>
                    <a:pt x="36" y="6"/>
                    <a:pt x="28"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2122775" y="5282311"/>
              <a:ext cx="9534" cy="7574"/>
            </a:xfrm>
            <a:custGeom>
              <a:avLst/>
              <a:gdLst/>
              <a:ahLst/>
              <a:cxnLst/>
              <a:rect l="l" t="t" r="r" b="b"/>
              <a:pathLst>
                <a:path w="54" h="72" extrusionOk="0">
                  <a:moveTo>
                    <a:pt x="1" y="1"/>
                  </a:moveTo>
                  <a:cubicBezTo>
                    <a:pt x="9" y="27"/>
                    <a:pt x="27" y="45"/>
                    <a:pt x="36" y="72"/>
                  </a:cubicBezTo>
                  <a:lnTo>
                    <a:pt x="54" y="72"/>
                  </a:lnTo>
                  <a:cubicBezTo>
                    <a:pt x="36" y="54"/>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2105648" y="5235923"/>
              <a:ext cx="22070" cy="34501"/>
            </a:xfrm>
            <a:custGeom>
              <a:avLst/>
              <a:gdLst/>
              <a:ahLst/>
              <a:cxnLst/>
              <a:rect l="l" t="t" r="r" b="b"/>
              <a:pathLst>
                <a:path w="125" h="328" extrusionOk="0">
                  <a:moveTo>
                    <a:pt x="62" y="0"/>
                  </a:moveTo>
                  <a:lnTo>
                    <a:pt x="62" y="0"/>
                  </a:lnTo>
                  <a:cubicBezTo>
                    <a:pt x="1" y="53"/>
                    <a:pt x="89" y="186"/>
                    <a:pt x="80" y="283"/>
                  </a:cubicBezTo>
                  <a:lnTo>
                    <a:pt x="71" y="301"/>
                  </a:lnTo>
                  <a:lnTo>
                    <a:pt x="124" y="327"/>
                  </a:lnTo>
                  <a:cubicBezTo>
                    <a:pt x="98" y="221"/>
                    <a:pt x="45" y="8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2133015" y="5206155"/>
              <a:ext cx="4061" cy="7574"/>
            </a:xfrm>
            <a:custGeom>
              <a:avLst/>
              <a:gdLst/>
              <a:ahLst/>
              <a:cxnLst/>
              <a:rect l="l" t="t" r="r" b="b"/>
              <a:pathLst>
                <a:path w="23" h="72" extrusionOk="0">
                  <a:moveTo>
                    <a:pt x="1" y="1"/>
                  </a:moveTo>
                  <a:cubicBezTo>
                    <a:pt x="1" y="1"/>
                    <a:pt x="5" y="14"/>
                    <a:pt x="13" y="72"/>
                  </a:cubicBezTo>
                  <a:cubicBezTo>
                    <a:pt x="13" y="63"/>
                    <a:pt x="13" y="63"/>
                    <a:pt x="22" y="54"/>
                  </a:cubicBezTo>
                  <a:cubicBezTo>
                    <a:pt x="22" y="45"/>
                    <a:pt x="13" y="27"/>
                    <a:pt x="22" y="10"/>
                  </a:cubicBezTo>
                  <a:lnTo>
                    <a:pt x="22" y="10"/>
                  </a:lnTo>
                  <a:cubicBezTo>
                    <a:pt x="19" y="12"/>
                    <a:pt x="17" y="12"/>
                    <a:pt x="14" y="12"/>
                  </a:cubicBezTo>
                  <a:cubicBezTo>
                    <a:pt x="5" y="1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2136899" y="5210888"/>
              <a:ext cx="1942" cy="2840"/>
            </a:xfrm>
            <a:custGeom>
              <a:avLst/>
              <a:gdLst/>
              <a:ahLst/>
              <a:cxnLst/>
              <a:rect l="l" t="t" r="r" b="b"/>
              <a:pathLst>
                <a:path w="11" h="27" extrusionOk="0">
                  <a:moveTo>
                    <a:pt x="6" y="0"/>
                  </a:moveTo>
                  <a:cubicBezTo>
                    <a:pt x="5" y="0"/>
                    <a:pt x="3" y="3"/>
                    <a:pt x="0" y="9"/>
                  </a:cubicBezTo>
                  <a:cubicBezTo>
                    <a:pt x="0" y="22"/>
                    <a:pt x="1" y="26"/>
                    <a:pt x="2" y="26"/>
                  </a:cubicBezTo>
                  <a:cubicBezTo>
                    <a:pt x="6" y="26"/>
                    <a:pt x="10"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2133721" y="5182172"/>
              <a:ext cx="7945" cy="11150"/>
            </a:xfrm>
            <a:custGeom>
              <a:avLst/>
              <a:gdLst/>
              <a:ahLst/>
              <a:cxnLst/>
              <a:rect l="l" t="t" r="r" b="b"/>
              <a:pathLst>
                <a:path w="45" h="106" extrusionOk="0">
                  <a:moveTo>
                    <a:pt x="25" y="0"/>
                  </a:moveTo>
                  <a:cubicBezTo>
                    <a:pt x="17" y="0"/>
                    <a:pt x="9" y="13"/>
                    <a:pt x="0" y="35"/>
                  </a:cubicBezTo>
                  <a:lnTo>
                    <a:pt x="18" y="105"/>
                  </a:lnTo>
                  <a:cubicBezTo>
                    <a:pt x="33" y="98"/>
                    <a:pt x="35" y="46"/>
                    <a:pt x="41" y="46"/>
                  </a:cubicBezTo>
                  <a:cubicBezTo>
                    <a:pt x="42" y="46"/>
                    <a:pt x="43" y="48"/>
                    <a:pt x="45" y="52"/>
                  </a:cubicBezTo>
                  <a:cubicBezTo>
                    <a:pt x="40" y="16"/>
                    <a:pt x="33"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2125953" y="5178280"/>
              <a:ext cx="3178" cy="4839"/>
            </a:xfrm>
            <a:custGeom>
              <a:avLst/>
              <a:gdLst/>
              <a:ahLst/>
              <a:cxnLst/>
              <a:rect l="l" t="t" r="r" b="b"/>
              <a:pathLst>
                <a:path w="18" h="46" extrusionOk="0">
                  <a:moveTo>
                    <a:pt x="0" y="1"/>
                  </a:moveTo>
                  <a:lnTo>
                    <a:pt x="9" y="45"/>
                  </a:lnTo>
                  <a:cubicBezTo>
                    <a:pt x="9" y="36"/>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2121185" y="5183014"/>
              <a:ext cx="9534" cy="8415"/>
            </a:xfrm>
            <a:custGeom>
              <a:avLst/>
              <a:gdLst/>
              <a:ahLst/>
              <a:cxnLst/>
              <a:rect l="l" t="t" r="r" b="b"/>
              <a:pathLst>
                <a:path w="54" h="80" extrusionOk="0">
                  <a:moveTo>
                    <a:pt x="36" y="0"/>
                  </a:moveTo>
                  <a:cubicBezTo>
                    <a:pt x="27" y="9"/>
                    <a:pt x="1" y="9"/>
                    <a:pt x="36" y="35"/>
                  </a:cubicBezTo>
                  <a:cubicBezTo>
                    <a:pt x="33" y="34"/>
                    <a:pt x="31" y="33"/>
                    <a:pt x="30" y="33"/>
                  </a:cubicBezTo>
                  <a:cubicBezTo>
                    <a:pt x="25" y="33"/>
                    <a:pt x="39" y="50"/>
                    <a:pt x="54" y="80"/>
                  </a:cubicBez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2121185" y="5195952"/>
              <a:ext cx="8828" cy="11886"/>
            </a:xfrm>
            <a:custGeom>
              <a:avLst/>
              <a:gdLst/>
              <a:ahLst/>
              <a:cxnLst/>
              <a:rect l="l" t="t" r="r" b="b"/>
              <a:pathLst>
                <a:path w="50" h="113" extrusionOk="0">
                  <a:moveTo>
                    <a:pt x="45" y="1"/>
                  </a:moveTo>
                  <a:lnTo>
                    <a:pt x="45" y="1"/>
                  </a:lnTo>
                  <a:cubicBezTo>
                    <a:pt x="34" y="23"/>
                    <a:pt x="30" y="53"/>
                    <a:pt x="21" y="53"/>
                  </a:cubicBezTo>
                  <a:cubicBezTo>
                    <a:pt x="16" y="53"/>
                    <a:pt x="10" y="44"/>
                    <a:pt x="1" y="18"/>
                  </a:cubicBezTo>
                  <a:lnTo>
                    <a:pt x="1" y="18"/>
                  </a:lnTo>
                  <a:cubicBezTo>
                    <a:pt x="5" y="83"/>
                    <a:pt x="16" y="113"/>
                    <a:pt x="27" y="113"/>
                  </a:cubicBezTo>
                  <a:cubicBezTo>
                    <a:pt x="39" y="113"/>
                    <a:pt x="50" y="72"/>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2102470" y="5234030"/>
              <a:ext cx="5650" cy="10308"/>
            </a:xfrm>
            <a:custGeom>
              <a:avLst/>
              <a:gdLst/>
              <a:ahLst/>
              <a:cxnLst/>
              <a:rect l="l" t="t" r="r" b="b"/>
              <a:pathLst>
                <a:path w="32" h="98" extrusionOk="0">
                  <a:moveTo>
                    <a:pt x="13" y="0"/>
                  </a:moveTo>
                  <a:cubicBezTo>
                    <a:pt x="12" y="0"/>
                    <a:pt x="11" y="0"/>
                    <a:pt x="10" y="1"/>
                  </a:cubicBezTo>
                  <a:lnTo>
                    <a:pt x="1" y="54"/>
                  </a:lnTo>
                  <a:lnTo>
                    <a:pt x="24" y="92"/>
                  </a:lnTo>
                  <a:lnTo>
                    <a:pt x="24" y="92"/>
                  </a:lnTo>
                  <a:cubicBezTo>
                    <a:pt x="14" y="67"/>
                    <a:pt x="32" y="0"/>
                    <a:pt x="13" y="0"/>
                  </a:cubicBezTo>
                  <a:close/>
                  <a:moveTo>
                    <a:pt x="24" y="92"/>
                  </a:moveTo>
                  <a:lnTo>
                    <a:pt x="24" y="92"/>
                  </a:lnTo>
                  <a:cubicBezTo>
                    <a:pt x="25" y="94"/>
                    <a:pt x="26" y="96"/>
                    <a:pt x="27" y="98"/>
                  </a:cubicBezTo>
                  <a:lnTo>
                    <a:pt x="24"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2130543" y="5138414"/>
              <a:ext cx="9534" cy="8415"/>
            </a:xfrm>
            <a:custGeom>
              <a:avLst/>
              <a:gdLst/>
              <a:ahLst/>
              <a:cxnLst/>
              <a:rect l="l" t="t" r="r" b="b"/>
              <a:pathLst>
                <a:path w="54" h="80" extrusionOk="0">
                  <a:moveTo>
                    <a:pt x="54" y="0"/>
                  </a:moveTo>
                  <a:lnTo>
                    <a:pt x="54" y="0"/>
                  </a:lnTo>
                  <a:cubicBezTo>
                    <a:pt x="52" y="0"/>
                    <a:pt x="50" y="1"/>
                    <a:pt x="48" y="2"/>
                  </a:cubicBezTo>
                  <a:lnTo>
                    <a:pt x="48" y="2"/>
                  </a:lnTo>
                  <a:cubicBezTo>
                    <a:pt x="50" y="1"/>
                    <a:pt x="52" y="0"/>
                    <a:pt x="54" y="0"/>
                  </a:cubicBezTo>
                  <a:close/>
                  <a:moveTo>
                    <a:pt x="48" y="2"/>
                  </a:moveTo>
                  <a:cubicBezTo>
                    <a:pt x="37" y="8"/>
                    <a:pt x="16" y="27"/>
                    <a:pt x="1" y="27"/>
                  </a:cubicBezTo>
                  <a:lnTo>
                    <a:pt x="18" y="80"/>
                  </a:lnTo>
                  <a:cubicBezTo>
                    <a:pt x="26" y="56"/>
                    <a:pt x="34" y="12"/>
                    <a:pt x="48"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2126129" y="5132839"/>
              <a:ext cx="4590" cy="8625"/>
            </a:xfrm>
            <a:custGeom>
              <a:avLst/>
              <a:gdLst/>
              <a:ahLst/>
              <a:cxnLst/>
              <a:rect l="l" t="t" r="r" b="b"/>
              <a:pathLst>
                <a:path w="26" h="82" extrusionOk="0">
                  <a:moveTo>
                    <a:pt x="8" y="0"/>
                  </a:moveTo>
                  <a:lnTo>
                    <a:pt x="8" y="0"/>
                  </a:lnTo>
                  <a:cubicBezTo>
                    <a:pt x="1" y="60"/>
                    <a:pt x="12" y="82"/>
                    <a:pt x="21" y="82"/>
                  </a:cubicBezTo>
                  <a:cubicBezTo>
                    <a:pt x="23" y="82"/>
                    <a:pt x="24" y="81"/>
                    <a:pt x="26" y="80"/>
                  </a:cubicBez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2113417" y="5174599"/>
              <a:ext cx="7945" cy="16830"/>
            </a:xfrm>
            <a:custGeom>
              <a:avLst/>
              <a:gdLst/>
              <a:ahLst/>
              <a:cxnLst/>
              <a:rect l="l" t="t" r="r" b="b"/>
              <a:pathLst>
                <a:path w="45" h="160" extrusionOk="0">
                  <a:moveTo>
                    <a:pt x="1" y="1"/>
                  </a:moveTo>
                  <a:lnTo>
                    <a:pt x="1" y="27"/>
                  </a:lnTo>
                  <a:lnTo>
                    <a:pt x="45" y="16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2138312" y="5101282"/>
              <a:ext cx="8122" cy="9362"/>
            </a:xfrm>
            <a:custGeom>
              <a:avLst/>
              <a:gdLst/>
              <a:ahLst/>
              <a:cxnLst/>
              <a:rect l="l" t="t" r="r" b="b"/>
              <a:pathLst>
                <a:path w="46" h="89" extrusionOk="0">
                  <a:moveTo>
                    <a:pt x="1" y="0"/>
                  </a:moveTo>
                  <a:lnTo>
                    <a:pt x="19" y="44"/>
                  </a:lnTo>
                  <a:lnTo>
                    <a:pt x="45" y="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2141490" y="5065939"/>
              <a:ext cx="9534" cy="18618"/>
            </a:xfrm>
            <a:custGeom>
              <a:avLst/>
              <a:gdLst/>
              <a:ahLst/>
              <a:cxnLst/>
              <a:rect l="l" t="t" r="r" b="b"/>
              <a:pathLst>
                <a:path w="54" h="177" extrusionOk="0">
                  <a:moveTo>
                    <a:pt x="9" y="1"/>
                  </a:moveTo>
                  <a:lnTo>
                    <a:pt x="9" y="1"/>
                  </a:lnTo>
                  <a:cubicBezTo>
                    <a:pt x="18" y="54"/>
                    <a:pt x="18" y="98"/>
                    <a:pt x="1" y="168"/>
                  </a:cubicBezTo>
                  <a:cubicBezTo>
                    <a:pt x="4" y="175"/>
                    <a:pt x="7" y="177"/>
                    <a:pt x="10" y="177"/>
                  </a:cubicBezTo>
                  <a:cubicBezTo>
                    <a:pt x="21" y="177"/>
                    <a:pt x="32" y="147"/>
                    <a:pt x="43" y="147"/>
                  </a:cubicBezTo>
                  <a:cubicBezTo>
                    <a:pt x="46" y="147"/>
                    <a:pt x="50" y="150"/>
                    <a:pt x="54" y="160"/>
                  </a:cubicBezTo>
                  <a:cubicBezTo>
                    <a:pt x="54" y="98"/>
                    <a:pt x="27" y="45"/>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2138312" y="5058576"/>
              <a:ext cx="4944" cy="7468"/>
            </a:xfrm>
            <a:custGeom>
              <a:avLst/>
              <a:gdLst/>
              <a:ahLst/>
              <a:cxnLst/>
              <a:rect l="l" t="t" r="r" b="b"/>
              <a:pathLst>
                <a:path w="28" h="71" extrusionOk="0">
                  <a:moveTo>
                    <a:pt x="1" y="0"/>
                  </a:moveTo>
                  <a:cubicBezTo>
                    <a:pt x="10" y="26"/>
                    <a:pt x="19" y="53"/>
                    <a:pt x="27" y="71"/>
                  </a:cubicBezTo>
                  <a:cubicBezTo>
                    <a:pt x="19" y="44"/>
                    <a:pt x="10"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2128954" y="5111486"/>
              <a:ext cx="6533" cy="6627"/>
            </a:xfrm>
            <a:custGeom>
              <a:avLst/>
              <a:gdLst/>
              <a:ahLst/>
              <a:cxnLst/>
              <a:rect l="l" t="t" r="r" b="b"/>
              <a:pathLst>
                <a:path w="37" h="63" extrusionOk="0">
                  <a:moveTo>
                    <a:pt x="36" y="0"/>
                  </a:moveTo>
                  <a:lnTo>
                    <a:pt x="1" y="36"/>
                  </a:lnTo>
                  <a:cubicBezTo>
                    <a:pt x="1" y="44"/>
                    <a:pt x="1" y="53"/>
                    <a:pt x="1" y="62"/>
                  </a:cubicBezTo>
                  <a:cubicBezTo>
                    <a:pt x="10" y="62"/>
                    <a:pt x="27" y="44"/>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2128954" y="5107699"/>
              <a:ext cx="177" cy="7574"/>
            </a:xfrm>
            <a:custGeom>
              <a:avLst/>
              <a:gdLst/>
              <a:ahLst/>
              <a:cxnLst/>
              <a:rect l="l" t="t" r="r" b="b"/>
              <a:pathLst>
                <a:path w="1" h="72" extrusionOk="0">
                  <a:moveTo>
                    <a:pt x="1" y="72"/>
                  </a:moveTo>
                  <a:lnTo>
                    <a:pt x="1" y="72"/>
                  </a:lnTo>
                  <a:cubicBezTo>
                    <a:pt x="1" y="36"/>
                    <a:pt x="1" y="10"/>
                    <a:pt x="1" y="1"/>
                  </a:cubicBezTo>
                  <a:cubicBezTo>
                    <a:pt x="1" y="10"/>
                    <a:pt x="1" y="27"/>
                    <a:pt x="1" y="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2128954" y="5118007"/>
              <a:ext cx="177" cy="947"/>
            </a:xfrm>
            <a:custGeom>
              <a:avLst/>
              <a:gdLst/>
              <a:ahLst/>
              <a:cxnLst/>
              <a:rect l="l" t="t" r="r" b="b"/>
              <a:pathLst>
                <a:path w="1" h="9" extrusionOk="0">
                  <a:moveTo>
                    <a:pt x="1" y="9"/>
                  </a:moveTo>
                  <a:lnTo>
                    <a:pt x="1" y="0"/>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2107237" y="5145356"/>
              <a:ext cx="12536" cy="9888"/>
            </a:xfrm>
            <a:custGeom>
              <a:avLst/>
              <a:gdLst/>
              <a:ahLst/>
              <a:cxnLst/>
              <a:rect l="l" t="t" r="r" b="b"/>
              <a:pathLst>
                <a:path w="71" h="94" extrusionOk="0">
                  <a:moveTo>
                    <a:pt x="28" y="1"/>
                  </a:moveTo>
                  <a:cubicBezTo>
                    <a:pt x="20" y="1"/>
                    <a:pt x="11" y="11"/>
                    <a:pt x="0" y="40"/>
                  </a:cubicBezTo>
                  <a:cubicBezTo>
                    <a:pt x="9" y="52"/>
                    <a:pt x="17" y="54"/>
                    <a:pt x="25" y="54"/>
                  </a:cubicBezTo>
                  <a:cubicBezTo>
                    <a:pt x="28" y="54"/>
                    <a:pt x="32" y="54"/>
                    <a:pt x="36" y="54"/>
                  </a:cubicBezTo>
                  <a:cubicBezTo>
                    <a:pt x="46" y="54"/>
                    <a:pt x="57" y="58"/>
                    <a:pt x="69" y="89"/>
                  </a:cubicBezTo>
                  <a:lnTo>
                    <a:pt x="69" y="89"/>
                  </a:lnTo>
                  <a:cubicBezTo>
                    <a:pt x="58" y="57"/>
                    <a:pt x="45" y="1"/>
                    <a:pt x="28" y="1"/>
                  </a:cubicBezTo>
                  <a:close/>
                  <a:moveTo>
                    <a:pt x="69" y="89"/>
                  </a:moveTo>
                  <a:lnTo>
                    <a:pt x="69" y="89"/>
                  </a:lnTo>
                  <a:cubicBezTo>
                    <a:pt x="70" y="91"/>
                    <a:pt x="70" y="92"/>
                    <a:pt x="71" y="93"/>
                  </a:cubicBezTo>
                  <a:cubicBezTo>
                    <a:pt x="70" y="92"/>
                    <a:pt x="70" y="91"/>
                    <a:pt x="6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2119596" y="5123582"/>
              <a:ext cx="4944" cy="9362"/>
            </a:xfrm>
            <a:custGeom>
              <a:avLst/>
              <a:gdLst/>
              <a:ahLst/>
              <a:cxnLst/>
              <a:rect l="l" t="t" r="r" b="b"/>
              <a:pathLst>
                <a:path w="28" h="89" extrusionOk="0">
                  <a:moveTo>
                    <a:pt x="10" y="0"/>
                  </a:moveTo>
                  <a:lnTo>
                    <a:pt x="1" y="79"/>
                  </a:lnTo>
                  <a:cubicBezTo>
                    <a:pt x="6" y="79"/>
                    <a:pt x="11" y="74"/>
                    <a:pt x="16" y="74"/>
                  </a:cubicBezTo>
                  <a:cubicBezTo>
                    <a:pt x="20" y="74"/>
                    <a:pt x="24" y="77"/>
                    <a:pt x="27" y="8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2119596" y="5118849"/>
              <a:ext cx="1766" cy="4839"/>
            </a:xfrm>
            <a:custGeom>
              <a:avLst/>
              <a:gdLst/>
              <a:ahLst/>
              <a:cxnLst/>
              <a:rect l="l" t="t" r="r" b="b"/>
              <a:pathLst>
                <a:path w="10" h="46" extrusionOk="0">
                  <a:moveTo>
                    <a:pt x="1" y="1"/>
                  </a:moveTo>
                  <a:lnTo>
                    <a:pt x="10" y="45"/>
                  </a:lnTo>
                  <a:lnTo>
                    <a:pt x="10"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2127542" y="5061311"/>
              <a:ext cx="4767" cy="16935"/>
            </a:xfrm>
            <a:custGeom>
              <a:avLst/>
              <a:gdLst/>
              <a:ahLst/>
              <a:cxnLst/>
              <a:rect l="l" t="t" r="r" b="b"/>
              <a:pathLst>
                <a:path w="27" h="161" extrusionOk="0">
                  <a:moveTo>
                    <a:pt x="9" y="0"/>
                  </a:moveTo>
                  <a:cubicBezTo>
                    <a:pt x="0" y="53"/>
                    <a:pt x="0" y="106"/>
                    <a:pt x="0" y="151"/>
                  </a:cubicBezTo>
                  <a:cubicBezTo>
                    <a:pt x="4" y="155"/>
                    <a:pt x="10" y="161"/>
                    <a:pt x="15" y="161"/>
                  </a:cubicBezTo>
                  <a:cubicBezTo>
                    <a:pt x="22" y="161"/>
                    <a:pt x="27" y="153"/>
                    <a:pt x="27" y="124"/>
                  </a:cubicBezTo>
                  <a:cubicBezTo>
                    <a:pt x="9" y="89"/>
                    <a:pt x="9"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2128954" y="5093814"/>
              <a:ext cx="1766" cy="1052"/>
            </a:xfrm>
            <a:custGeom>
              <a:avLst/>
              <a:gdLst/>
              <a:ahLst/>
              <a:cxnLst/>
              <a:rect l="l" t="t" r="r" b="b"/>
              <a:pathLst>
                <a:path w="10" h="10" extrusionOk="0">
                  <a:moveTo>
                    <a:pt x="10" y="0"/>
                  </a:moveTo>
                  <a:cubicBezTo>
                    <a:pt x="1" y="0"/>
                    <a:pt x="1" y="9"/>
                    <a:pt x="10"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2124364" y="5013030"/>
              <a:ext cx="1766" cy="1052"/>
            </a:xfrm>
            <a:custGeom>
              <a:avLst/>
              <a:gdLst/>
              <a:ahLst/>
              <a:cxnLst/>
              <a:rect l="l" t="t" r="r" b="b"/>
              <a:pathLst>
                <a:path w="10" h="10" extrusionOk="0">
                  <a:moveTo>
                    <a:pt x="0" y="0"/>
                  </a:move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2124364" y="5077089"/>
              <a:ext cx="3355" cy="9362"/>
            </a:xfrm>
            <a:custGeom>
              <a:avLst/>
              <a:gdLst/>
              <a:ahLst/>
              <a:cxnLst/>
              <a:rect l="l" t="t" r="r" b="b"/>
              <a:pathLst>
                <a:path w="19" h="89" extrusionOk="0">
                  <a:moveTo>
                    <a:pt x="18" y="1"/>
                  </a:moveTo>
                  <a:cubicBezTo>
                    <a:pt x="9" y="1"/>
                    <a:pt x="9" y="1"/>
                    <a:pt x="9" y="9"/>
                  </a:cubicBezTo>
                  <a:cubicBezTo>
                    <a:pt x="0" y="45"/>
                    <a:pt x="9" y="71"/>
                    <a:pt x="18" y="89"/>
                  </a:cubicBezTo>
                  <a:cubicBezTo>
                    <a:pt x="18" y="62"/>
                    <a:pt x="18"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2130543" y="5044586"/>
              <a:ext cx="6533" cy="7574"/>
            </a:xfrm>
            <a:custGeom>
              <a:avLst/>
              <a:gdLst/>
              <a:ahLst/>
              <a:cxnLst/>
              <a:rect l="l" t="t" r="r" b="b"/>
              <a:pathLst>
                <a:path w="37" h="72" extrusionOk="0">
                  <a:moveTo>
                    <a:pt x="18" y="0"/>
                  </a:moveTo>
                  <a:cubicBezTo>
                    <a:pt x="18" y="27"/>
                    <a:pt x="10" y="45"/>
                    <a:pt x="1" y="71"/>
                  </a:cubicBezTo>
                  <a:cubicBezTo>
                    <a:pt x="18" y="53"/>
                    <a:pt x="36"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2132132" y="5091710"/>
              <a:ext cx="1412" cy="1262"/>
            </a:xfrm>
            <a:custGeom>
              <a:avLst/>
              <a:gdLst/>
              <a:ahLst/>
              <a:cxnLst/>
              <a:rect l="l" t="t" r="r" b="b"/>
              <a:pathLst>
                <a:path w="8" h="12" extrusionOk="0">
                  <a:moveTo>
                    <a:pt x="7" y="1"/>
                  </a:moveTo>
                  <a:cubicBezTo>
                    <a:pt x="7" y="1"/>
                    <a:pt x="5" y="3"/>
                    <a:pt x="1" y="3"/>
                  </a:cubicBezTo>
                  <a:lnTo>
                    <a:pt x="1" y="12"/>
                  </a:lnTo>
                  <a:cubicBezTo>
                    <a:pt x="5" y="3"/>
                    <a:pt x="7"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2127542" y="5086346"/>
              <a:ext cx="4767" cy="7574"/>
            </a:xfrm>
            <a:custGeom>
              <a:avLst/>
              <a:gdLst/>
              <a:ahLst/>
              <a:cxnLst/>
              <a:rect l="l" t="t" r="r" b="b"/>
              <a:pathLst>
                <a:path w="27" h="72" extrusionOk="0">
                  <a:moveTo>
                    <a:pt x="0" y="1"/>
                  </a:moveTo>
                  <a:lnTo>
                    <a:pt x="0" y="1"/>
                  </a:lnTo>
                  <a:cubicBezTo>
                    <a:pt x="9" y="27"/>
                    <a:pt x="9" y="45"/>
                    <a:pt x="18" y="71"/>
                  </a:cubicBezTo>
                  <a:cubicBezTo>
                    <a:pt x="18" y="63"/>
                    <a:pt x="27" y="63"/>
                    <a:pt x="27" y="54"/>
                  </a:cubicBezTo>
                  <a:cubicBezTo>
                    <a:pt x="18"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2083755" y="4989467"/>
              <a:ext cx="40785" cy="34081"/>
            </a:xfrm>
            <a:custGeom>
              <a:avLst/>
              <a:gdLst/>
              <a:ahLst/>
              <a:cxnLst/>
              <a:rect l="l" t="t" r="r" b="b"/>
              <a:pathLst>
                <a:path w="231" h="324" extrusionOk="0">
                  <a:moveTo>
                    <a:pt x="20" y="1"/>
                  </a:moveTo>
                  <a:cubicBezTo>
                    <a:pt x="17" y="1"/>
                    <a:pt x="13" y="2"/>
                    <a:pt x="10" y="4"/>
                  </a:cubicBezTo>
                  <a:lnTo>
                    <a:pt x="36" y="101"/>
                  </a:lnTo>
                  <a:cubicBezTo>
                    <a:pt x="30" y="101"/>
                    <a:pt x="21" y="85"/>
                    <a:pt x="12" y="85"/>
                  </a:cubicBezTo>
                  <a:cubicBezTo>
                    <a:pt x="8" y="85"/>
                    <a:pt x="4" y="89"/>
                    <a:pt x="1" y="101"/>
                  </a:cubicBezTo>
                  <a:cubicBezTo>
                    <a:pt x="36" y="101"/>
                    <a:pt x="72" y="198"/>
                    <a:pt x="45" y="286"/>
                  </a:cubicBezTo>
                  <a:cubicBezTo>
                    <a:pt x="54" y="312"/>
                    <a:pt x="71" y="323"/>
                    <a:pt x="92" y="323"/>
                  </a:cubicBezTo>
                  <a:cubicBezTo>
                    <a:pt x="135" y="323"/>
                    <a:pt x="195" y="278"/>
                    <a:pt x="230" y="224"/>
                  </a:cubicBezTo>
                  <a:cubicBezTo>
                    <a:pt x="222" y="224"/>
                    <a:pt x="204" y="224"/>
                    <a:pt x="177" y="145"/>
                  </a:cubicBezTo>
                  <a:cubicBezTo>
                    <a:pt x="170" y="167"/>
                    <a:pt x="157" y="286"/>
                    <a:pt x="132" y="286"/>
                  </a:cubicBezTo>
                  <a:cubicBezTo>
                    <a:pt x="127" y="286"/>
                    <a:pt x="122" y="281"/>
                    <a:pt x="116" y="268"/>
                  </a:cubicBezTo>
                  <a:cubicBezTo>
                    <a:pt x="89" y="154"/>
                    <a:pt x="125" y="171"/>
                    <a:pt x="133" y="118"/>
                  </a:cubicBezTo>
                  <a:lnTo>
                    <a:pt x="133" y="118"/>
                  </a:lnTo>
                  <a:cubicBezTo>
                    <a:pt x="130" y="123"/>
                    <a:pt x="126" y="125"/>
                    <a:pt x="122" y="125"/>
                  </a:cubicBezTo>
                  <a:cubicBezTo>
                    <a:pt x="93" y="125"/>
                    <a:pt x="62"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2125953" y="5013030"/>
              <a:ext cx="7945" cy="21458"/>
            </a:xfrm>
            <a:custGeom>
              <a:avLst/>
              <a:gdLst/>
              <a:ahLst/>
              <a:cxnLst/>
              <a:rect l="l" t="t" r="r" b="b"/>
              <a:pathLst>
                <a:path w="45" h="204" extrusionOk="0">
                  <a:moveTo>
                    <a:pt x="0" y="0"/>
                  </a:moveTo>
                  <a:lnTo>
                    <a:pt x="0" y="177"/>
                  </a:lnTo>
                  <a:lnTo>
                    <a:pt x="0" y="203"/>
                  </a:lnTo>
                  <a:cubicBezTo>
                    <a:pt x="9" y="168"/>
                    <a:pt x="18" y="133"/>
                    <a:pt x="44" y="80"/>
                  </a:cubicBezTo>
                  <a:cubicBezTo>
                    <a:pt x="27" y="18"/>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2111828" y="5034383"/>
              <a:ext cx="18892" cy="27033"/>
            </a:xfrm>
            <a:custGeom>
              <a:avLst/>
              <a:gdLst/>
              <a:ahLst/>
              <a:cxnLst/>
              <a:rect l="l" t="t" r="r" b="b"/>
              <a:pathLst>
                <a:path w="107" h="257" extrusionOk="0">
                  <a:moveTo>
                    <a:pt x="80" y="0"/>
                  </a:moveTo>
                  <a:cubicBezTo>
                    <a:pt x="80" y="36"/>
                    <a:pt x="80" y="80"/>
                    <a:pt x="89" y="159"/>
                  </a:cubicBezTo>
                  <a:cubicBezTo>
                    <a:pt x="92" y="145"/>
                    <a:pt x="94" y="140"/>
                    <a:pt x="96" y="140"/>
                  </a:cubicBezTo>
                  <a:cubicBezTo>
                    <a:pt x="99" y="140"/>
                    <a:pt x="101" y="162"/>
                    <a:pt x="107" y="168"/>
                  </a:cubicBezTo>
                  <a:lnTo>
                    <a:pt x="80" y="0"/>
                  </a:lnTo>
                  <a:close/>
                  <a:moveTo>
                    <a:pt x="24" y="89"/>
                  </a:moveTo>
                  <a:cubicBezTo>
                    <a:pt x="17" y="89"/>
                    <a:pt x="9" y="94"/>
                    <a:pt x="1" y="106"/>
                  </a:cubicBezTo>
                  <a:cubicBezTo>
                    <a:pt x="1" y="212"/>
                    <a:pt x="27" y="177"/>
                    <a:pt x="45" y="239"/>
                  </a:cubicBezTo>
                  <a:cubicBezTo>
                    <a:pt x="42" y="188"/>
                    <a:pt x="44" y="173"/>
                    <a:pt x="47" y="173"/>
                  </a:cubicBezTo>
                  <a:cubicBezTo>
                    <a:pt x="53" y="173"/>
                    <a:pt x="64" y="208"/>
                    <a:pt x="74" y="208"/>
                  </a:cubicBezTo>
                  <a:cubicBezTo>
                    <a:pt x="80" y="208"/>
                    <a:pt x="85" y="198"/>
                    <a:pt x="89" y="168"/>
                  </a:cubicBezTo>
                  <a:cubicBezTo>
                    <a:pt x="89" y="195"/>
                    <a:pt x="98" y="230"/>
                    <a:pt x="98" y="256"/>
                  </a:cubicBezTo>
                  <a:cubicBezTo>
                    <a:pt x="98" y="234"/>
                    <a:pt x="104" y="205"/>
                    <a:pt x="106" y="180"/>
                  </a:cubicBezTo>
                  <a:lnTo>
                    <a:pt x="106" y="180"/>
                  </a:lnTo>
                  <a:cubicBezTo>
                    <a:pt x="106" y="183"/>
                    <a:pt x="104" y="184"/>
                    <a:pt x="103" y="184"/>
                  </a:cubicBezTo>
                  <a:cubicBezTo>
                    <a:pt x="102" y="184"/>
                    <a:pt x="102" y="181"/>
                    <a:pt x="106" y="177"/>
                  </a:cubicBezTo>
                  <a:lnTo>
                    <a:pt x="106" y="177"/>
                  </a:lnTo>
                  <a:cubicBezTo>
                    <a:pt x="106" y="178"/>
                    <a:pt x="106" y="179"/>
                    <a:pt x="106" y="180"/>
                  </a:cubicBezTo>
                  <a:lnTo>
                    <a:pt x="106" y="180"/>
                  </a:lnTo>
                  <a:cubicBezTo>
                    <a:pt x="107" y="179"/>
                    <a:pt x="107" y="178"/>
                    <a:pt x="107" y="177"/>
                  </a:cubicBezTo>
                  <a:lnTo>
                    <a:pt x="107" y="177"/>
                  </a:lnTo>
                  <a:cubicBezTo>
                    <a:pt x="107" y="177"/>
                    <a:pt x="107" y="177"/>
                    <a:pt x="106" y="177"/>
                  </a:cubicBezTo>
                  <a:lnTo>
                    <a:pt x="106" y="177"/>
                  </a:lnTo>
                  <a:cubicBezTo>
                    <a:pt x="107" y="177"/>
                    <a:pt x="107" y="177"/>
                    <a:pt x="107" y="177"/>
                  </a:cubicBezTo>
                  <a:lnTo>
                    <a:pt x="107" y="177"/>
                  </a:lnTo>
                  <a:lnTo>
                    <a:pt x="107" y="177"/>
                  </a:lnTo>
                  <a:cubicBezTo>
                    <a:pt x="107" y="177"/>
                    <a:pt x="107" y="168"/>
                    <a:pt x="107" y="168"/>
                  </a:cubicBezTo>
                  <a:cubicBezTo>
                    <a:pt x="107" y="171"/>
                    <a:pt x="107" y="174"/>
                    <a:pt x="107" y="177"/>
                  </a:cubicBezTo>
                  <a:lnTo>
                    <a:pt x="107" y="177"/>
                  </a:lnTo>
                  <a:lnTo>
                    <a:pt x="98" y="168"/>
                  </a:lnTo>
                  <a:cubicBezTo>
                    <a:pt x="98" y="168"/>
                    <a:pt x="98" y="168"/>
                    <a:pt x="89" y="159"/>
                  </a:cubicBezTo>
                  <a:cubicBezTo>
                    <a:pt x="62" y="139"/>
                    <a:pt x="46" y="89"/>
                    <a:pt x="24"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2094702" y="5138729"/>
              <a:ext cx="1766" cy="1578"/>
            </a:xfrm>
            <a:custGeom>
              <a:avLst/>
              <a:gdLst/>
              <a:ahLst/>
              <a:cxnLst/>
              <a:rect l="l" t="t" r="r" b="b"/>
              <a:pathLst>
                <a:path w="10" h="15" extrusionOk="0">
                  <a:moveTo>
                    <a:pt x="2" y="0"/>
                  </a:moveTo>
                  <a:cubicBezTo>
                    <a:pt x="1" y="0"/>
                    <a:pt x="1" y="5"/>
                    <a:pt x="1" y="15"/>
                  </a:cubicBezTo>
                  <a:cubicBezTo>
                    <a:pt x="1" y="6"/>
                    <a:pt x="1" y="6"/>
                    <a:pt x="10"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2096291" y="5124424"/>
              <a:ext cx="17303" cy="20091"/>
            </a:xfrm>
            <a:custGeom>
              <a:avLst/>
              <a:gdLst/>
              <a:ahLst/>
              <a:cxnLst/>
              <a:rect l="l" t="t" r="r" b="b"/>
              <a:pathLst>
                <a:path w="98" h="191" extrusionOk="0">
                  <a:moveTo>
                    <a:pt x="97" y="0"/>
                  </a:moveTo>
                  <a:cubicBezTo>
                    <a:pt x="97" y="0"/>
                    <a:pt x="96" y="1"/>
                    <a:pt x="95" y="3"/>
                  </a:cubicBezTo>
                  <a:lnTo>
                    <a:pt x="95" y="3"/>
                  </a:lnTo>
                  <a:cubicBezTo>
                    <a:pt x="96" y="2"/>
                    <a:pt x="97" y="2"/>
                    <a:pt x="98" y="1"/>
                  </a:cubicBezTo>
                  <a:cubicBezTo>
                    <a:pt x="98" y="0"/>
                    <a:pt x="98" y="0"/>
                    <a:pt x="97" y="0"/>
                  </a:cubicBezTo>
                  <a:close/>
                  <a:moveTo>
                    <a:pt x="95" y="3"/>
                  </a:moveTo>
                  <a:lnTo>
                    <a:pt x="95" y="3"/>
                  </a:lnTo>
                  <a:cubicBezTo>
                    <a:pt x="69" y="20"/>
                    <a:pt x="43" y="38"/>
                    <a:pt x="9" y="80"/>
                  </a:cubicBezTo>
                  <a:cubicBezTo>
                    <a:pt x="18" y="89"/>
                    <a:pt x="27" y="107"/>
                    <a:pt x="27" y="142"/>
                  </a:cubicBezTo>
                  <a:cubicBezTo>
                    <a:pt x="24" y="154"/>
                    <a:pt x="21" y="158"/>
                    <a:pt x="18" y="158"/>
                  </a:cubicBezTo>
                  <a:cubicBezTo>
                    <a:pt x="12" y="158"/>
                    <a:pt x="6" y="142"/>
                    <a:pt x="1" y="142"/>
                  </a:cubicBezTo>
                  <a:cubicBezTo>
                    <a:pt x="6" y="159"/>
                    <a:pt x="12" y="190"/>
                    <a:pt x="20" y="190"/>
                  </a:cubicBezTo>
                  <a:cubicBezTo>
                    <a:pt x="24" y="190"/>
                    <a:pt x="29" y="180"/>
                    <a:pt x="36" y="151"/>
                  </a:cubicBezTo>
                  <a:lnTo>
                    <a:pt x="36" y="142"/>
                  </a:lnTo>
                  <a:cubicBezTo>
                    <a:pt x="51" y="83"/>
                    <a:pt x="84" y="17"/>
                    <a:pt x="9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2104059" y="5077089"/>
              <a:ext cx="7945" cy="15883"/>
            </a:xfrm>
            <a:custGeom>
              <a:avLst/>
              <a:gdLst/>
              <a:ahLst/>
              <a:cxnLst/>
              <a:rect l="l" t="t" r="r" b="b"/>
              <a:pathLst>
                <a:path w="45" h="151" extrusionOk="0">
                  <a:moveTo>
                    <a:pt x="27" y="1"/>
                  </a:moveTo>
                  <a:lnTo>
                    <a:pt x="1" y="71"/>
                  </a:lnTo>
                  <a:lnTo>
                    <a:pt x="18" y="71"/>
                  </a:lnTo>
                  <a:cubicBezTo>
                    <a:pt x="10" y="151"/>
                    <a:pt x="36" y="133"/>
                    <a:pt x="45" y="142"/>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2125953" y="5004614"/>
              <a:ext cx="9534" cy="8520"/>
            </a:xfrm>
            <a:custGeom>
              <a:avLst/>
              <a:gdLst/>
              <a:ahLst/>
              <a:cxnLst/>
              <a:rect l="l" t="t" r="r" b="b"/>
              <a:pathLst>
                <a:path w="54" h="81" extrusionOk="0">
                  <a:moveTo>
                    <a:pt x="0" y="1"/>
                  </a:moveTo>
                  <a:lnTo>
                    <a:pt x="18" y="63"/>
                  </a:lnTo>
                  <a:lnTo>
                    <a:pt x="53" y="8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2125953" y="4987048"/>
              <a:ext cx="6356" cy="4733"/>
            </a:xfrm>
            <a:custGeom>
              <a:avLst/>
              <a:gdLst/>
              <a:ahLst/>
              <a:cxnLst/>
              <a:rect l="l" t="t" r="r" b="b"/>
              <a:pathLst>
                <a:path w="36" h="45" extrusionOk="0">
                  <a:moveTo>
                    <a:pt x="9" y="0"/>
                  </a:moveTo>
                  <a:lnTo>
                    <a:pt x="0" y="44"/>
                  </a:lnTo>
                  <a:lnTo>
                    <a:pt x="36" y="4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802306" y="4521696"/>
              <a:ext cx="6533" cy="1052"/>
            </a:xfrm>
            <a:custGeom>
              <a:avLst/>
              <a:gdLst/>
              <a:ahLst/>
              <a:cxnLst/>
              <a:rect l="l" t="t" r="r" b="b"/>
              <a:pathLst>
                <a:path w="37" h="10" extrusionOk="0">
                  <a:moveTo>
                    <a:pt x="36" y="0"/>
                  </a:moveTo>
                  <a:cubicBezTo>
                    <a:pt x="33" y="0"/>
                    <a:pt x="30" y="1"/>
                    <a:pt x="27" y="3"/>
                  </a:cubicBezTo>
                  <a:lnTo>
                    <a:pt x="27" y="3"/>
                  </a:lnTo>
                  <a:lnTo>
                    <a:pt x="36" y="0"/>
                  </a:lnTo>
                  <a:close/>
                  <a:moveTo>
                    <a:pt x="27" y="3"/>
                  </a:moveTo>
                  <a:lnTo>
                    <a:pt x="1" y="9"/>
                  </a:lnTo>
                  <a:cubicBezTo>
                    <a:pt x="13" y="9"/>
                    <a:pt x="20" y="5"/>
                    <a:pt x="27"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856862" y="4518014"/>
              <a:ext cx="3355" cy="1893"/>
            </a:xfrm>
            <a:custGeom>
              <a:avLst/>
              <a:gdLst/>
              <a:ahLst/>
              <a:cxnLst/>
              <a:rect l="l" t="t" r="r" b="b"/>
              <a:pathLst>
                <a:path w="19" h="18" extrusionOk="0">
                  <a:moveTo>
                    <a:pt x="19" y="0"/>
                  </a:moveTo>
                  <a:cubicBezTo>
                    <a:pt x="1" y="9"/>
                    <a:pt x="1" y="18"/>
                    <a:pt x="10"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1806385" y="4544837"/>
              <a:ext cx="15714" cy="11360"/>
            </a:xfrm>
            <a:custGeom>
              <a:avLst/>
              <a:gdLst/>
              <a:ahLst/>
              <a:cxnLst/>
              <a:rect l="l" t="t" r="r" b="b"/>
              <a:pathLst>
                <a:path w="89" h="108" extrusionOk="0">
                  <a:moveTo>
                    <a:pt x="8" y="0"/>
                  </a:moveTo>
                  <a:cubicBezTo>
                    <a:pt x="5" y="0"/>
                    <a:pt x="2" y="3"/>
                    <a:pt x="0" y="10"/>
                  </a:cubicBezTo>
                  <a:lnTo>
                    <a:pt x="0" y="45"/>
                  </a:lnTo>
                  <a:cubicBezTo>
                    <a:pt x="44" y="63"/>
                    <a:pt x="71" y="89"/>
                    <a:pt x="88" y="107"/>
                  </a:cubicBezTo>
                  <a:cubicBezTo>
                    <a:pt x="60" y="57"/>
                    <a:pt x="25"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1284129" y="4505918"/>
              <a:ext cx="9534" cy="3787"/>
            </a:xfrm>
            <a:custGeom>
              <a:avLst/>
              <a:gdLst/>
              <a:ahLst/>
              <a:cxnLst/>
              <a:rect l="l" t="t" r="r" b="b"/>
              <a:pathLst>
                <a:path w="54" h="36" extrusionOk="0">
                  <a:moveTo>
                    <a:pt x="53" y="0"/>
                  </a:moveTo>
                  <a:lnTo>
                    <a:pt x="53" y="0"/>
                  </a:lnTo>
                  <a:cubicBezTo>
                    <a:pt x="36" y="9"/>
                    <a:pt x="18" y="18"/>
                    <a:pt x="0" y="27"/>
                  </a:cubicBezTo>
                  <a:lnTo>
                    <a:pt x="18" y="36"/>
                  </a:lnTo>
                  <a:cubicBezTo>
                    <a:pt x="27" y="27"/>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1260647" y="4520749"/>
              <a:ext cx="14301" cy="2840"/>
            </a:xfrm>
            <a:custGeom>
              <a:avLst/>
              <a:gdLst/>
              <a:ahLst/>
              <a:cxnLst/>
              <a:rect l="l" t="t" r="r" b="b"/>
              <a:pathLst>
                <a:path w="81" h="27" extrusionOk="0">
                  <a:moveTo>
                    <a:pt x="1" y="1"/>
                  </a:moveTo>
                  <a:lnTo>
                    <a:pt x="1" y="1"/>
                  </a:lnTo>
                  <a:cubicBezTo>
                    <a:pt x="18" y="9"/>
                    <a:pt x="45" y="18"/>
                    <a:pt x="80" y="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79491" y="4582074"/>
              <a:ext cx="7945" cy="5680"/>
            </a:xfrm>
            <a:custGeom>
              <a:avLst/>
              <a:gdLst/>
              <a:ahLst/>
              <a:cxnLst/>
              <a:rect l="l" t="t" r="r" b="b"/>
              <a:pathLst>
                <a:path w="45" h="54" extrusionOk="0">
                  <a:moveTo>
                    <a:pt x="0" y="0"/>
                  </a:moveTo>
                  <a:lnTo>
                    <a:pt x="0" y="53"/>
                  </a:lnTo>
                  <a:cubicBezTo>
                    <a:pt x="44" y="9"/>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2060450" y="4782668"/>
              <a:ext cx="6356" cy="13990"/>
            </a:xfrm>
            <a:custGeom>
              <a:avLst/>
              <a:gdLst/>
              <a:ahLst/>
              <a:cxnLst/>
              <a:rect l="l" t="t" r="r" b="b"/>
              <a:pathLst>
                <a:path w="36" h="133" extrusionOk="0">
                  <a:moveTo>
                    <a:pt x="18" y="1"/>
                  </a:moveTo>
                  <a:cubicBezTo>
                    <a:pt x="18" y="62"/>
                    <a:pt x="0" y="124"/>
                    <a:pt x="36" y="133"/>
                  </a:cubicBezTo>
                  <a:cubicBezTo>
                    <a:pt x="36" y="80"/>
                    <a:pt x="27"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816430" y="4479936"/>
              <a:ext cx="7945" cy="2840"/>
            </a:xfrm>
            <a:custGeom>
              <a:avLst/>
              <a:gdLst/>
              <a:ahLst/>
              <a:cxnLst/>
              <a:rect l="l" t="t" r="r" b="b"/>
              <a:pathLst>
                <a:path w="45" h="27" extrusionOk="0">
                  <a:moveTo>
                    <a:pt x="36" y="0"/>
                  </a:moveTo>
                  <a:lnTo>
                    <a:pt x="36" y="0"/>
                  </a:lnTo>
                  <a:cubicBezTo>
                    <a:pt x="9" y="9"/>
                    <a:pt x="0" y="18"/>
                    <a:pt x="0" y="26"/>
                  </a:cubicBezTo>
                  <a:cubicBezTo>
                    <a:pt x="27" y="18"/>
                    <a:pt x="44" y="9"/>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2055683" y="4766889"/>
              <a:ext cx="8122" cy="15883"/>
            </a:xfrm>
            <a:custGeom>
              <a:avLst/>
              <a:gdLst/>
              <a:ahLst/>
              <a:cxnLst/>
              <a:rect l="l" t="t" r="r" b="b"/>
              <a:pathLst>
                <a:path w="46" h="151" extrusionOk="0">
                  <a:moveTo>
                    <a:pt x="1" y="0"/>
                  </a:moveTo>
                  <a:lnTo>
                    <a:pt x="1" y="27"/>
                  </a:lnTo>
                  <a:cubicBezTo>
                    <a:pt x="19" y="62"/>
                    <a:pt x="36" y="98"/>
                    <a:pt x="45" y="151"/>
                  </a:cubicBezTo>
                  <a:cubicBezTo>
                    <a:pt x="45" y="98"/>
                    <a:pt x="36" y="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209958" y="5143147"/>
              <a:ext cx="1766" cy="1262"/>
            </a:xfrm>
            <a:custGeom>
              <a:avLst/>
              <a:gdLst/>
              <a:ahLst/>
              <a:cxnLst/>
              <a:rect l="l" t="t" r="r" b="b"/>
              <a:pathLst>
                <a:path w="10" h="12" extrusionOk="0">
                  <a:moveTo>
                    <a:pt x="9" y="0"/>
                  </a:moveTo>
                  <a:lnTo>
                    <a:pt x="9" y="0"/>
                  </a:lnTo>
                  <a:cubicBezTo>
                    <a:pt x="9" y="8"/>
                    <a:pt x="9" y="8"/>
                    <a:pt x="0" y="8"/>
                  </a:cubicBezTo>
                  <a:cubicBezTo>
                    <a:pt x="3" y="11"/>
                    <a:pt x="5" y="12"/>
                    <a:pt x="6" y="12"/>
                  </a:cubicBezTo>
                  <a:cubicBezTo>
                    <a:pt x="9" y="12"/>
                    <a:pt x="9" y="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100845" y="5305558"/>
              <a:ext cx="177" cy="7574"/>
            </a:xfrm>
            <a:custGeom>
              <a:avLst/>
              <a:gdLst/>
              <a:ahLst/>
              <a:cxnLst/>
              <a:rect l="l" t="t" r="r" b="b"/>
              <a:pathLst>
                <a:path w="1" h="72" extrusionOk="0">
                  <a:moveTo>
                    <a:pt x="0" y="71"/>
                  </a:moveTo>
                  <a:cubicBezTo>
                    <a:pt x="0" y="54"/>
                    <a:pt x="0" y="27"/>
                    <a:pt x="0" y="1"/>
                  </a:cubicBezTo>
                  <a:cubicBezTo>
                    <a:pt x="0" y="18"/>
                    <a:pt x="0" y="36"/>
                    <a:pt x="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2113417" y="4913627"/>
              <a:ext cx="1589" cy="1999"/>
            </a:xfrm>
            <a:custGeom>
              <a:avLst/>
              <a:gdLst/>
              <a:ahLst/>
              <a:cxnLst/>
              <a:rect l="l" t="t" r="r" b="b"/>
              <a:pathLst>
                <a:path w="9" h="19" extrusionOk="0">
                  <a:moveTo>
                    <a:pt x="1" y="0"/>
                  </a:moveTo>
                  <a:lnTo>
                    <a:pt x="1" y="0"/>
                  </a:lnTo>
                  <a:cubicBezTo>
                    <a:pt x="4" y="14"/>
                    <a:pt x="6" y="18"/>
                    <a:pt x="7" y="18"/>
                  </a:cubicBezTo>
                  <a:cubicBezTo>
                    <a:pt x="8" y="18"/>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2090111" y="4934033"/>
              <a:ext cx="3178" cy="1999"/>
            </a:xfrm>
            <a:custGeom>
              <a:avLst/>
              <a:gdLst/>
              <a:ahLst/>
              <a:cxnLst/>
              <a:rect l="l" t="t" r="r" b="b"/>
              <a:pathLst>
                <a:path w="18" h="19" extrusionOk="0">
                  <a:moveTo>
                    <a:pt x="0" y="1"/>
                  </a:moveTo>
                  <a:cubicBezTo>
                    <a:pt x="9" y="1"/>
                    <a:pt x="9" y="10"/>
                    <a:pt x="18" y="18"/>
                  </a:cubicBezTo>
                  <a:cubicBezTo>
                    <a:pt x="18" y="10"/>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1994947" y="4736280"/>
              <a:ext cx="177" cy="947"/>
            </a:xfrm>
            <a:custGeom>
              <a:avLst/>
              <a:gdLst/>
              <a:ahLst/>
              <a:cxnLst/>
              <a:rect l="l" t="t" r="r" b="b"/>
              <a:pathLst>
                <a:path w="1" h="9" extrusionOk="0">
                  <a:moveTo>
                    <a:pt x="1" y="0"/>
                  </a:moveTo>
                  <a:lnTo>
                    <a:pt x="1" y="0"/>
                  </a:lnTo>
                  <a:cubicBezTo>
                    <a:pt x="1" y="9"/>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2111828" y="4914573"/>
              <a:ext cx="1766" cy="5680"/>
            </a:xfrm>
            <a:custGeom>
              <a:avLst/>
              <a:gdLst/>
              <a:ahLst/>
              <a:cxnLst/>
              <a:rect l="l" t="t" r="r" b="b"/>
              <a:pathLst>
                <a:path w="10" h="54" extrusionOk="0">
                  <a:moveTo>
                    <a:pt x="10" y="0"/>
                  </a:moveTo>
                  <a:cubicBezTo>
                    <a:pt x="1" y="9"/>
                    <a:pt x="1" y="27"/>
                    <a:pt x="1" y="53"/>
                  </a:cubicBezTo>
                  <a:cubicBezTo>
                    <a:pt x="1" y="36"/>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2115006" y="4919202"/>
              <a:ext cx="1766" cy="3787"/>
            </a:xfrm>
            <a:custGeom>
              <a:avLst/>
              <a:gdLst/>
              <a:ahLst/>
              <a:cxnLst/>
              <a:rect l="l" t="t" r="r" b="b"/>
              <a:pathLst>
                <a:path w="10" h="36" extrusionOk="0">
                  <a:moveTo>
                    <a:pt x="0" y="0"/>
                  </a:moveTo>
                  <a:cubicBezTo>
                    <a:pt x="0" y="9"/>
                    <a:pt x="0" y="27"/>
                    <a:pt x="0" y="36"/>
                  </a:cubicBezTo>
                  <a:cubicBezTo>
                    <a:pt x="9" y="36"/>
                    <a:pt x="9" y="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2111828" y="4908367"/>
              <a:ext cx="1766" cy="6311"/>
            </a:xfrm>
            <a:custGeom>
              <a:avLst/>
              <a:gdLst/>
              <a:ahLst/>
              <a:cxnLst/>
              <a:rect l="l" t="t" r="r" b="b"/>
              <a:pathLst>
                <a:path w="10" h="60" extrusionOk="0">
                  <a:moveTo>
                    <a:pt x="1" y="0"/>
                  </a:moveTo>
                  <a:cubicBezTo>
                    <a:pt x="1" y="25"/>
                    <a:pt x="10" y="42"/>
                    <a:pt x="10" y="59"/>
                  </a:cubicBezTo>
                  <a:cubicBezTo>
                    <a:pt x="10" y="50"/>
                    <a:pt x="10" y="50"/>
                    <a:pt x="10" y="50"/>
                  </a:cubicBezTo>
                  <a:cubicBezTo>
                    <a:pt x="10" y="42"/>
                    <a:pt x="1" y="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390752" y="4832842"/>
              <a:ext cx="1766" cy="2945"/>
            </a:xfrm>
            <a:custGeom>
              <a:avLst/>
              <a:gdLst/>
              <a:ahLst/>
              <a:cxnLst/>
              <a:rect l="l" t="t" r="r" b="b"/>
              <a:pathLst>
                <a:path w="10" h="28" extrusionOk="0">
                  <a:moveTo>
                    <a:pt x="1" y="0"/>
                  </a:moveTo>
                  <a:cubicBezTo>
                    <a:pt x="5" y="20"/>
                    <a:pt x="7" y="27"/>
                    <a:pt x="8" y="27"/>
                  </a:cubicBezTo>
                  <a:cubicBezTo>
                    <a:pt x="10" y="27"/>
                    <a:pt x="10" y="1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1633359" y="4553252"/>
              <a:ext cx="177" cy="1052"/>
            </a:xfrm>
            <a:custGeom>
              <a:avLst/>
              <a:gdLst/>
              <a:ahLst/>
              <a:cxnLst/>
              <a:rect l="l" t="t" r="r" b="b"/>
              <a:pathLst>
                <a:path w="1" h="10" extrusionOk="0">
                  <a:moveTo>
                    <a:pt x="0" y="9"/>
                  </a:moveTo>
                  <a:lnTo>
                    <a:pt x="0"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1609877" y="4542102"/>
              <a:ext cx="23659" cy="11255"/>
            </a:xfrm>
            <a:custGeom>
              <a:avLst/>
              <a:gdLst/>
              <a:ahLst/>
              <a:cxnLst/>
              <a:rect l="l" t="t" r="r" b="b"/>
              <a:pathLst>
                <a:path w="134" h="107" extrusionOk="0">
                  <a:moveTo>
                    <a:pt x="115" y="1"/>
                  </a:moveTo>
                  <a:lnTo>
                    <a:pt x="1" y="107"/>
                  </a:lnTo>
                  <a:cubicBezTo>
                    <a:pt x="29" y="95"/>
                    <a:pt x="49" y="90"/>
                    <a:pt x="68" y="90"/>
                  </a:cubicBezTo>
                  <a:cubicBezTo>
                    <a:pt x="90" y="90"/>
                    <a:pt x="109" y="97"/>
                    <a:pt x="133" y="107"/>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78147" y="4592067"/>
              <a:ext cx="1649577" cy="762820"/>
            </a:xfrm>
            <a:custGeom>
              <a:avLst/>
              <a:gdLst/>
              <a:ahLst/>
              <a:cxnLst/>
              <a:rect l="l" t="t" r="r" b="b"/>
              <a:pathLst>
                <a:path w="9343" h="7252" extrusionOk="0">
                  <a:moveTo>
                    <a:pt x="3859" y="364"/>
                  </a:moveTo>
                  <a:cubicBezTo>
                    <a:pt x="3856" y="365"/>
                    <a:pt x="3854" y="366"/>
                    <a:pt x="3852" y="367"/>
                  </a:cubicBezTo>
                  <a:lnTo>
                    <a:pt x="3852" y="367"/>
                  </a:lnTo>
                  <a:cubicBezTo>
                    <a:pt x="3854" y="366"/>
                    <a:pt x="3857" y="365"/>
                    <a:pt x="3859" y="364"/>
                  </a:cubicBezTo>
                  <a:close/>
                  <a:moveTo>
                    <a:pt x="5554" y="364"/>
                  </a:moveTo>
                  <a:cubicBezTo>
                    <a:pt x="5581" y="364"/>
                    <a:pt x="5598" y="364"/>
                    <a:pt x="5625" y="373"/>
                  </a:cubicBezTo>
                  <a:cubicBezTo>
                    <a:pt x="5620" y="376"/>
                    <a:pt x="5614" y="377"/>
                    <a:pt x="5609" y="377"/>
                  </a:cubicBezTo>
                  <a:cubicBezTo>
                    <a:pt x="5595" y="377"/>
                    <a:pt x="5579" y="371"/>
                    <a:pt x="5554" y="364"/>
                  </a:cubicBezTo>
                  <a:close/>
                  <a:moveTo>
                    <a:pt x="3377" y="381"/>
                  </a:moveTo>
                  <a:lnTo>
                    <a:pt x="3364" y="382"/>
                  </a:lnTo>
                  <a:cubicBezTo>
                    <a:pt x="3369" y="382"/>
                    <a:pt x="3373" y="382"/>
                    <a:pt x="3377" y="381"/>
                  </a:cubicBezTo>
                  <a:close/>
                  <a:moveTo>
                    <a:pt x="5858" y="479"/>
                  </a:moveTo>
                  <a:lnTo>
                    <a:pt x="5854" y="479"/>
                  </a:lnTo>
                  <a:cubicBezTo>
                    <a:pt x="5856" y="479"/>
                    <a:pt x="5857" y="479"/>
                    <a:pt x="5858" y="479"/>
                  </a:cubicBezTo>
                  <a:close/>
                  <a:moveTo>
                    <a:pt x="6413" y="483"/>
                  </a:moveTo>
                  <a:lnTo>
                    <a:pt x="6413" y="483"/>
                  </a:lnTo>
                  <a:cubicBezTo>
                    <a:pt x="6408" y="484"/>
                    <a:pt x="6403" y="484"/>
                    <a:pt x="6398" y="485"/>
                  </a:cubicBezTo>
                  <a:lnTo>
                    <a:pt x="6398" y="485"/>
                  </a:lnTo>
                  <a:cubicBezTo>
                    <a:pt x="6397" y="484"/>
                    <a:pt x="6395" y="484"/>
                    <a:pt x="6393" y="484"/>
                  </a:cubicBezTo>
                  <a:cubicBezTo>
                    <a:pt x="6390" y="484"/>
                    <a:pt x="6387" y="485"/>
                    <a:pt x="6384" y="488"/>
                  </a:cubicBezTo>
                  <a:cubicBezTo>
                    <a:pt x="6389" y="487"/>
                    <a:pt x="6393" y="485"/>
                    <a:pt x="6398" y="485"/>
                  </a:cubicBezTo>
                  <a:lnTo>
                    <a:pt x="6398" y="485"/>
                  </a:lnTo>
                  <a:cubicBezTo>
                    <a:pt x="6404" y="486"/>
                    <a:pt x="6411" y="488"/>
                    <a:pt x="6419" y="488"/>
                  </a:cubicBezTo>
                  <a:cubicBezTo>
                    <a:pt x="6417" y="486"/>
                    <a:pt x="6415" y="485"/>
                    <a:pt x="6413" y="483"/>
                  </a:cubicBezTo>
                  <a:close/>
                  <a:moveTo>
                    <a:pt x="7411" y="529"/>
                  </a:moveTo>
                  <a:cubicBezTo>
                    <a:pt x="7413" y="529"/>
                    <a:pt x="7416" y="529"/>
                    <a:pt x="7421" y="531"/>
                  </a:cubicBezTo>
                  <a:lnTo>
                    <a:pt x="7421" y="531"/>
                  </a:lnTo>
                  <a:cubicBezTo>
                    <a:pt x="7416" y="533"/>
                    <a:pt x="7412" y="537"/>
                    <a:pt x="7408" y="541"/>
                  </a:cubicBezTo>
                  <a:cubicBezTo>
                    <a:pt x="7408" y="535"/>
                    <a:pt x="7404" y="529"/>
                    <a:pt x="7411" y="529"/>
                  </a:cubicBezTo>
                  <a:close/>
                  <a:moveTo>
                    <a:pt x="7336" y="751"/>
                  </a:moveTo>
                  <a:cubicBezTo>
                    <a:pt x="7337" y="752"/>
                    <a:pt x="7337" y="752"/>
                    <a:pt x="7338" y="753"/>
                  </a:cubicBezTo>
                  <a:cubicBezTo>
                    <a:pt x="7337" y="752"/>
                    <a:pt x="7337" y="752"/>
                    <a:pt x="7336" y="751"/>
                  </a:cubicBezTo>
                  <a:close/>
                  <a:moveTo>
                    <a:pt x="7375" y="761"/>
                  </a:moveTo>
                  <a:cubicBezTo>
                    <a:pt x="7375" y="762"/>
                    <a:pt x="7374" y="762"/>
                    <a:pt x="7373" y="762"/>
                  </a:cubicBezTo>
                  <a:cubicBezTo>
                    <a:pt x="7374" y="762"/>
                    <a:pt x="7375" y="762"/>
                    <a:pt x="7375" y="761"/>
                  </a:cubicBezTo>
                  <a:close/>
                  <a:moveTo>
                    <a:pt x="1993" y="1276"/>
                  </a:moveTo>
                  <a:cubicBezTo>
                    <a:pt x="1991" y="1287"/>
                    <a:pt x="1989" y="1298"/>
                    <a:pt x="1987" y="1309"/>
                  </a:cubicBezTo>
                  <a:cubicBezTo>
                    <a:pt x="1991" y="1297"/>
                    <a:pt x="1992" y="1286"/>
                    <a:pt x="1993" y="1276"/>
                  </a:cubicBezTo>
                  <a:close/>
                  <a:moveTo>
                    <a:pt x="1669" y="2254"/>
                  </a:moveTo>
                  <a:lnTo>
                    <a:pt x="1669" y="2254"/>
                  </a:lnTo>
                  <a:cubicBezTo>
                    <a:pt x="1667" y="2265"/>
                    <a:pt x="1664" y="2274"/>
                    <a:pt x="1662" y="2284"/>
                  </a:cubicBezTo>
                  <a:lnTo>
                    <a:pt x="1662" y="2284"/>
                  </a:lnTo>
                  <a:cubicBezTo>
                    <a:pt x="1666" y="2273"/>
                    <a:pt x="1669" y="2262"/>
                    <a:pt x="1669" y="2254"/>
                  </a:cubicBezTo>
                  <a:close/>
                  <a:moveTo>
                    <a:pt x="1069" y="3199"/>
                  </a:moveTo>
                  <a:lnTo>
                    <a:pt x="1069" y="3199"/>
                  </a:lnTo>
                  <a:cubicBezTo>
                    <a:pt x="1064" y="3225"/>
                    <a:pt x="1062" y="3234"/>
                    <a:pt x="1060" y="3234"/>
                  </a:cubicBezTo>
                  <a:cubicBezTo>
                    <a:pt x="1058" y="3234"/>
                    <a:pt x="1055" y="3225"/>
                    <a:pt x="1051" y="3216"/>
                  </a:cubicBezTo>
                  <a:lnTo>
                    <a:pt x="1069" y="3199"/>
                  </a:lnTo>
                  <a:close/>
                  <a:moveTo>
                    <a:pt x="596" y="4424"/>
                  </a:moveTo>
                  <a:cubicBezTo>
                    <a:pt x="595" y="4425"/>
                    <a:pt x="593" y="4425"/>
                    <a:pt x="592" y="4426"/>
                  </a:cubicBezTo>
                  <a:cubicBezTo>
                    <a:pt x="593" y="4426"/>
                    <a:pt x="595" y="4425"/>
                    <a:pt x="596" y="4424"/>
                  </a:cubicBezTo>
                  <a:close/>
                  <a:moveTo>
                    <a:pt x="3926" y="0"/>
                  </a:moveTo>
                  <a:cubicBezTo>
                    <a:pt x="3884" y="0"/>
                    <a:pt x="3777" y="49"/>
                    <a:pt x="3686" y="49"/>
                  </a:cubicBezTo>
                  <a:cubicBezTo>
                    <a:pt x="3663" y="49"/>
                    <a:pt x="3640" y="46"/>
                    <a:pt x="3620" y="38"/>
                  </a:cubicBezTo>
                  <a:lnTo>
                    <a:pt x="3620" y="38"/>
                  </a:lnTo>
                  <a:cubicBezTo>
                    <a:pt x="3647" y="55"/>
                    <a:pt x="3665" y="73"/>
                    <a:pt x="3620" y="91"/>
                  </a:cubicBezTo>
                  <a:cubicBezTo>
                    <a:pt x="3616" y="91"/>
                    <a:pt x="3611" y="91"/>
                    <a:pt x="3605" y="91"/>
                  </a:cubicBezTo>
                  <a:cubicBezTo>
                    <a:pt x="3551" y="91"/>
                    <a:pt x="3475" y="65"/>
                    <a:pt x="3411" y="65"/>
                  </a:cubicBezTo>
                  <a:cubicBezTo>
                    <a:pt x="3380" y="65"/>
                    <a:pt x="3351" y="72"/>
                    <a:pt x="3329" y="91"/>
                  </a:cubicBezTo>
                  <a:cubicBezTo>
                    <a:pt x="3320" y="91"/>
                    <a:pt x="3320" y="82"/>
                    <a:pt x="3311" y="82"/>
                  </a:cubicBezTo>
                  <a:cubicBezTo>
                    <a:pt x="3258" y="100"/>
                    <a:pt x="3117" y="126"/>
                    <a:pt x="3091" y="161"/>
                  </a:cubicBezTo>
                  <a:cubicBezTo>
                    <a:pt x="3076" y="140"/>
                    <a:pt x="3053" y="131"/>
                    <a:pt x="3026" y="131"/>
                  </a:cubicBezTo>
                  <a:cubicBezTo>
                    <a:pt x="2936" y="131"/>
                    <a:pt x="2798" y="228"/>
                    <a:pt x="2734" y="228"/>
                  </a:cubicBezTo>
                  <a:cubicBezTo>
                    <a:pt x="2718" y="228"/>
                    <a:pt x="2707" y="222"/>
                    <a:pt x="2702" y="205"/>
                  </a:cubicBezTo>
                  <a:cubicBezTo>
                    <a:pt x="2640" y="223"/>
                    <a:pt x="2579" y="250"/>
                    <a:pt x="2517" y="276"/>
                  </a:cubicBezTo>
                  <a:lnTo>
                    <a:pt x="2517" y="267"/>
                  </a:lnTo>
                  <a:cubicBezTo>
                    <a:pt x="2402" y="311"/>
                    <a:pt x="2375" y="364"/>
                    <a:pt x="2349" y="409"/>
                  </a:cubicBezTo>
                  <a:cubicBezTo>
                    <a:pt x="2344" y="410"/>
                    <a:pt x="2340" y="411"/>
                    <a:pt x="2337" y="411"/>
                  </a:cubicBezTo>
                  <a:cubicBezTo>
                    <a:pt x="2325" y="411"/>
                    <a:pt x="2331" y="398"/>
                    <a:pt x="2331" y="391"/>
                  </a:cubicBezTo>
                  <a:lnTo>
                    <a:pt x="2331" y="391"/>
                  </a:lnTo>
                  <a:cubicBezTo>
                    <a:pt x="2164" y="479"/>
                    <a:pt x="2146" y="506"/>
                    <a:pt x="2075" y="647"/>
                  </a:cubicBezTo>
                  <a:lnTo>
                    <a:pt x="2040" y="638"/>
                  </a:lnTo>
                  <a:cubicBezTo>
                    <a:pt x="2022" y="682"/>
                    <a:pt x="1810" y="815"/>
                    <a:pt x="1757" y="1009"/>
                  </a:cubicBezTo>
                  <a:cubicBezTo>
                    <a:pt x="1757" y="1009"/>
                    <a:pt x="1757" y="1000"/>
                    <a:pt x="1757" y="983"/>
                  </a:cubicBezTo>
                  <a:cubicBezTo>
                    <a:pt x="1687" y="1186"/>
                    <a:pt x="1475" y="1406"/>
                    <a:pt x="1563" y="1530"/>
                  </a:cubicBezTo>
                  <a:lnTo>
                    <a:pt x="1554" y="1662"/>
                  </a:lnTo>
                  <a:cubicBezTo>
                    <a:pt x="1572" y="1616"/>
                    <a:pt x="1584" y="1600"/>
                    <a:pt x="1592" y="1600"/>
                  </a:cubicBezTo>
                  <a:cubicBezTo>
                    <a:pt x="1607" y="1600"/>
                    <a:pt x="1609" y="1657"/>
                    <a:pt x="1622" y="1657"/>
                  </a:cubicBezTo>
                  <a:cubicBezTo>
                    <a:pt x="1625" y="1657"/>
                    <a:pt x="1629" y="1653"/>
                    <a:pt x="1634" y="1645"/>
                  </a:cubicBezTo>
                  <a:lnTo>
                    <a:pt x="1634" y="1645"/>
                  </a:lnTo>
                  <a:cubicBezTo>
                    <a:pt x="1628" y="1694"/>
                    <a:pt x="1591" y="1752"/>
                    <a:pt x="1576" y="1752"/>
                  </a:cubicBezTo>
                  <a:cubicBezTo>
                    <a:pt x="1569" y="1752"/>
                    <a:pt x="1567" y="1742"/>
                    <a:pt x="1572" y="1715"/>
                  </a:cubicBezTo>
                  <a:lnTo>
                    <a:pt x="1581" y="1707"/>
                  </a:lnTo>
                  <a:cubicBezTo>
                    <a:pt x="1576" y="1703"/>
                    <a:pt x="1572" y="1701"/>
                    <a:pt x="1568" y="1701"/>
                  </a:cubicBezTo>
                  <a:cubicBezTo>
                    <a:pt x="1525" y="1701"/>
                    <a:pt x="1500" y="1893"/>
                    <a:pt x="1462" y="1893"/>
                  </a:cubicBezTo>
                  <a:cubicBezTo>
                    <a:pt x="1460" y="1893"/>
                    <a:pt x="1459" y="1893"/>
                    <a:pt x="1457" y="1892"/>
                  </a:cubicBezTo>
                  <a:cubicBezTo>
                    <a:pt x="1369" y="2219"/>
                    <a:pt x="1254" y="2519"/>
                    <a:pt x="1157" y="2819"/>
                  </a:cubicBezTo>
                  <a:lnTo>
                    <a:pt x="1219" y="2801"/>
                  </a:lnTo>
                  <a:lnTo>
                    <a:pt x="1219" y="2801"/>
                  </a:lnTo>
                  <a:lnTo>
                    <a:pt x="1183" y="2899"/>
                  </a:lnTo>
                  <a:cubicBezTo>
                    <a:pt x="1177" y="2909"/>
                    <a:pt x="1167" y="2915"/>
                    <a:pt x="1160" y="2915"/>
                  </a:cubicBezTo>
                  <a:cubicBezTo>
                    <a:pt x="1148" y="2915"/>
                    <a:pt x="1140" y="2898"/>
                    <a:pt x="1157" y="2854"/>
                  </a:cubicBezTo>
                  <a:lnTo>
                    <a:pt x="1157" y="2854"/>
                  </a:lnTo>
                  <a:cubicBezTo>
                    <a:pt x="1122" y="2881"/>
                    <a:pt x="1139" y="2987"/>
                    <a:pt x="1157" y="2987"/>
                  </a:cubicBezTo>
                  <a:cubicBezTo>
                    <a:pt x="1139" y="3023"/>
                    <a:pt x="1127" y="3036"/>
                    <a:pt x="1119" y="3036"/>
                  </a:cubicBezTo>
                  <a:cubicBezTo>
                    <a:pt x="1100" y="3036"/>
                    <a:pt x="1108" y="2954"/>
                    <a:pt x="1106" y="2954"/>
                  </a:cubicBezTo>
                  <a:lnTo>
                    <a:pt x="1106" y="2954"/>
                  </a:lnTo>
                  <a:cubicBezTo>
                    <a:pt x="1105" y="2954"/>
                    <a:pt x="1105" y="2956"/>
                    <a:pt x="1104" y="2960"/>
                  </a:cubicBezTo>
                  <a:lnTo>
                    <a:pt x="1086" y="3022"/>
                  </a:lnTo>
                  <a:lnTo>
                    <a:pt x="1095" y="3005"/>
                  </a:lnTo>
                  <a:lnTo>
                    <a:pt x="1095" y="3005"/>
                  </a:lnTo>
                  <a:cubicBezTo>
                    <a:pt x="1104" y="3066"/>
                    <a:pt x="1122" y="3075"/>
                    <a:pt x="1086" y="3163"/>
                  </a:cubicBezTo>
                  <a:cubicBezTo>
                    <a:pt x="1060" y="3216"/>
                    <a:pt x="1051" y="3181"/>
                    <a:pt x="1042" y="3208"/>
                  </a:cubicBezTo>
                  <a:cubicBezTo>
                    <a:pt x="1042" y="3205"/>
                    <a:pt x="1042" y="3204"/>
                    <a:pt x="1041" y="3204"/>
                  </a:cubicBezTo>
                  <a:cubicBezTo>
                    <a:pt x="1038" y="3204"/>
                    <a:pt x="1033" y="3214"/>
                    <a:pt x="1033" y="3234"/>
                  </a:cubicBezTo>
                  <a:lnTo>
                    <a:pt x="980" y="3367"/>
                  </a:lnTo>
                  <a:lnTo>
                    <a:pt x="980" y="3367"/>
                  </a:lnTo>
                  <a:lnTo>
                    <a:pt x="1033" y="3331"/>
                  </a:lnTo>
                  <a:lnTo>
                    <a:pt x="1033" y="3331"/>
                  </a:lnTo>
                  <a:cubicBezTo>
                    <a:pt x="1033" y="3377"/>
                    <a:pt x="1014" y="3418"/>
                    <a:pt x="1029" y="3418"/>
                  </a:cubicBezTo>
                  <a:cubicBezTo>
                    <a:pt x="1034" y="3418"/>
                    <a:pt x="1044" y="3413"/>
                    <a:pt x="1060" y="3402"/>
                  </a:cubicBezTo>
                  <a:lnTo>
                    <a:pt x="1060" y="3402"/>
                  </a:lnTo>
                  <a:cubicBezTo>
                    <a:pt x="963" y="3472"/>
                    <a:pt x="866" y="3879"/>
                    <a:pt x="830" y="3923"/>
                  </a:cubicBezTo>
                  <a:cubicBezTo>
                    <a:pt x="821" y="4011"/>
                    <a:pt x="795" y="4091"/>
                    <a:pt x="751" y="4188"/>
                  </a:cubicBezTo>
                  <a:cubicBezTo>
                    <a:pt x="756" y="4182"/>
                    <a:pt x="766" y="4178"/>
                    <a:pt x="774" y="4178"/>
                  </a:cubicBezTo>
                  <a:cubicBezTo>
                    <a:pt x="792" y="4178"/>
                    <a:pt x="807" y="4196"/>
                    <a:pt x="777" y="4250"/>
                  </a:cubicBezTo>
                  <a:cubicBezTo>
                    <a:pt x="768" y="4241"/>
                    <a:pt x="760" y="4238"/>
                    <a:pt x="752" y="4238"/>
                  </a:cubicBezTo>
                  <a:cubicBezTo>
                    <a:pt x="700" y="4238"/>
                    <a:pt x="670" y="4390"/>
                    <a:pt x="596" y="4424"/>
                  </a:cubicBezTo>
                  <a:lnTo>
                    <a:pt x="596" y="4424"/>
                  </a:lnTo>
                  <a:cubicBezTo>
                    <a:pt x="598" y="4423"/>
                    <a:pt x="600" y="4423"/>
                    <a:pt x="602" y="4423"/>
                  </a:cubicBezTo>
                  <a:cubicBezTo>
                    <a:pt x="639" y="4423"/>
                    <a:pt x="539" y="4614"/>
                    <a:pt x="577" y="4614"/>
                  </a:cubicBezTo>
                  <a:cubicBezTo>
                    <a:pt x="582" y="4614"/>
                    <a:pt x="590" y="4611"/>
                    <a:pt x="601" y="4603"/>
                  </a:cubicBezTo>
                  <a:lnTo>
                    <a:pt x="601" y="4603"/>
                  </a:lnTo>
                  <a:cubicBezTo>
                    <a:pt x="589" y="4624"/>
                    <a:pt x="581" y="4630"/>
                    <a:pt x="574" y="4630"/>
                  </a:cubicBezTo>
                  <a:cubicBezTo>
                    <a:pt x="566" y="4630"/>
                    <a:pt x="561" y="4623"/>
                    <a:pt x="552" y="4623"/>
                  </a:cubicBezTo>
                  <a:cubicBezTo>
                    <a:pt x="547" y="4623"/>
                    <a:pt x="540" y="4626"/>
                    <a:pt x="530" y="4638"/>
                  </a:cubicBezTo>
                  <a:cubicBezTo>
                    <a:pt x="495" y="4815"/>
                    <a:pt x="353" y="4991"/>
                    <a:pt x="292" y="5221"/>
                  </a:cubicBezTo>
                  <a:cubicBezTo>
                    <a:pt x="296" y="5221"/>
                    <a:pt x="307" y="5214"/>
                    <a:pt x="317" y="5214"/>
                  </a:cubicBezTo>
                  <a:cubicBezTo>
                    <a:pt x="327" y="5214"/>
                    <a:pt x="336" y="5221"/>
                    <a:pt x="336" y="5247"/>
                  </a:cubicBezTo>
                  <a:lnTo>
                    <a:pt x="247" y="5344"/>
                  </a:lnTo>
                  <a:cubicBezTo>
                    <a:pt x="239" y="5389"/>
                    <a:pt x="300" y="5397"/>
                    <a:pt x="239" y="5468"/>
                  </a:cubicBezTo>
                  <a:cubicBezTo>
                    <a:pt x="243" y="5464"/>
                    <a:pt x="250" y="5459"/>
                    <a:pt x="255" y="5459"/>
                  </a:cubicBezTo>
                  <a:cubicBezTo>
                    <a:pt x="261" y="5459"/>
                    <a:pt x="265" y="5464"/>
                    <a:pt x="265" y="5477"/>
                  </a:cubicBezTo>
                  <a:cubicBezTo>
                    <a:pt x="89" y="5892"/>
                    <a:pt x="124" y="6369"/>
                    <a:pt x="0" y="6819"/>
                  </a:cubicBezTo>
                  <a:cubicBezTo>
                    <a:pt x="10" y="6797"/>
                    <a:pt x="16" y="6788"/>
                    <a:pt x="20" y="6788"/>
                  </a:cubicBezTo>
                  <a:cubicBezTo>
                    <a:pt x="27" y="6788"/>
                    <a:pt x="27" y="6817"/>
                    <a:pt x="27" y="6845"/>
                  </a:cubicBezTo>
                  <a:cubicBezTo>
                    <a:pt x="27" y="6837"/>
                    <a:pt x="30" y="6834"/>
                    <a:pt x="34" y="6834"/>
                  </a:cubicBezTo>
                  <a:cubicBezTo>
                    <a:pt x="43" y="6834"/>
                    <a:pt x="59" y="6845"/>
                    <a:pt x="71" y="6845"/>
                  </a:cubicBezTo>
                  <a:lnTo>
                    <a:pt x="18" y="7031"/>
                  </a:lnTo>
                  <a:cubicBezTo>
                    <a:pt x="62" y="7066"/>
                    <a:pt x="27" y="7234"/>
                    <a:pt x="71" y="7252"/>
                  </a:cubicBezTo>
                  <a:lnTo>
                    <a:pt x="62" y="7199"/>
                  </a:lnTo>
                  <a:lnTo>
                    <a:pt x="62" y="7199"/>
                  </a:lnTo>
                  <a:cubicBezTo>
                    <a:pt x="71" y="7210"/>
                    <a:pt x="79" y="7215"/>
                    <a:pt x="88" y="7215"/>
                  </a:cubicBezTo>
                  <a:cubicBezTo>
                    <a:pt x="131" y="7215"/>
                    <a:pt x="177" y="7092"/>
                    <a:pt x="234" y="7092"/>
                  </a:cubicBezTo>
                  <a:cubicBezTo>
                    <a:pt x="235" y="7092"/>
                    <a:pt x="237" y="7092"/>
                    <a:pt x="239" y="7093"/>
                  </a:cubicBezTo>
                  <a:cubicBezTo>
                    <a:pt x="177" y="7004"/>
                    <a:pt x="327" y="6872"/>
                    <a:pt x="247" y="6722"/>
                  </a:cubicBezTo>
                  <a:cubicBezTo>
                    <a:pt x="251" y="6717"/>
                    <a:pt x="253" y="6715"/>
                    <a:pt x="256" y="6715"/>
                  </a:cubicBezTo>
                  <a:cubicBezTo>
                    <a:pt x="264" y="6715"/>
                    <a:pt x="267" y="6743"/>
                    <a:pt x="277" y="6743"/>
                  </a:cubicBezTo>
                  <a:cubicBezTo>
                    <a:pt x="279" y="6743"/>
                    <a:pt x="280" y="6742"/>
                    <a:pt x="283" y="6740"/>
                  </a:cubicBezTo>
                  <a:cubicBezTo>
                    <a:pt x="256" y="6704"/>
                    <a:pt x="256" y="6651"/>
                    <a:pt x="274" y="6581"/>
                  </a:cubicBezTo>
                  <a:lnTo>
                    <a:pt x="274" y="6581"/>
                  </a:lnTo>
                  <a:lnTo>
                    <a:pt x="283" y="6589"/>
                  </a:lnTo>
                  <a:cubicBezTo>
                    <a:pt x="292" y="6360"/>
                    <a:pt x="327" y="6272"/>
                    <a:pt x="389" y="6024"/>
                  </a:cubicBezTo>
                  <a:lnTo>
                    <a:pt x="389" y="6024"/>
                  </a:lnTo>
                  <a:lnTo>
                    <a:pt x="353" y="6042"/>
                  </a:lnTo>
                  <a:cubicBezTo>
                    <a:pt x="371" y="5989"/>
                    <a:pt x="380" y="5980"/>
                    <a:pt x="398" y="5954"/>
                  </a:cubicBezTo>
                  <a:cubicBezTo>
                    <a:pt x="393" y="5944"/>
                    <a:pt x="388" y="5940"/>
                    <a:pt x="385" y="5940"/>
                  </a:cubicBezTo>
                  <a:cubicBezTo>
                    <a:pt x="365" y="5940"/>
                    <a:pt x="359" y="6047"/>
                    <a:pt x="340" y="6047"/>
                  </a:cubicBezTo>
                  <a:cubicBezTo>
                    <a:pt x="336" y="6047"/>
                    <a:pt x="332" y="6043"/>
                    <a:pt x="327" y="6033"/>
                  </a:cubicBezTo>
                  <a:cubicBezTo>
                    <a:pt x="398" y="5980"/>
                    <a:pt x="398" y="5662"/>
                    <a:pt x="486" y="5636"/>
                  </a:cubicBezTo>
                  <a:cubicBezTo>
                    <a:pt x="495" y="5608"/>
                    <a:pt x="492" y="5602"/>
                    <a:pt x="486" y="5602"/>
                  </a:cubicBezTo>
                  <a:cubicBezTo>
                    <a:pt x="481" y="5602"/>
                    <a:pt x="474" y="5605"/>
                    <a:pt x="469" y="5605"/>
                  </a:cubicBezTo>
                  <a:cubicBezTo>
                    <a:pt x="462" y="5605"/>
                    <a:pt x="458" y="5598"/>
                    <a:pt x="468" y="5565"/>
                  </a:cubicBezTo>
                  <a:lnTo>
                    <a:pt x="495" y="5556"/>
                  </a:lnTo>
                  <a:lnTo>
                    <a:pt x="477" y="5530"/>
                  </a:lnTo>
                  <a:cubicBezTo>
                    <a:pt x="495" y="5477"/>
                    <a:pt x="521" y="5459"/>
                    <a:pt x="539" y="5459"/>
                  </a:cubicBezTo>
                  <a:cubicBezTo>
                    <a:pt x="539" y="5468"/>
                    <a:pt x="530" y="5495"/>
                    <a:pt x="530" y="5512"/>
                  </a:cubicBezTo>
                  <a:cubicBezTo>
                    <a:pt x="574" y="5450"/>
                    <a:pt x="583" y="5318"/>
                    <a:pt x="592" y="5300"/>
                  </a:cubicBezTo>
                  <a:lnTo>
                    <a:pt x="592" y="5300"/>
                  </a:lnTo>
                  <a:lnTo>
                    <a:pt x="556" y="5371"/>
                  </a:lnTo>
                  <a:cubicBezTo>
                    <a:pt x="601" y="5150"/>
                    <a:pt x="742" y="4903"/>
                    <a:pt x="786" y="4682"/>
                  </a:cubicBezTo>
                  <a:lnTo>
                    <a:pt x="786" y="4682"/>
                  </a:lnTo>
                  <a:lnTo>
                    <a:pt x="768" y="4691"/>
                  </a:lnTo>
                  <a:cubicBezTo>
                    <a:pt x="804" y="4523"/>
                    <a:pt x="830" y="4576"/>
                    <a:pt x="892" y="4391"/>
                  </a:cubicBezTo>
                  <a:lnTo>
                    <a:pt x="892" y="4400"/>
                  </a:lnTo>
                  <a:cubicBezTo>
                    <a:pt x="892" y="4364"/>
                    <a:pt x="901" y="4311"/>
                    <a:pt x="919" y="4267"/>
                  </a:cubicBezTo>
                  <a:cubicBezTo>
                    <a:pt x="919" y="4277"/>
                    <a:pt x="921" y="4281"/>
                    <a:pt x="925" y="4281"/>
                  </a:cubicBezTo>
                  <a:cubicBezTo>
                    <a:pt x="938" y="4281"/>
                    <a:pt x="966" y="4241"/>
                    <a:pt x="977" y="4241"/>
                  </a:cubicBezTo>
                  <a:cubicBezTo>
                    <a:pt x="981" y="4241"/>
                    <a:pt x="982" y="4245"/>
                    <a:pt x="980" y="4258"/>
                  </a:cubicBezTo>
                  <a:cubicBezTo>
                    <a:pt x="1024" y="4073"/>
                    <a:pt x="989" y="4161"/>
                    <a:pt x="980" y="4029"/>
                  </a:cubicBezTo>
                  <a:lnTo>
                    <a:pt x="1016" y="4011"/>
                  </a:lnTo>
                  <a:cubicBezTo>
                    <a:pt x="1007" y="3967"/>
                    <a:pt x="998" y="3958"/>
                    <a:pt x="1024" y="3861"/>
                  </a:cubicBezTo>
                  <a:cubicBezTo>
                    <a:pt x="1024" y="3887"/>
                    <a:pt x="1030" y="3895"/>
                    <a:pt x="1037" y="3895"/>
                  </a:cubicBezTo>
                  <a:cubicBezTo>
                    <a:pt x="1047" y="3895"/>
                    <a:pt x="1061" y="3880"/>
                    <a:pt x="1070" y="3880"/>
                  </a:cubicBezTo>
                  <a:cubicBezTo>
                    <a:pt x="1076" y="3880"/>
                    <a:pt x="1080" y="3888"/>
                    <a:pt x="1077" y="3914"/>
                  </a:cubicBezTo>
                  <a:cubicBezTo>
                    <a:pt x="1201" y="3746"/>
                    <a:pt x="1122" y="3614"/>
                    <a:pt x="1228" y="3561"/>
                  </a:cubicBezTo>
                  <a:cubicBezTo>
                    <a:pt x="1221" y="3540"/>
                    <a:pt x="1214" y="3532"/>
                    <a:pt x="1207" y="3532"/>
                  </a:cubicBezTo>
                  <a:cubicBezTo>
                    <a:pt x="1178" y="3532"/>
                    <a:pt x="1147" y="3665"/>
                    <a:pt x="1141" y="3665"/>
                  </a:cubicBezTo>
                  <a:cubicBezTo>
                    <a:pt x="1140" y="3665"/>
                    <a:pt x="1139" y="3663"/>
                    <a:pt x="1139" y="3658"/>
                  </a:cubicBezTo>
                  <a:cubicBezTo>
                    <a:pt x="1136" y="3661"/>
                    <a:pt x="1133" y="3662"/>
                    <a:pt x="1130" y="3662"/>
                  </a:cubicBezTo>
                  <a:cubicBezTo>
                    <a:pt x="1106" y="3662"/>
                    <a:pt x="1115" y="3563"/>
                    <a:pt x="1139" y="3508"/>
                  </a:cubicBezTo>
                  <a:cubicBezTo>
                    <a:pt x="1165" y="3456"/>
                    <a:pt x="1257" y="3438"/>
                    <a:pt x="1303" y="3301"/>
                  </a:cubicBezTo>
                  <a:lnTo>
                    <a:pt x="1303" y="3301"/>
                  </a:lnTo>
                  <a:cubicBezTo>
                    <a:pt x="1302" y="3307"/>
                    <a:pt x="1304" y="3311"/>
                    <a:pt x="1298" y="3322"/>
                  </a:cubicBezTo>
                  <a:cubicBezTo>
                    <a:pt x="1334" y="3269"/>
                    <a:pt x="1316" y="3199"/>
                    <a:pt x="1360" y="3146"/>
                  </a:cubicBezTo>
                  <a:cubicBezTo>
                    <a:pt x="1334" y="3093"/>
                    <a:pt x="1386" y="3049"/>
                    <a:pt x="1342" y="3022"/>
                  </a:cubicBezTo>
                  <a:lnTo>
                    <a:pt x="1342" y="3022"/>
                  </a:lnTo>
                  <a:lnTo>
                    <a:pt x="1316" y="3163"/>
                  </a:lnTo>
                  <a:cubicBezTo>
                    <a:pt x="1325" y="3084"/>
                    <a:pt x="1289" y="2987"/>
                    <a:pt x="1351" y="2872"/>
                  </a:cubicBezTo>
                  <a:cubicBezTo>
                    <a:pt x="1360" y="2881"/>
                    <a:pt x="1360" y="2925"/>
                    <a:pt x="1360" y="2952"/>
                  </a:cubicBezTo>
                  <a:cubicBezTo>
                    <a:pt x="1386" y="2925"/>
                    <a:pt x="1378" y="2881"/>
                    <a:pt x="1404" y="2846"/>
                  </a:cubicBezTo>
                  <a:lnTo>
                    <a:pt x="1404" y="2846"/>
                  </a:lnTo>
                  <a:cubicBezTo>
                    <a:pt x="1448" y="2872"/>
                    <a:pt x="1360" y="3022"/>
                    <a:pt x="1378" y="3119"/>
                  </a:cubicBezTo>
                  <a:cubicBezTo>
                    <a:pt x="1399" y="3090"/>
                    <a:pt x="1391" y="2989"/>
                    <a:pt x="1413" y="2989"/>
                  </a:cubicBezTo>
                  <a:cubicBezTo>
                    <a:pt x="1417" y="2989"/>
                    <a:pt x="1423" y="2994"/>
                    <a:pt x="1431" y="3005"/>
                  </a:cubicBezTo>
                  <a:cubicBezTo>
                    <a:pt x="1378" y="2916"/>
                    <a:pt x="1484" y="2854"/>
                    <a:pt x="1457" y="2740"/>
                  </a:cubicBezTo>
                  <a:lnTo>
                    <a:pt x="1457" y="2740"/>
                  </a:lnTo>
                  <a:lnTo>
                    <a:pt x="1484" y="2757"/>
                  </a:lnTo>
                  <a:cubicBezTo>
                    <a:pt x="1484" y="2740"/>
                    <a:pt x="1484" y="2695"/>
                    <a:pt x="1492" y="2669"/>
                  </a:cubicBezTo>
                  <a:lnTo>
                    <a:pt x="1519" y="2731"/>
                  </a:lnTo>
                  <a:cubicBezTo>
                    <a:pt x="1501" y="2642"/>
                    <a:pt x="1590" y="2581"/>
                    <a:pt x="1598" y="2501"/>
                  </a:cubicBezTo>
                  <a:lnTo>
                    <a:pt x="1598" y="2501"/>
                  </a:lnTo>
                  <a:cubicBezTo>
                    <a:pt x="1577" y="2568"/>
                    <a:pt x="1565" y="2584"/>
                    <a:pt x="1554" y="2584"/>
                  </a:cubicBezTo>
                  <a:cubicBezTo>
                    <a:pt x="1544" y="2584"/>
                    <a:pt x="1536" y="2569"/>
                    <a:pt x="1525" y="2569"/>
                  </a:cubicBezTo>
                  <a:cubicBezTo>
                    <a:pt x="1518" y="2569"/>
                    <a:pt x="1511" y="2574"/>
                    <a:pt x="1501" y="2590"/>
                  </a:cubicBezTo>
                  <a:cubicBezTo>
                    <a:pt x="1518" y="2379"/>
                    <a:pt x="1608" y="2482"/>
                    <a:pt x="1662" y="2284"/>
                  </a:cubicBezTo>
                  <a:lnTo>
                    <a:pt x="1662" y="2284"/>
                  </a:lnTo>
                  <a:cubicBezTo>
                    <a:pt x="1652" y="2308"/>
                    <a:pt x="1634" y="2333"/>
                    <a:pt x="1624" y="2333"/>
                  </a:cubicBezTo>
                  <a:cubicBezTo>
                    <a:pt x="1619" y="2333"/>
                    <a:pt x="1616" y="2328"/>
                    <a:pt x="1616" y="2316"/>
                  </a:cubicBezTo>
                  <a:cubicBezTo>
                    <a:pt x="1634" y="2272"/>
                    <a:pt x="1660" y="2219"/>
                    <a:pt x="1687" y="2192"/>
                  </a:cubicBezTo>
                  <a:cubicBezTo>
                    <a:pt x="1698" y="2142"/>
                    <a:pt x="1698" y="2127"/>
                    <a:pt x="1693" y="2127"/>
                  </a:cubicBezTo>
                  <a:cubicBezTo>
                    <a:pt x="1686" y="2127"/>
                    <a:pt x="1668" y="2157"/>
                    <a:pt x="1658" y="2157"/>
                  </a:cubicBezTo>
                  <a:cubicBezTo>
                    <a:pt x="1654" y="2157"/>
                    <a:pt x="1651" y="2153"/>
                    <a:pt x="1651" y="2139"/>
                  </a:cubicBezTo>
                  <a:cubicBezTo>
                    <a:pt x="1704" y="2095"/>
                    <a:pt x="1651" y="2060"/>
                    <a:pt x="1660" y="1989"/>
                  </a:cubicBezTo>
                  <a:lnTo>
                    <a:pt x="1660" y="1989"/>
                  </a:lnTo>
                  <a:lnTo>
                    <a:pt x="1696" y="1998"/>
                  </a:lnTo>
                  <a:cubicBezTo>
                    <a:pt x="1757" y="1830"/>
                    <a:pt x="1643" y="1927"/>
                    <a:pt x="1704" y="1786"/>
                  </a:cubicBezTo>
                  <a:lnTo>
                    <a:pt x="1704" y="1786"/>
                  </a:lnTo>
                  <a:lnTo>
                    <a:pt x="1731" y="1865"/>
                  </a:lnTo>
                  <a:lnTo>
                    <a:pt x="1749" y="1777"/>
                  </a:lnTo>
                  <a:lnTo>
                    <a:pt x="1775" y="1804"/>
                  </a:lnTo>
                  <a:cubicBezTo>
                    <a:pt x="1775" y="1715"/>
                    <a:pt x="1793" y="1689"/>
                    <a:pt x="1828" y="1609"/>
                  </a:cubicBezTo>
                  <a:lnTo>
                    <a:pt x="1828" y="1609"/>
                  </a:lnTo>
                  <a:cubicBezTo>
                    <a:pt x="1826" y="1610"/>
                    <a:pt x="1823" y="1611"/>
                    <a:pt x="1821" y="1611"/>
                  </a:cubicBezTo>
                  <a:cubicBezTo>
                    <a:pt x="1797" y="1611"/>
                    <a:pt x="1777" y="1568"/>
                    <a:pt x="1801" y="1503"/>
                  </a:cubicBezTo>
                  <a:cubicBezTo>
                    <a:pt x="1811" y="1492"/>
                    <a:pt x="1817" y="1489"/>
                    <a:pt x="1820" y="1489"/>
                  </a:cubicBezTo>
                  <a:cubicBezTo>
                    <a:pt x="1824" y="1489"/>
                    <a:pt x="1826" y="1491"/>
                    <a:pt x="1827" y="1491"/>
                  </a:cubicBezTo>
                  <a:cubicBezTo>
                    <a:pt x="1830" y="1491"/>
                    <a:pt x="1833" y="1483"/>
                    <a:pt x="1846" y="1433"/>
                  </a:cubicBezTo>
                  <a:lnTo>
                    <a:pt x="1846" y="1433"/>
                  </a:lnTo>
                  <a:cubicBezTo>
                    <a:pt x="1863" y="1468"/>
                    <a:pt x="1872" y="1503"/>
                    <a:pt x="1828" y="1539"/>
                  </a:cubicBezTo>
                  <a:cubicBezTo>
                    <a:pt x="1837" y="1548"/>
                    <a:pt x="1846" y="1565"/>
                    <a:pt x="1854" y="1574"/>
                  </a:cubicBezTo>
                  <a:cubicBezTo>
                    <a:pt x="1890" y="1530"/>
                    <a:pt x="1899" y="1442"/>
                    <a:pt x="1916" y="1406"/>
                  </a:cubicBezTo>
                  <a:lnTo>
                    <a:pt x="1916" y="1406"/>
                  </a:lnTo>
                  <a:cubicBezTo>
                    <a:pt x="1907" y="1424"/>
                    <a:pt x="1899" y="1433"/>
                    <a:pt x="1890" y="1442"/>
                  </a:cubicBezTo>
                  <a:cubicBezTo>
                    <a:pt x="1899" y="1389"/>
                    <a:pt x="1907" y="1336"/>
                    <a:pt x="1907" y="1283"/>
                  </a:cubicBezTo>
                  <a:cubicBezTo>
                    <a:pt x="1915" y="1278"/>
                    <a:pt x="1920" y="1276"/>
                    <a:pt x="1924" y="1276"/>
                  </a:cubicBezTo>
                  <a:cubicBezTo>
                    <a:pt x="1934" y="1276"/>
                    <a:pt x="1934" y="1290"/>
                    <a:pt x="1934" y="1309"/>
                  </a:cubicBezTo>
                  <a:cubicBezTo>
                    <a:pt x="1943" y="1283"/>
                    <a:pt x="1943" y="1256"/>
                    <a:pt x="1960" y="1212"/>
                  </a:cubicBezTo>
                  <a:cubicBezTo>
                    <a:pt x="1974" y="1226"/>
                    <a:pt x="1994" y="1240"/>
                    <a:pt x="1993" y="1276"/>
                  </a:cubicBezTo>
                  <a:lnTo>
                    <a:pt x="1993" y="1276"/>
                  </a:lnTo>
                  <a:cubicBezTo>
                    <a:pt x="2000" y="1237"/>
                    <a:pt x="2008" y="1203"/>
                    <a:pt x="2022" y="1168"/>
                  </a:cubicBezTo>
                  <a:cubicBezTo>
                    <a:pt x="2036" y="1161"/>
                    <a:pt x="2065" y="1133"/>
                    <a:pt x="2078" y="1133"/>
                  </a:cubicBezTo>
                  <a:cubicBezTo>
                    <a:pt x="2082" y="1133"/>
                    <a:pt x="2084" y="1135"/>
                    <a:pt x="2084" y="1141"/>
                  </a:cubicBezTo>
                  <a:cubicBezTo>
                    <a:pt x="2137" y="1088"/>
                    <a:pt x="2137" y="947"/>
                    <a:pt x="2216" y="894"/>
                  </a:cubicBezTo>
                  <a:cubicBezTo>
                    <a:pt x="2216" y="885"/>
                    <a:pt x="2225" y="868"/>
                    <a:pt x="2234" y="850"/>
                  </a:cubicBezTo>
                  <a:cubicBezTo>
                    <a:pt x="2296" y="788"/>
                    <a:pt x="2375" y="771"/>
                    <a:pt x="2446" y="673"/>
                  </a:cubicBezTo>
                  <a:lnTo>
                    <a:pt x="2526" y="682"/>
                  </a:lnTo>
                  <a:cubicBezTo>
                    <a:pt x="2587" y="629"/>
                    <a:pt x="2420" y="673"/>
                    <a:pt x="2534" y="585"/>
                  </a:cubicBezTo>
                  <a:cubicBezTo>
                    <a:pt x="2559" y="568"/>
                    <a:pt x="2574" y="562"/>
                    <a:pt x="2584" y="562"/>
                  </a:cubicBezTo>
                  <a:cubicBezTo>
                    <a:pt x="2608" y="562"/>
                    <a:pt x="2597" y="603"/>
                    <a:pt x="2623" y="603"/>
                  </a:cubicBezTo>
                  <a:cubicBezTo>
                    <a:pt x="2655" y="563"/>
                    <a:pt x="2716" y="486"/>
                    <a:pt x="2800" y="486"/>
                  </a:cubicBezTo>
                  <a:cubicBezTo>
                    <a:pt x="2809" y="486"/>
                    <a:pt x="2817" y="486"/>
                    <a:pt x="2826" y="488"/>
                  </a:cubicBezTo>
                  <a:cubicBezTo>
                    <a:pt x="2808" y="506"/>
                    <a:pt x="2782" y="506"/>
                    <a:pt x="2755" y="523"/>
                  </a:cubicBezTo>
                  <a:lnTo>
                    <a:pt x="2826" y="523"/>
                  </a:lnTo>
                  <a:cubicBezTo>
                    <a:pt x="2755" y="594"/>
                    <a:pt x="2702" y="603"/>
                    <a:pt x="2773" y="612"/>
                  </a:cubicBezTo>
                  <a:cubicBezTo>
                    <a:pt x="2746" y="515"/>
                    <a:pt x="3029" y="532"/>
                    <a:pt x="3020" y="435"/>
                  </a:cubicBezTo>
                  <a:lnTo>
                    <a:pt x="3020" y="435"/>
                  </a:lnTo>
                  <a:lnTo>
                    <a:pt x="3073" y="444"/>
                  </a:lnTo>
                  <a:cubicBezTo>
                    <a:pt x="3064" y="444"/>
                    <a:pt x="3055" y="453"/>
                    <a:pt x="3046" y="453"/>
                  </a:cubicBezTo>
                  <a:cubicBezTo>
                    <a:pt x="3059" y="457"/>
                    <a:pt x="3070" y="459"/>
                    <a:pt x="3079" y="459"/>
                  </a:cubicBezTo>
                  <a:cubicBezTo>
                    <a:pt x="3135" y="459"/>
                    <a:pt x="3117" y="373"/>
                    <a:pt x="3232" y="373"/>
                  </a:cubicBezTo>
                  <a:cubicBezTo>
                    <a:pt x="3276" y="373"/>
                    <a:pt x="3303" y="382"/>
                    <a:pt x="3276" y="400"/>
                  </a:cubicBezTo>
                  <a:lnTo>
                    <a:pt x="3373" y="364"/>
                  </a:lnTo>
                  <a:cubicBezTo>
                    <a:pt x="3395" y="364"/>
                    <a:pt x="3393" y="376"/>
                    <a:pt x="3377" y="381"/>
                  </a:cubicBezTo>
                  <a:lnTo>
                    <a:pt x="3377" y="381"/>
                  </a:lnTo>
                  <a:lnTo>
                    <a:pt x="3514" y="364"/>
                  </a:lnTo>
                  <a:lnTo>
                    <a:pt x="3514" y="373"/>
                  </a:lnTo>
                  <a:cubicBezTo>
                    <a:pt x="3532" y="356"/>
                    <a:pt x="3585" y="329"/>
                    <a:pt x="3603" y="320"/>
                  </a:cubicBezTo>
                  <a:lnTo>
                    <a:pt x="3603" y="320"/>
                  </a:lnTo>
                  <a:cubicBezTo>
                    <a:pt x="3647" y="329"/>
                    <a:pt x="3585" y="329"/>
                    <a:pt x="3594" y="338"/>
                  </a:cubicBezTo>
                  <a:lnTo>
                    <a:pt x="3682" y="311"/>
                  </a:lnTo>
                  <a:lnTo>
                    <a:pt x="3682" y="311"/>
                  </a:lnTo>
                  <a:cubicBezTo>
                    <a:pt x="3709" y="338"/>
                    <a:pt x="3647" y="364"/>
                    <a:pt x="3585" y="364"/>
                  </a:cubicBezTo>
                  <a:cubicBezTo>
                    <a:pt x="3609" y="394"/>
                    <a:pt x="3625" y="403"/>
                    <a:pt x="3640" y="403"/>
                  </a:cubicBezTo>
                  <a:cubicBezTo>
                    <a:pt x="3666" y="403"/>
                    <a:pt x="3689" y="377"/>
                    <a:pt x="3745" y="377"/>
                  </a:cubicBezTo>
                  <a:cubicBezTo>
                    <a:pt x="3766" y="377"/>
                    <a:pt x="3791" y="381"/>
                    <a:pt x="3824" y="391"/>
                  </a:cubicBezTo>
                  <a:lnTo>
                    <a:pt x="3744" y="409"/>
                  </a:lnTo>
                  <a:cubicBezTo>
                    <a:pt x="3797" y="462"/>
                    <a:pt x="3859" y="444"/>
                    <a:pt x="3947" y="479"/>
                  </a:cubicBezTo>
                  <a:cubicBezTo>
                    <a:pt x="3930" y="462"/>
                    <a:pt x="3779" y="395"/>
                    <a:pt x="3852" y="367"/>
                  </a:cubicBezTo>
                  <a:lnTo>
                    <a:pt x="3852" y="367"/>
                  </a:lnTo>
                  <a:cubicBezTo>
                    <a:pt x="3834" y="373"/>
                    <a:pt x="3811" y="381"/>
                    <a:pt x="3793" y="381"/>
                  </a:cubicBezTo>
                  <a:cubicBezTo>
                    <a:pt x="3784" y="381"/>
                    <a:pt x="3776" y="379"/>
                    <a:pt x="3771" y="373"/>
                  </a:cubicBezTo>
                  <a:cubicBezTo>
                    <a:pt x="3782" y="354"/>
                    <a:pt x="3791" y="348"/>
                    <a:pt x="3802" y="348"/>
                  </a:cubicBezTo>
                  <a:cubicBezTo>
                    <a:pt x="3817" y="348"/>
                    <a:pt x="3833" y="359"/>
                    <a:pt x="3859" y="364"/>
                  </a:cubicBezTo>
                  <a:cubicBezTo>
                    <a:pt x="3859" y="364"/>
                    <a:pt x="3859" y="364"/>
                    <a:pt x="3859" y="364"/>
                  </a:cubicBezTo>
                  <a:lnTo>
                    <a:pt x="3859" y="364"/>
                  </a:lnTo>
                  <a:cubicBezTo>
                    <a:pt x="3870" y="368"/>
                    <a:pt x="3882" y="370"/>
                    <a:pt x="3896" y="370"/>
                  </a:cubicBezTo>
                  <a:cubicBezTo>
                    <a:pt x="3916" y="370"/>
                    <a:pt x="3939" y="366"/>
                    <a:pt x="3965" y="356"/>
                  </a:cubicBezTo>
                  <a:cubicBezTo>
                    <a:pt x="3965" y="379"/>
                    <a:pt x="3988" y="383"/>
                    <a:pt x="4022" y="383"/>
                  </a:cubicBezTo>
                  <a:cubicBezTo>
                    <a:pt x="4039" y="383"/>
                    <a:pt x="4059" y="382"/>
                    <a:pt x="4080" y="382"/>
                  </a:cubicBezTo>
                  <a:lnTo>
                    <a:pt x="4071" y="426"/>
                  </a:lnTo>
                  <a:cubicBezTo>
                    <a:pt x="4141" y="417"/>
                    <a:pt x="4133" y="391"/>
                    <a:pt x="4168" y="373"/>
                  </a:cubicBezTo>
                  <a:cubicBezTo>
                    <a:pt x="4247" y="382"/>
                    <a:pt x="4256" y="417"/>
                    <a:pt x="4274" y="444"/>
                  </a:cubicBezTo>
                  <a:cubicBezTo>
                    <a:pt x="4286" y="446"/>
                    <a:pt x="4295" y="447"/>
                    <a:pt x="4301" y="447"/>
                  </a:cubicBezTo>
                  <a:cubicBezTo>
                    <a:pt x="4350" y="447"/>
                    <a:pt x="4210" y="390"/>
                    <a:pt x="4336" y="382"/>
                  </a:cubicBezTo>
                  <a:lnTo>
                    <a:pt x="4336" y="382"/>
                  </a:lnTo>
                  <a:cubicBezTo>
                    <a:pt x="4369" y="391"/>
                    <a:pt x="4399" y="395"/>
                    <a:pt x="4428" y="395"/>
                  </a:cubicBezTo>
                  <a:cubicBezTo>
                    <a:pt x="4483" y="395"/>
                    <a:pt x="4538" y="382"/>
                    <a:pt x="4618" y="364"/>
                  </a:cubicBezTo>
                  <a:lnTo>
                    <a:pt x="4618" y="364"/>
                  </a:lnTo>
                  <a:cubicBezTo>
                    <a:pt x="4680" y="382"/>
                    <a:pt x="4601" y="391"/>
                    <a:pt x="4627" y="409"/>
                  </a:cubicBezTo>
                  <a:lnTo>
                    <a:pt x="4689" y="373"/>
                  </a:lnTo>
                  <a:cubicBezTo>
                    <a:pt x="4706" y="373"/>
                    <a:pt x="4698" y="391"/>
                    <a:pt x="4698" y="391"/>
                  </a:cubicBezTo>
                  <a:cubicBezTo>
                    <a:pt x="4742" y="382"/>
                    <a:pt x="4698" y="347"/>
                    <a:pt x="4777" y="338"/>
                  </a:cubicBezTo>
                  <a:cubicBezTo>
                    <a:pt x="4781" y="329"/>
                    <a:pt x="4789" y="326"/>
                    <a:pt x="4798" y="326"/>
                  </a:cubicBezTo>
                  <a:cubicBezTo>
                    <a:pt x="4837" y="326"/>
                    <a:pt x="4914" y="385"/>
                    <a:pt x="4989" y="385"/>
                  </a:cubicBezTo>
                  <a:cubicBezTo>
                    <a:pt x="5007" y="385"/>
                    <a:pt x="5025" y="382"/>
                    <a:pt x="5042" y="373"/>
                  </a:cubicBezTo>
                  <a:lnTo>
                    <a:pt x="5042" y="373"/>
                  </a:lnTo>
                  <a:cubicBezTo>
                    <a:pt x="5069" y="382"/>
                    <a:pt x="5033" y="400"/>
                    <a:pt x="5033" y="417"/>
                  </a:cubicBezTo>
                  <a:cubicBezTo>
                    <a:pt x="5174" y="391"/>
                    <a:pt x="5157" y="400"/>
                    <a:pt x="5272" y="356"/>
                  </a:cubicBezTo>
                  <a:lnTo>
                    <a:pt x="5360" y="391"/>
                  </a:lnTo>
                  <a:cubicBezTo>
                    <a:pt x="5289" y="356"/>
                    <a:pt x="5386" y="320"/>
                    <a:pt x="5466" y="294"/>
                  </a:cubicBezTo>
                  <a:cubicBezTo>
                    <a:pt x="5439" y="276"/>
                    <a:pt x="5422" y="258"/>
                    <a:pt x="5413" y="250"/>
                  </a:cubicBezTo>
                  <a:lnTo>
                    <a:pt x="5536" y="232"/>
                  </a:lnTo>
                  <a:lnTo>
                    <a:pt x="5536" y="232"/>
                  </a:lnTo>
                  <a:cubicBezTo>
                    <a:pt x="5554" y="241"/>
                    <a:pt x="5536" y="258"/>
                    <a:pt x="5519" y="276"/>
                  </a:cubicBezTo>
                  <a:cubicBezTo>
                    <a:pt x="5528" y="276"/>
                    <a:pt x="5528" y="267"/>
                    <a:pt x="5536" y="267"/>
                  </a:cubicBezTo>
                  <a:cubicBezTo>
                    <a:pt x="5581" y="285"/>
                    <a:pt x="5554" y="311"/>
                    <a:pt x="5519" y="338"/>
                  </a:cubicBezTo>
                  <a:cubicBezTo>
                    <a:pt x="5510" y="329"/>
                    <a:pt x="5492" y="311"/>
                    <a:pt x="5475" y="303"/>
                  </a:cubicBezTo>
                  <a:cubicBezTo>
                    <a:pt x="5448" y="329"/>
                    <a:pt x="5413" y="356"/>
                    <a:pt x="5422" y="382"/>
                  </a:cubicBezTo>
                  <a:cubicBezTo>
                    <a:pt x="5431" y="382"/>
                    <a:pt x="5439" y="373"/>
                    <a:pt x="5457" y="373"/>
                  </a:cubicBezTo>
                  <a:cubicBezTo>
                    <a:pt x="5448" y="382"/>
                    <a:pt x="5448" y="391"/>
                    <a:pt x="5448" y="391"/>
                  </a:cubicBezTo>
                  <a:cubicBezTo>
                    <a:pt x="5448" y="393"/>
                    <a:pt x="5450" y="395"/>
                    <a:pt x="5453" y="395"/>
                  </a:cubicBezTo>
                  <a:cubicBezTo>
                    <a:pt x="5459" y="395"/>
                    <a:pt x="5474" y="388"/>
                    <a:pt x="5492" y="382"/>
                  </a:cubicBezTo>
                  <a:lnTo>
                    <a:pt x="5510" y="435"/>
                  </a:lnTo>
                  <a:lnTo>
                    <a:pt x="5519" y="417"/>
                  </a:lnTo>
                  <a:lnTo>
                    <a:pt x="5678" y="462"/>
                  </a:lnTo>
                  <a:cubicBezTo>
                    <a:pt x="5801" y="426"/>
                    <a:pt x="5907" y="356"/>
                    <a:pt x="6093" y="356"/>
                  </a:cubicBezTo>
                  <a:cubicBezTo>
                    <a:pt x="6049" y="391"/>
                    <a:pt x="6075" y="417"/>
                    <a:pt x="6075" y="462"/>
                  </a:cubicBezTo>
                  <a:cubicBezTo>
                    <a:pt x="6059" y="443"/>
                    <a:pt x="6036" y="437"/>
                    <a:pt x="6008" y="437"/>
                  </a:cubicBezTo>
                  <a:cubicBezTo>
                    <a:pt x="5970" y="437"/>
                    <a:pt x="5924" y="448"/>
                    <a:pt x="5879" y="448"/>
                  </a:cubicBezTo>
                  <a:cubicBezTo>
                    <a:pt x="5865" y="448"/>
                    <a:pt x="5850" y="447"/>
                    <a:pt x="5837" y="444"/>
                  </a:cubicBezTo>
                  <a:lnTo>
                    <a:pt x="5837" y="444"/>
                  </a:lnTo>
                  <a:cubicBezTo>
                    <a:pt x="5878" y="452"/>
                    <a:pt x="5873" y="476"/>
                    <a:pt x="5858" y="479"/>
                  </a:cubicBezTo>
                  <a:lnTo>
                    <a:pt x="5858" y="479"/>
                  </a:lnTo>
                  <a:lnTo>
                    <a:pt x="6031" y="462"/>
                  </a:lnTo>
                  <a:lnTo>
                    <a:pt x="6031" y="462"/>
                  </a:lnTo>
                  <a:cubicBezTo>
                    <a:pt x="6022" y="497"/>
                    <a:pt x="6066" y="488"/>
                    <a:pt x="6110" y="515"/>
                  </a:cubicBezTo>
                  <a:cubicBezTo>
                    <a:pt x="6096" y="472"/>
                    <a:pt x="6133" y="465"/>
                    <a:pt x="6183" y="465"/>
                  </a:cubicBezTo>
                  <a:cubicBezTo>
                    <a:pt x="6206" y="465"/>
                    <a:pt x="6232" y="466"/>
                    <a:pt x="6257" y="466"/>
                  </a:cubicBezTo>
                  <a:cubicBezTo>
                    <a:pt x="6278" y="466"/>
                    <a:pt x="6297" y="465"/>
                    <a:pt x="6314" y="462"/>
                  </a:cubicBezTo>
                  <a:lnTo>
                    <a:pt x="6314" y="462"/>
                  </a:lnTo>
                  <a:cubicBezTo>
                    <a:pt x="6314" y="482"/>
                    <a:pt x="6303" y="503"/>
                    <a:pt x="6257" y="503"/>
                  </a:cubicBezTo>
                  <a:cubicBezTo>
                    <a:pt x="6244" y="503"/>
                    <a:pt x="6227" y="501"/>
                    <a:pt x="6208" y="497"/>
                  </a:cubicBezTo>
                  <a:lnTo>
                    <a:pt x="6208" y="497"/>
                  </a:lnTo>
                  <a:cubicBezTo>
                    <a:pt x="6225" y="509"/>
                    <a:pt x="6241" y="514"/>
                    <a:pt x="6256" y="514"/>
                  </a:cubicBezTo>
                  <a:cubicBezTo>
                    <a:pt x="6300" y="514"/>
                    <a:pt x="6334" y="471"/>
                    <a:pt x="6376" y="471"/>
                  </a:cubicBezTo>
                  <a:cubicBezTo>
                    <a:pt x="6387" y="471"/>
                    <a:pt x="6400" y="475"/>
                    <a:pt x="6413" y="483"/>
                  </a:cubicBezTo>
                  <a:lnTo>
                    <a:pt x="6413" y="483"/>
                  </a:lnTo>
                  <a:cubicBezTo>
                    <a:pt x="6415" y="483"/>
                    <a:pt x="6417" y="483"/>
                    <a:pt x="6419" y="483"/>
                  </a:cubicBezTo>
                  <a:cubicBezTo>
                    <a:pt x="6473" y="483"/>
                    <a:pt x="6538" y="509"/>
                    <a:pt x="6517" y="523"/>
                  </a:cubicBezTo>
                  <a:lnTo>
                    <a:pt x="6499" y="523"/>
                  </a:lnTo>
                  <a:cubicBezTo>
                    <a:pt x="6586" y="541"/>
                    <a:pt x="6735" y="566"/>
                    <a:pt x="6833" y="566"/>
                  </a:cubicBezTo>
                  <a:cubicBezTo>
                    <a:pt x="6885" y="566"/>
                    <a:pt x="6923" y="559"/>
                    <a:pt x="6932" y="541"/>
                  </a:cubicBezTo>
                  <a:lnTo>
                    <a:pt x="6932" y="541"/>
                  </a:lnTo>
                  <a:cubicBezTo>
                    <a:pt x="6932" y="550"/>
                    <a:pt x="6905" y="612"/>
                    <a:pt x="6896" y="620"/>
                  </a:cubicBezTo>
                  <a:cubicBezTo>
                    <a:pt x="6985" y="576"/>
                    <a:pt x="7082" y="523"/>
                    <a:pt x="7179" y="479"/>
                  </a:cubicBezTo>
                  <a:lnTo>
                    <a:pt x="7179" y="479"/>
                  </a:lnTo>
                  <a:cubicBezTo>
                    <a:pt x="7144" y="523"/>
                    <a:pt x="7188" y="673"/>
                    <a:pt x="7073" y="673"/>
                  </a:cubicBezTo>
                  <a:cubicBezTo>
                    <a:pt x="7108" y="682"/>
                    <a:pt x="7144" y="700"/>
                    <a:pt x="7205" y="709"/>
                  </a:cubicBezTo>
                  <a:cubicBezTo>
                    <a:pt x="7188" y="691"/>
                    <a:pt x="7179" y="620"/>
                    <a:pt x="7205" y="620"/>
                  </a:cubicBezTo>
                  <a:cubicBezTo>
                    <a:pt x="7267" y="699"/>
                    <a:pt x="7258" y="665"/>
                    <a:pt x="7336" y="751"/>
                  </a:cubicBezTo>
                  <a:lnTo>
                    <a:pt x="7336" y="751"/>
                  </a:lnTo>
                  <a:cubicBezTo>
                    <a:pt x="7317" y="727"/>
                    <a:pt x="7354" y="679"/>
                    <a:pt x="7398" y="679"/>
                  </a:cubicBezTo>
                  <a:cubicBezTo>
                    <a:pt x="7404" y="679"/>
                    <a:pt x="7411" y="680"/>
                    <a:pt x="7417" y="682"/>
                  </a:cubicBezTo>
                  <a:cubicBezTo>
                    <a:pt x="7409" y="691"/>
                    <a:pt x="7392" y="756"/>
                    <a:pt x="7375" y="761"/>
                  </a:cubicBezTo>
                  <a:lnTo>
                    <a:pt x="7375" y="761"/>
                  </a:lnTo>
                  <a:cubicBezTo>
                    <a:pt x="7424" y="753"/>
                    <a:pt x="7466" y="745"/>
                    <a:pt x="7514" y="737"/>
                  </a:cubicBezTo>
                  <a:lnTo>
                    <a:pt x="7514" y="737"/>
                  </a:lnTo>
                  <a:cubicBezTo>
                    <a:pt x="7488" y="746"/>
                    <a:pt x="7489" y="800"/>
                    <a:pt x="7506" y="832"/>
                  </a:cubicBezTo>
                  <a:cubicBezTo>
                    <a:pt x="7506" y="828"/>
                    <a:pt x="7508" y="826"/>
                    <a:pt x="7513" y="826"/>
                  </a:cubicBezTo>
                  <a:cubicBezTo>
                    <a:pt x="7537" y="826"/>
                    <a:pt x="7616" y="878"/>
                    <a:pt x="7638" y="885"/>
                  </a:cubicBezTo>
                  <a:lnTo>
                    <a:pt x="7603" y="841"/>
                  </a:lnTo>
                  <a:lnTo>
                    <a:pt x="7603" y="841"/>
                  </a:lnTo>
                  <a:cubicBezTo>
                    <a:pt x="7636" y="864"/>
                    <a:pt x="7665" y="871"/>
                    <a:pt x="7692" y="871"/>
                  </a:cubicBezTo>
                  <a:cubicBezTo>
                    <a:pt x="7729" y="871"/>
                    <a:pt x="7763" y="859"/>
                    <a:pt x="7801" y="859"/>
                  </a:cubicBezTo>
                  <a:cubicBezTo>
                    <a:pt x="7831" y="859"/>
                    <a:pt x="7864" y="867"/>
                    <a:pt x="7903" y="894"/>
                  </a:cubicBezTo>
                  <a:cubicBezTo>
                    <a:pt x="7876" y="894"/>
                    <a:pt x="7815" y="956"/>
                    <a:pt x="7868" y="1000"/>
                  </a:cubicBezTo>
                  <a:cubicBezTo>
                    <a:pt x="7895" y="995"/>
                    <a:pt x="7976" y="969"/>
                    <a:pt x="8064" y="969"/>
                  </a:cubicBezTo>
                  <a:cubicBezTo>
                    <a:pt x="8118" y="969"/>
                    <a:pt x="8174" y="979"/>
                    <a:pt x="8221" y="1009"/>
                  </a:cubicBezTo>
                  <a:lnTo>
                    <a:pt x="8230" y="1044"/>
                  </a:lnTo>
                  <a:cubicBezTo>
                    <a:pt x="8256" y="1062"/>
                    <a:pt x="8291" y="1080"/>
                    <a:pt x="8318" y="1106"/>
                  </a:cubicBezTo>
                  <a:cubicBezTo>
                    <a:pt x="8230" y="1088"/>
                    <a:pt x="8018" y="1062"/>
                    <a:pt x="7921" y="1053"/>
                  </a:cubicBezTo>
                  <a:lnTo>
                    <a:pt x="7921" y="1053"/>
                  </a:lnTo>
                  <a:cubicBezTo>
                    <a:pt x="7947" y="1106"/>
                    <a:pt x="7921" y="1088"/>
                    <a:pt x="7974" y="1133"/>
                  </a:cubicBezTo>
                  <a:cubicBezTo>
                    <a:pt x="7976" y="1144"/>
                    <a:pt x="7973" y="1148"/>
                    <a:pt x="7966" y="1148"/>
                  </a:cubicBezTo>
                  <a:cubicBezTo>
                    <a:pt x="7951" y="1148"/>
                    <a:pt x="7921" y="1130"/>
                    <a:pt x="7903" y="1124"/>
                  </a:cubicBezTo>
                  <a:lnTo>
                    <a:pt x="7903" y="1124"/>
                  </a:lnTo>
                  <a:cubicBezTo>
                    <a:pt x="7947" y="1159"/>
                    <a:pt x="7991" y="1203"/>
                    <a:pt x="8026" y="1247"/>
                  </a:cubicBezTo>
                  <a:cubicBezTo>
                    <a:pt x="8031" y="1240"/>
                    <a:pt x="8037" y="1237"/>
                    <a:pt x="8045" y="1237"/>
                  </a:cubicBezTo>
                  <a:cubicBezTo>
                    <a:pt x="8079" y="1237"/>
                    <a:pt x="8138" y="1290"/>
                    <a:pt x="8165" y="1290"/>
                  </a:cubicBezTo>
                  <a:cubicBezTo>
                    <a:pt x="8170" y="1290"/>
                    <a:pt x="8174" y="1288"/>
                    <a:pt x="8177" y="1283"/>
                  </a:cubicBezTo>
                  <a:cubicBezTo>
                    <a:pt x="8124" y="1239"/>
                    <a:pt x="8071" y="1212"/>
                    <a:pt x="8009" y="1177"/>
                  </a:cubicBezTo>
                  <a:cubicBezTo>
                    <a:pt x="8017" y="1163"/>
                    <a:pt x="8039" y="1155"/>
                    <a:pt x="8066" y="1155"/>
                  </a:cubicBezTo>
                  <a:cubicBezTo>
                    <a:pt x="8124" y="1155"/>
                    <a:pt x="8211" y="1190"/>
                    <a:pt x="8265" y="1274"/>
                  </a:cubicBezTo>
                  <a:cubicBezTo>
                    <a:pt x="8274" y="1309"/>
                    <a:pt x="8185" y="1309"/>
                    <a:pt x="8177" y="1318"/>
                  </a:cubicBezTo>
                  <a:cubicBezTo>
                    <a:pt x="8203" y="1318"/>
                    <a:pt x="8274" y="1398"/>
                    <a:pt x="8274" y="1415"/>
                  </a:cubicBezTo>
                  <a:lnTo>
                    <a:pt x="8221" y="1389"/>
                  </a:lnTo>
                  <a:lnTo>
                    <a:pt x="8221" y="1389"/>
                  </a:lnTo>
                  <a:cubicBezTo>
                    <a:pt x="8247" y="1450"/>
                    <a:pt x="8344" y="1450"/>
                    <a:pt x="8344" y="1556"/>
                  </a:cubicBezTo>
                  <a:cubicBezTo>
                    <a:pt x="8361" y="1582"/>
                    <a:pt x="8346" y="1654"/>
                    <a:pt x="8360" y="1654"/>
                  </a:cubicBezTo>
                  <a:cubicBezTo>
                    <a:pt x="8360" y="1654"/>
                    <a:pt x="8361" y="1654"/>
                    <a:pt x="8362" y="1654"/>
                  </a:cubicBezTo>
                  <a:cubicBezTo>
                    <a:pt x="8387" y="1586"/>
                    <a:pt x="8509" y="1503"/>
                    <a:pt x="8566" y="1503"/>
                  </a:cubicBezTo>
                  <a:cubicBezTo>
                    <a:pt x="8569" y="1503"/>
                    <a:pt x="8571" y="1503"/>
                    <a:pt x="8574" y="1503"/>
                  </a:cubicBezTo>
                  <a:cubicBezTo>
                    <a:pt x="8583" y="1521"/>
                    <a:pt x="8609" y="1689"/>
                    <a:pt x="8600" y="1742"/>
                  </a:cubicBezTo>
                  <a:cubicBezTo>
                    <a:pt x="8596" y="1758"/>
                    <a:pt x="8585" y="1763"/>
                    <a:pt x="8571" y="1763"/>
                  </a:cubicBezTo>
                  <a:cubicBezTo>
                    <a:pt x="8547" y="1763"/>
                    <a:pt x="8514" y="1747"/>
                    <a:pt x="8492" y="1747"/>
                  </a:cubicBezTo>
                  <a:cubicBezTo>
                    <a:pt x="8479" y="1747"/>
                    <a:pt x="8470" y="1752"/>
                    <a:pt x="8468" y="1768"/>
                  </a:cubicBezTo>
                  <a:cubicBezTo>
                    <a:pt x="8469" y="1767"/>
                    <a:pt x="8471" y="1767"/>
                    <a:pt x="8473" y="1767"/>
                  </a:cubicBezTo>
                  <a:cubicBezTo>
                    <a:pt x="8484" y="1767"/>
                    <a:pt x="8505" y="1787"/>
                    <a:pt x="8512" y="1795"/>
                  </a:cubicBezTo>
                  <a:cubicBezTo>
                    <a:pt x="8512" y="1830"/>
                    <a:pt x="8468" y="1795"/>
                    <a:pt x="8503" y="1865"/>
                  </a:cubicBezTo>
                  <a:cubicBezTo>
                    <a:pt x="8505" y="1865"/>
                    <a:pt x="8506" y="1865"/>
                    <a:pt x="8508" y="1865"/>
                  </a:cubicBezTo>
                  <a:cubicBezTo>
                    <a:pt x="8541" y="1865"/>
                    <a:pt x="8551" y="1929"/>
                    <a:pt x="8555" y="1929"/>
                  </a:cubicBezTo>
                  <a:cubicBezTo>
                    <a:pt x="8556" y="1929"/>
                    <a:pt x="8556" y="1915"/>
                    <a:pt x="8556" y="1874"/>
                  </a:cubicBezTo>
                  <a:cubicBezTo>
                    <a:pt x="8592" y="1945"/>
                    <a:pt x="8574" y="1954"/>
                    <a:pt x="8609" y="2033"/>
                  </a:cubicBezTo>
                  <a:cubicBezTo>
                    <a:pt x="8612" y="2027"/>
                    <a:pt x="8619" y="2024"/>
                    <a:pt x="8627" y="2024"/>
                  </a:cubicBezTo>
                  <a:cubicBezTo>
                    <a:pt x="8663" y="2024"/>
                    <a:pt x="8739" y="2082"/>
                    <a:pt x="8768" y="2139"/>
                  </a:cubicBezTo>
                  <a:cubicBezTo>
                    <a:pt x="8759" y="2139"/>
                    <a:pt x="8751" y="2157"/>
                    <a:pt x="8742" y="2166"/>
                  </a:cubicBezTo>
                  <a:cubicBezTo>
                    <a:pt x="8786" y="2316"/>
                    <a:pt x="8795" y="2404"/>
                    <a:pt x="8830" y="2537"/>
                  </a:cubicBezTo>
                  <a:cubicBezTo>
                    <a:pt x="8830" y="2552"/>
                    <a:pt x="8830" y="2610"/>
                    <a:pt x="8811" y="2610"/>
                  </a:cubicBezTo>
                  <a:cubicBezTo>
                    <a:pt x="8809" y="2610"/>
                    <a:pt x="8806" y="2609"/>
                    <a:pt x="8804" y="2607"/>
                  </a:cubicBezTo>
                  <a:lnTo>
                    <a:pt x="8804" y="2607"/>
                  </a:lnTo>
                  <a:cubicBezTo>
                    <a:pt x="8821" y="2625"/>
                    <a:pt x="8839" y="2634"/>
                    <a:pt x="8848" y="2678"/>
                  </a:cubicBezTo>
                  <a:cubicBezTo>
                    <a:pt x="8846" y="2698"/>
                    <a:pt x="8844" y="2706"/>
                    <a:pt x="8841" y="2706"/>
                  </a:cubicBezTo>
                  <a:cubicBezTo>
                    <a:pt x="8833" y="2706"/>
                    <a:pt x="8821" y="2641"/>
                    <a:pt x="8803" y="2641"/>
                  </a:cubicBezTo>
                  <a:cubicBezTo>
                    <a:pt x="8798" y="2641"/>
                    <a:pt x="8792" y="2646"/>
                    <a:pt x="8786" y="2660"/>
                  </a:cubicBezTo>
                  <a:cubicBezTo>
                    <a:pt x="8821" y="2660"/>
                    <a:pt x="8856" y="2757"/>
                    <a:pt x="8883" y="2819"/>
                  </a:cubicBezTo>
                  <a:cubicBezTo>
                    <a:pt x="8918" y="2784"/>
                    <a:pt x="8856" y="2678"/>
                    <a:pt x="8821" y="2616"/>
                  </a:cubicBezTo>
                  <a:cubicBezTo>
                    <a:pt x="8826" y="2615"/>
                    <a:pt x="8832" y="2614"/>
                    <a:pt x="8838" y="2614"/>
                  </a:cubicBezTo>
                  <a:cubicBezTo>
                    <a:pt x="8898" y="2614"/>
                    <a:pt x="8977" y="2699"/>
                    <a:pt x="9033" y="2828"/>
                  </a:cubicBezTo>
                  <a:cubicBezTo>
                    <a:pt x="9054" y="2895"/>
                    <a:pt x="9041" y="2905"/>
                    <a:pt x="9029" y="2905"/>
                  </a:cubicBezTo>
                  <a:cubicBezTo>
                    <a:pt x="9024" y="2905"/>
                    <a:pt x="9019" y="2903"/>
                    <a:pt x="9017" y="2903"/>
                  </a:cubicBezTo>
                  <a:cubicBezTo>
                    <a:pt x="9015" y="2903"/>
                    <a:pt x="9014" y="2904"/>
                    <a:pt x="9015" y="2907"/>
                  </a:cubicBezTo>
                  <a:cubicBezTo>
                    <a:pt x="9060" y="3137"/>
                    <a:pt x="9157" y="3075"/>
                    <a:pt x="9157" y="3269"/>
                  </a:cubicBezTo>
                  <a:cubicBezTo>
                    <a:pt x="9146" y="3306"/>
                    <a:pt x="9131" y="3316"/>
                    <a:pt x="9117" y="3316"/>
                  </a:cubicBezTo>
                  <a:cubicBezTo>
                    <a:pt x="9103" y="3316"/>
                    <a:pt x="9088" y="3307"/>
                    <a:pt x="9075" y="3307"/>
                  </a:cubicBezTo>
                  <a:cubicBezTo>
                    <a:pt x="9070" y="3307"/>
                    <a:pt x="9064" y="3309"/>
                    <a:pt x="9060" y="3314"/>
                  </a:cubicBezTo>
                  <a:cubicBezTo>
                    <a:pt x="9033" y="3216"/>
                    <a:pt x="9051" y="3163"/>
                    <a:pt x="9042" y="3093"/>
                  </a:cubicBezTo>
                  <a:lnTo>
                    <a:pt x="9042" y="3093"/>
                  </a:lnTo>
                  <a:lnTo>
                    <a:pt x="9042" y="3181"/>
                  </a:lnTo>
                  <a:cubicBezTo>
                    <a:pt x="9024" y="3155"/>
                    <a:pt x="8998" y="3093"/>
                    <a:pt x="8998" y="3049"/>
                  </a:cubicBezTo>
                  <a:lnTo>
                    <a:pt x="8998" y="3049"/>
                  </a:lnTo>
                  <a:cubicBezTo>
                    <a:pt x="8980" y="3119"/>
                    <a:pt x="9068" y="3428"/>
                    <a:pt x="9068" y="3605"/>
                  </a:cubicBezTo>
                  <a:cubicBezTo>
                    <a:pt x="9076" y="3626"/>
                    <a:pt x="9094" y="3665"/>
                    <a:pt x="9106" y="3665"/>
                  </a:cubicBezTo>
                  <a:cubicBezTo>
                    <a:pt x="9109" y="3665"/>
                    <a:pt x="9111" y="3663"/>
                    <a:pt x="9113" y="3658"/>
                  </a:cubicBezTo>
                  <a:lnTo>
                    <a:pt x="9104" y="3605"/>
                  </a:lnTo>
                  <a:cubicBezTo>
                    <a:pt x="9107" y="3594"/>
                    <a:pt x="9110" y="3590"/>
                    <a:pt x="9114" y="3590"/>
                  </a:cubicBezTo>
                  <a:cubicBezTo>
                    <a:pt x="9128" y="3590"/>
                    <a:pt x="9145" y="3645"/>
                    <a:pt x="9153" y="3645"/>
                  </a:cubicBezTo>
                  <a:cubicBezTo>
                    <a:pt x="9155" y="3645"/>
                    <a:pt x="9157" y="3639"/>
                    <a:pt x="9157" y="3623"/>
                  </a:cubicBezTo>
                  <a:cubicBezTo>
                    <a:pt x="9192" y="3693"/>
                    <a:pt x="9236" y="3773"/>
                    <a:pt x="9227" y="3879"/>
                  </a:cubicBezTo>
                  <a:lnTo>
                    <a:pt x="9195" y="3903"/>
                  </a:lnTo>
                  <a:lnTo>
                    <a:pt x="9195" y="3903"/>
                  </a:lnTo>
                  <a:cubicBezTo>
                    <a:pt x="9202" y="3892"/>
                    <a:pt x="9208" y="3832"/>
                    <a:pt x="9192" y="3808"/>
                  </a:cubicBezTo>
                  <a:lnTo>
                    <a:pt x="9192" y="3808"/>
                  </a:lnTo>
                  <a:cubicBezTo>
                    <a:pt x="9219" y="3852"/>
                    <a:pt x="9148" y="3976"/>
                    <a:pt x="9210" y="4020"/>
                  </a:cubicBezTo>
                  <a:lnTo>
                    <a:pt x="9227" y="3940"/>
                  </a:lnTo>
                  <a:cubicBezTo>
                    <a:pt x="9263" y="4011"/>
                    <a:pt x="9316" y="4099"/>
                    <a:pt x="9307" y="4197"/>
                  </a:cubicBezTo>
                  <a:cubicBezTo>
                    <a:pt x="9342" y="4144"/>
                    <a:pt x="9298" y="4170"/>
                    <a:pt x="9342" y="4099"/>
                  </a:cubicBezTo>
                  <a:lnTo>
                    <a:pt x="9342" y="4099"/>
                  </a:lnTo>
                  <a:cubicBezTo>
                    <a:pt x="9337" y="4105"/>
                    <a:pt x="9333" y="4108"/>
                    <a:pt x="9329" y="4108"/>
                  </a:cubicBezTo>
                  <a:cubicBezTo>
                    <a:pt x="9300" y="4108"/>
                    <a:pt x="9313" y="3939"/>
                    <a:pt x="9289" y="3939"/>
                  </a:cubicBezTo>
                  <a:cubicBezTo>
                    <a:pt x="9286" y="3939"/>
                    <a:pt x="9281" y="3942"/>
                    <a:pt x="9276" y="3950"/>
                  </a:cubicBezTo>
                  <a:lnTo>
                    <a:pt x="9276" y="3950"/>
                  </a:lnTo>
                  <a:cubicBezTo>
                    <a:pt x="9313" y="3884"/>
                    <a:pt x="9282" y="3840"/>
                    <a:pt x="9316" y="3746"/>
                  </a:cubicBezTo>
                  <a:cubicBezTo>
                    <a:pt x="9307" y="3746"/>
                    <a:pt x="9301" y="3754"/>
                    <a:pt x="9297" y="3754"/>
                  </a:cubicBezTo>
                  <a:cubicBezTo>
                    <a:pt x="9292" y="3754"/>
                    <a:pt x="9289" y="3744"/>
                    <a:pt x="9289" y="3702"/>
                  </a:cubicBezTo>
                  <a:cubicBezTo>
                    <a:pt x="9289" y="3693"/>
                    <a:pt x="9280" y="3693"/>
                    <a:pt x="9271" y="3684"/>
                  </a:cubicBezTo>
                  <a:cubicBezTo>
                    <a:pt x="9271" y="3702"/>
                    <a:pt x="9263" y="3720"/>
                    <a:pt x="9263" y="3729"/>
                  </a:cubicBezTo>
                  <a:cubicBezTo>
                    <a:pt x="9227" y="3693"/>
                    <a:pt x="9210" y="3570"/>
                    <a:pt x="9183" y="3534"/>
                  </a:cubicBezTo>
                  <a:cubicBezTo>
                    <a:pt x="9183" y="3519"/>
                    <a:pt x="9185" y="3514"/>
                    <a:pt x="9187" y="3514"/>
                  </a:cubicBezTo>
                  <a:cubicBezTo>
                    <a:pt x="9191" y="3514"/>
                    <a:pt x="9199" y="3532"/>
                    <a:pt x="9205" y="3532"/>
                  </a:cubicBezTo>
                  <a:cubicBezTo>
                    <a:pt x="9206" y="3532"/>
                    <a:pt x="9208" y="3530"/>
                    <a:pt x="9210" y="3525"/>
                  </a:cubicBezTo>
                  <a:lnTo>
                    <a:pt x="9183" y="3464"/>
                  </a:lnTo>
                  <a:cubicBezTo>
                    <a:pt x="9202" y="3457"/>
                    <a:pt x="9207" y="3394"/>
                    <a:pt x="9221" y="3394"/>
                  </a:cubicBezTo>
                  <a:cubicBezTo>
                    <a:pt x="9227" y="3394"/>
                    <a:pt x="9235" y="3406"/>
                    <a:pt x="9245" y="3437"/>
                  </a:cubicBezTo>
                  <a:lnTo>
                    <a:pt x="9227" y="3340"/>
                  </a:lnTo>
                  <a:cubicBezTo>
                    <a:pt x="9236" y="3278"/>
                    <a:pt x="9227" y="3199"/>
                    <a:pt x="9201" y="3146"/>
                  </a:cubicBezTo>
                  <a:cubicBezTo>
                    <a:pt x="9201" y="3111"/>
                    <a:pt x="9168" y="3065"/>
                    <a:pt x="9171" y="3065"/>
                  </a:cubicBezTo>
                  <a:cubicBezTo>
                    <a:pt x="9172" y="3065"/>
                    <a:pt x="9176" y="3068"/>
                    <a:pt x="9183" y="3075"/>
                  </a:cubicBezTo>
                  <a:lnTo>
                    <a:pt x="9130" y="2925"/>
                  </a:lnTo>
                  <a:cubicBezTo>
                    <a:pt x="9104" y="2775"/>
                    <a:pt x="9007" y="2634"/>
                    <a:pt x="9015" y="2448"/>
                  </a:cubicBezTo>
                  <a:cubicBezTo>
                    <a:pt x="8989" y="2395"/>
                    <a:pt x="8971" y="2351"/>
                    <a:pt x="8954" y="2263"/>
                  </a:cubicBezTo>
                  <a:lnTo>
                    <a:pt x="8971" y="2236"/>
                  </a:lnTo>
                  <a:cubicBezTo>
                    <a:pt x="8945" y="2183"/>
                    <a:pt x="8927" y="2042"/>
                    <a:pt x="8901" y="2024"/>
                  </a:cubicBezTo>
                  <a:cubicBezTo>
                    <a:pt x="8936" y="1927"/>
                    <a:pt x="8804" y="1715"/>
                    <a:pt x="8759" y="1601"/>
                  </a:cubicBezTo>
                  <a:lnTo>
                    <a:pt x="8724" y="1609"/>
                  </a:lnTo>
                  <a:cubicBezTo>
                    <a:pt x="8698" y="1530"/>
                    <a:pt x="8653" y="1468"/>
                    <a:pt x="8592" y="1380"/>
                  </a:cubicBezTo>
                  <a:lnTo>
                    <a:pt x="8565" y="1406"/>
                  </a:lnTo>
                  <a:cubicBezTo>
                    <a:pt x="8503" y="1345"/>
                    <a:pt x="8468" y="1194"/>
                    <a:pt x="8371" y="1088"/>
                  </a:cubicBezTo>
                  <a:cubicBezTo>
                    <a:pt x="8389" y="1088"/>
                    <a:pt x="8406" y="1115"/>
                    <a:pt x="8415" y="1141"/>
                  </a:cubicBezTo>
                  <a:cubicBezTo>
                    <a:pt x="8362" y="947"/>
                    <a:pt x="8141" y="912"/>
                    <a:pt x="8053" y="788"/>
                  </a:cubicBezTo>
                  <a:cubicBezTo>
                    <a:pt x="8018" y="771"/>
                    <a:pt x="8000" y="753"/>
                    <a:pt x="7982" y="735"/>
                  </a:cubicBezTo>
                  <a:lnTo>
                    <a:pt x="7991" y="735"/>
                  </a:lnTo>
                  <a:cubicBezTo>
                    <a:pt x="7982" y="735"/>
                    <a:pt x="7982" y="735"/>
                    <a:pt x="7974" y="726"/>
                  </a:cubicBezTo>
                  <a:cubicBezTo>
                    <a:pt x="7965" y="718"/>
                    <a:pt x="7956" y="700"/>
                    <a:pt x="7938" y="682"/>
                  </a:cubicBezTo>
                  <a:lnTo>
                    <a:pt x="7938" y="682"/>
                  </a:lnTo>
                  <a:cubicBezTo>
                    <a:pt x="7947" y="700"/>
                    <a:pt x="7956" y="718"/>
                    <a:pt x="7965" y="726"/>
                  </a:cubicBezTo>
                  <a:cubicBezTo>
                    <a:pt x="7947" y="709"/>
                    <a:pt x="7903" y="691"/>
                    <a:pt x="7868" y="673"/>
                  </a:cubicBezTo>
                  <a:lnTo>
                    <a:pt x="7868" y="638"/>
                  </a:lnTo>
                  <a:cubicBezTo>
                    <a:pt x="7859" y="629"/>
                    <a:pt x="7859" y="629"/>
                    <a:pt x="7859" y="629"/>
                  </a:cubicBezTo>
                  <a:cubicBezTo>
                    <a:pt x="7848" y="619"/>
                    <a:pt x="7841" y="615"/>
                    <a:pt x="7836" y="615"/>
                  </a:cubicBezTo>
                  <a:cubicBezTo>
                    <a:pt x="7824" y="615"/>
                    <a:pt x="7826" y="640"/>
                    <a:pt x="7832" y="665"/>
                  </a:cubicBezTo>
                  <a:cubicBezTo>
                    <a:pt x="7806" y="656"/>
                    <a:pt x="7788" y="656"/>
                    <a:pt x="7770" y="656"/>
                  </a:cubicBezTo>
                  <a:cubicBezTo>
                    <a:pt x="7762" y="585"/>
                    <a:pt x="7664" y="620"/>
                    <a:pt x="7647" y="550"/>
                  </a:cubicBezTo>
                  <a:cubicBezTo>
                    <a:pt x="7645" y="550"/>
                    <a:pt x="7642" y="551"/>
                    <a:pt x="7639" y="551"/>
                  </a:cubicBezTo>
                  <a:cubicBezTo>
                    <a:pt x="7606" y="551"/>
                    <a:pt x="7526" y="521"/>
                    <a:pt x="7467" y="521"/>
                  </a:cubicBezTo>
                  <a:cubicBezTo>
                    <a:pt x="7449" y="521"/>
                    <a:pt x="7434" y="524"/>
                    <a:pt x="7422" y="530"/>
                  </a:cubicBezTo>
                  <a:lnTo>
                    <a:pt x="7422" y="530"/>
                  </a:lnTo>
                  <a:cubicBezTo>
                    <a:pt x="7385" y="515"/>
                    <a:pt x="7355" y="495"/>
                    <a:pt x="7320" y="495"/>
                  </a:cubicBezTo>
                  <a:cubicBezTo>
                    <a:pt x="7314" y="495"/>
                    <a:pt x="7308" y="496"/>
                    <a:pt x="7302" y="497"/>
                  </a:cubicBezTo>
                  <a:lnTo>
                    <a:pt x="7294" y="444"/>
                  </a:lnTo>
                  <a:lnTo>
                    <a:pt x="7188" y="470"/>
                  </a:lnTo>
                  <a:cubicBezTo>
                    <a:pt x="7135" y="435"/>
                    <a:pt x="7117" y="409"/>
                    <a:pt x="7179" y="391"/>
                  </a:cubicBezTo>
                  <a:lnTo>
                    <a:pt x="7179" y="391"/>
                  </a:lnTo>
                  <a:cubicBezTo>
                    <a:pt x="7134" y="396"/>
                    <a:pt x="7106" y="398"/>
                    <a:pt x="7085" y="398"/>
                  </a:cubicBezTo>
                  <a:cubicBezTo>
                    <a:pt x="7062" y="398"/>
                    <a:pt x="7048" y="396"/>
                    <a:pt x="7031" y="396"/>
                  </a:cubicBezTo>
                  <a:cubicBezTo>
                    <a:pt x="7009" y="396"/>
                    <a:pt x="6983" y="398"/>
                    <a:pt x="6932" y="409"/>
                  </a:cubicBezTo>
                  <a:lnTo>
                    <a:pt x="6949" y="382"/>
                  </a:lnTo>
                  <a:cubicBezTo>
                    <a:pt x="6942" y="381"/>
                    <a:pt x="6934" y="380"/>
                    <a:pt x="6926" y="380"/>
                  </a:cubicBezTo>
                  <a:cubicBezTo>
                    <a:pt x="6906" y="380"/>
                    <a:pt x="6882" y="383"/>
                    <a:pt x="6861" y="383"/>
                  </a:cubicBezTo>
                  <a:cubicBezTo>
                    <a:pt x="6839" y="383"/>
                    <a:pt x="6819" y="380"/>
                    <a:pt x="6808" y="364"/>
                  </a:cubicBezTo>
                  <a:cubicBezTo>
                    <a:pt x="6729" y="294"/>
                    <a:pt x="6349" y="285"/>
                    <a:pt x="6110" y="205"/>
                  </a:cubicBezTo>
                  <a:lnTo>
                    <a:pt x="6110" y="205"/>
                  </a:lnTo>
                  <a:cubicBezTo>
                    <a:pt x="6122" y="228"/>
                    <a:pt x="6120" y="235"/>
                    <a:pt x="6112" y="235"/>
                  </a:cubicBezTo>
                  <a:cubicBezTo>
                    <a:pt x="6094" y="235"/>
                    <a:pt x="6041" y="198"/>
                    <a:pt x="6009" y="198"/>
                  </a:cubicBezTo>
                  <a:cubicBezTo>
                    <a:pt x="5998" y="198"/>
                    <a:pt x="5990" y="203"/>
                    <a:pt x="5987" y="214"/>
                  </a:cubicBezTo>
                  <a:cubicBezTo>
                    <a:pt x="5978" y="197"/>
                    <a:pt x="5943" y="179"/>
                    <a:pt x="5987" y="170"/>
                  </a:cubicBezTo>
                  <a:cubicBezTo>
                    <a:pt x="5900" y="170"/>
                    <a:pt x="5843" y="144"/>
                    <a:pt x="5786" y="144"/>
                  </a:cubicBezTo>
                  <a:cubicBezTo>
                    <a:pt x="5763" y="144"/>
                    <a:pt x="5739" y="148"/>
                    <a:pt x="5713" y="161"/>
                  </a:cubicBezTo>
                  <a:cubicBezTo>
                    <a:pt x="5704" y="144"/>
                    <a:pt x="5740" y="135"/>
                    <a:pt x="5731" y="126"/>
                  </a:cubicBezTo>
                  <a:cubicBezTo>
                    <a:pt x="5725" y="126"/>
                    <a:pt x="5711" y="130"/>
                    <a:pt x="5697" y="130"/>
                  </a:cubicBezTo>
                  <a:cubicBezTo>
                    <a:pt x="5691" y="130"/>
                    <a:pt x="5684" y="129"/>
                    <a:pt x="5678" y="126"/>
                  </a:cubicBezTo>
                  <a:cubicBezTo>
                    <a:pt x="5669" y="108"/>
                    <a:pt x="5695" y="108"/>
                    <a:pt x="5722" y="100"/>
                  </a:cubicBezTo>
                  <a:cubicBezTo>
                    <a:pt x="5713" y="99"/>
                    <a:pt x="5705" y="99"/>
                    <a:pt x="5698" y="99"/>
                  </a:cubicBezTo>
                  <a:cubicBezTo>
                    <a:pt x="5587" y="99"/>
                    <a:pt x="5571" y="156"/>
                    <a:pt x="5563" y="205"/>
                  </a:cubicBezTo>
                  <a:cubicBezTo>
                    <a:pt x="5532" y="192"/>
                    <a:pt x="5508" y="186"/>
                    <a:pt x="5486" y="186"/>
                  </a:cubicBezTo>
                  <a:cubicBezTo>
                    <a:pt x="5464" y="186"/>
                    <a:pt x="5444" y="192"/>
                    <a:pt x="5422" y="205"/>
                  </a:cubicBezTo>
                  <a:cubicBezTo>
                    <a:pt x="5395" y="188"/>
                    <a:pt x="5360" y="170"/>
                    <a:pt x="5439" y="161"/>
                  </a:cubicBezTo>
                  <a:cubicBezTo>
                    <a:pt x="5410" y="161"/>
                    <a:pt x="5302" y="142"/>
                    <a:pt x="5231" y="142"/>
                  </a:cubicBezTo>
                  <a:cubicBezTo>
                    <a:pt x="5195" y="142"/>
                    <a:pt x="5169" y="147"/>
                    <a:pt x="5166" y="161"/>
                  </a:cubicBezTo>
                  <a:cubicBezTo>
                    <a:pt x="5161" y="157"/>
                    <a:pt x="5146" y="155"/>
                    <a:pt x="5130" y="155"/>
                  </a:cubicBezTo>
                  <a:cubicBezTo>
                    <a:pt x="5115" y="155"/>
                    <a:pt x="5099" y="157"/>
                    <a:pt x="5095" y="161"/>
                  </a:cubicBezTo>
                  <a:cubicBezTo>
                    <a:pt x="4998" y="153"/>
                    <a:pt x="4989" y="144"/>
                    <a:pt x="4892" y="144"/>
                  </a:cubicBezTo>
                  <a:lnTo>
                    <a:pt x="4918" y="153"/>
                  </a:lnTo>
                  <a:cubicBezTo>
                    <a:pt x="4902" y="172"/>
                    <a:pt x="4887" y="179"/>
                    <a:pt x="4870" y="179"/>
                  </a:cubicBezTo>
                  <a:cubicBezTo>
                    <a:pt x="4842" y="179"/>
                    <a:pt x="4809" y="161"/>
                    <a:pt x="4759" y="161"/>
                  </a:cubicBezTo>
                  <a:lnTo>
                    <a:pt x="4759" y="153"/>
                  </a:lnTo>
                  <a:cubicBezTo>
                    <a:pt x="4705" y="139"/>
                    <a:pt x="4677" y="135"/>
                    <a:pt x="4659" y="135"/>
                  </a:cubicBezTo>
                  <a:cubicBezTo>
                    <a:pt x="4638" y="135"/>
                    <a:pt x="4629" y="140"/>
                    <a:pt x="4611" y="140"/>
                  </a:cubicBezTo>
                  <a:cubicBezTo>
                    <a:pt x="4593" y="140"/>
                    <a:pt x="4564" y="135"/>
                    <a:pt x="4503" y="117"/>
                  </a:cubicBezTo>
                  <a:lnTo>
                    <a:pt x="4503" y="117"/>
                  </a:lnTo>
                  <a:lnTo>
                    <a:pt x="4512" y="153"/>
                  </a:lnTo>
                  <a:cubicBezTo>
                    <a:pt x="4508" y="169"/>
                    <a:pt x="4498" y="175"/>
                    <a:pt x="4484" y="175"/>
                  </a:cubicBezTo>
                  <a:cubicBezTo>
                    <a:pt x="4442" y="175"/>
                    <a:pt x="4362" y="122"/>
                    <a:pt x="4288" y="122"/>
                  </a:cubicBezTo>
                  <a:cubicBezTo>
                    <a:pt x="4278" y="122"/>
                    <a:pt x="4267" y="123"/>
                    <a:pt x="4256" y="126"/>
                  </a:cubicBezTo>
                  <a:lnTo>
                    <a:pt x="4291" y="153"/>
                  </a:lnTo>
                  <a:cubicBezTo>
                    <a:pt x="4288" y="154"/>
                    <a:pt x="4284" y="154"/>
                    <a:pt x="4280" y="154"/>
                  </a:cubicBezTo>
                  <a:cubicBezTo>
                    <a:pt x="4226" y="154"/>
                    <a:pt x="4137" y="46"/>
                    <a:pt x="4080" y="38"/>
                  </a:cubicBezTo>
                  <a:cubicBezTo>
                    <a:pt x="4071" y="29"/>
                    <a:pt x="4106" y="20"/>
                    <a:pt x="4124" y="20"/>
                  </a:cubicBezTo>
                  <a:cubicBezTo>
                    <a:pt x="4094" y="11"/>
                    <a:pt x="4075" y="8"/>
                    <a:pt x="4063" y="8"/>
                  </a:cubicBezTo>
                  <a:cubicBezTo>
                    <a:pt x="4014" y="8"/>
                    <a:pt x="4076" y="66"/>
                    <a:pt x="3991" y="73"/>
                  </a:cubicBezTo>
                  <a:cubicBezTo>
                    <a:pt x="3974" y="47"/>
                    <a:pt x="4018" y="11"/>
                    <a:pt x="3938" y="2"/>
                  </a:cubicBezTo>
                  <a:cubicBezTo>
                    <a:pt x="3935" y="1"/>
                    <a:pt x="3931" y="0"/>
                    <a:pt x="3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1271594" y="4519802"/>
              <a:ext cx="3355" cy="1999"/>
            </a:xfrm>
            <a:custGeom>
              <a:avLst/>
              <a:gdLst/>
              <a:ahLst/>
              <a:cxnLst/>
              <a:rect l="l" t="t" r="r" b="b"/>
              <a:pathLst>
                <a:path w="19" h="19" extrusionOk="0">
                  <a:moveTo>
                    <a:pt x="9" y="1"/>
                  </a:moveTo>
                  <a:cubicBezTo>
                    <a:pt x="1" y="1"/>
                    <a:pt x="1" y="10"/>
                    <a:pt x="18" y="18"/>
                  </a:cubicBezTo>
                  <a:cubicBezTo>
                    <a:pt x="18"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579491" y="4581127"/>
              <a:ext cx="177" cy="1052"/>
            </a:xfrm>
            <a:custGeom>
              <a:avLst/>
              <a:gdLst/>
              <a:ahLst/>
              <a:cxnLst/>
              <a:rect l="l" t="t" r="r" b="b"/>
              <a:pathLst>
                <a:path w="1" h="10" extrusionOk="0">
                  <a:moveTo>
                    <a:pt x="0" y="0"/>
                  </a:moveTo>
                  <a:lnTo>
                    <a:pt x="0" y="0"/>
                  </a:lnTo>
                  <a:cubicBezTo>
                    <a:pt x="0" y="0"/>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1934212" y="4687052"/>
              <a:ext cx="1766" cy="5575"/>
            </a:xfrm>
            <a:custGeom>
              <a:avLst/>
              <a:gdLst/>
              <a:ahLst/>
              <a:cxnLst/>
              <a:rect l="l" t="t" r="r" b="b"/>
              <a:pathLst>
                <a:path w="10" h="53" extrusionOk="0">
                  <a:moveTo>
                    <a:pt x="9" y="0"/>
                  </a:moveTo>
                  <a:cubicBezTo>
                    <a:pt x="0" y="9"/>
                    <a:pt x="0" y="18"/>
                    <a:pt x="9" y="53"/>
                  </a:cubicBezTo>
                  <a:cubicBezTo>
                    <a:pt x="9" y="35"/>
                    <a:pt x="9" y="18"/>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2121185" y="4947077"/>
              <a:ext cx="4944" cy="8415"/>
            </a:xfrm>
            <a:custGeom>
              <a:avLst/>
              <a:gdLst/>
              <a:ahLst/>
              <a:cxnLst/>
              <a:rect l="l" t="t" r="r" b="b"/>
              <a:pathLst>
                <a:path w="28" h="80" extrusionOk="0">
                  <a:moveTo>
                    <a:pt x="10" y="0"/>
                  </a:moveTo>
                  <a:lnTo>
                    <a:pt x="10" y="0"/>
                  </a:lnTo>
                  <a:cubicBezTo>
                    <a:pt x="18" y="45"/>
                    <a:pt x="10" y="53"/>
                    <a:pt x="1" y="80"/>
                  </a:cubicBezTo>
                  <a:cubicBezTo>
                    <a:pt x="6" y="74"/>
                    <a:pt x="15" y="66"/>
                    <a:pt x="21" y="66"/>
                  </a:cubicBezTo>
                  <a:cubicBezTo>
                    <a:pt x="22" y="66"/>
                    <a:pt x="24" y="66"/>
                    <a:pt x="25" y="68"/>
                  </a:cubicBezTo>
                  <a:lnTo>
                    <a:pt x="25" y="68"/>
                  </a:lnTo>
                  <a:lnTo>
                    <a:pt x="10" y="0"/>
                  </a:lnTo>
                  <a:close/>
                  <a:moveTo>
                    <a:pt x="25" y="68"/>
                  </a:moveTo>
                  <a:lnTo>
                    <a:pt x="27" y="80"/>
                  </a:lnTo>
                  <a:cubicBezTo>
                    <a:pt x="27" y="73"/>
                    <a:pt x="26" y="70"/>
                    <a:pt x="2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2091700" y="5031648"/>
              <a:ext cx="4767" cy="6522"/>
            </a:xfrm>
            <a:custGeom>
              <a:avLst/>
              <a:gdLst/>
              <a:ahLst/>
              <a:cxnLst/>
              <a:rect l="l" t="t" r="r" b="b"/>
              <a:pathLst>
                <a:path w="27" h="62" extrusionOk="0">
                  <a:moveTo>
                    <a:pt x="9" y="0"/>
                  </a:moveTo>
                  <a:cubicBezTo>
                    <a:pt x="6" y="0"/>
                    <a:pt x="3" y="8"/>
                    <a:pt x="0" y="26"/>
                  </a:cubicBezTo>
                  <a:cubicBezTo>
                    <a:pt x="9" y="35"/>
                    <a:pt x="0" y="53"/>
                    <a:pt x="9" y="62"/>
                  </a:cubicBezTo>
                  <a:lnTo>
                    <a:pt x="27" y="62"/>
                  </a:lnTo>
                  <a:cubicBezTo>
                    <a:pt x="21" y="27"/>
                    <a:pt x="15"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2097880" y="4965590"/>
              <a:ext cx="13418" cy="12202"/>
            </a:xfrm>
            <a:custGeom>
              <a:avLst/>
              <a:gdLst/>
              <a:ahLst/>
              <a:cxnLst/>
              <a:rect l="l" t="t" r="r" b="b"/>
              <a:pathLst>
                <a:path w="76" h="116" extrusionOk="0">
                  <a:moveTo>
                    <a:pt x="36" y="1"/>
                  </a:moveTo>
                  <a:cubicBezTo>
                    <a:pt x="0" y="10"/>
                    <a:pt x="18" y="63"/>
                    <a:pt x="27" y="116"/>
                  </a:cubicBezTo>
                  <a:lnTo>
                    <a:pt x="27" y="107"/>
                  </a:lnTo>
                  <a:cubicBezTo>
                    <a:pt x="33" y="109"/>
                    <a:pt x="38" y="110"/>
                    <a:pt x="43" y="110"/>
                  </a:cubicBezTo>
                  <a:cubicBezTo>
                    <a:pt x="76" y="110"/>
                    <a:pt x="59" y="55"/>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2104059" y="4979580"/>
              <a:ext cx="4237" cy="5785"/>
            </a:xfrm>
            <a:custGeom>
              <a:avLst/>
              <a:gdLst/>
              <a:ahLst/>
              <a:cxnLst/>
              <a:rect l="l" t="t" r="r" b="b"/>
              <a:pathLst>
                <a:path w="24" h="55" extrusionOk="0">
                  <a:moveTo>
                    <a:pt x="1" y="0"/>
                  </a:moveTo>
                  <a:cubicBezTo>
                    <a:pt x="1" y="18"/>
                    <a:pt x="1" y="36"/>
                    <a:pt x="1" y="53"/>
                  </a:cubicBezTo>
                  <a:cubicBezTo>
                    <a:pt x="4" y="54"/>
                    <a:pt x="6" y="55"/>
                    <a:pt x="8" y="55"/>
                  </a:cubicBezTo>
                  <a:cubicBezTo>
                    <a:pt x="24" y="55"/>
                    <a:pt x="9"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2103000" y="4894798"/>
              <a:ext cx="12889" cy="8941"/>
            </a:xfrm>
            <a:custGeom>
              <a:avLst/>
              <a:gdLst/>
              <a:ahLst/>
              <a:cxnLst/>
              <a:rect l="l" t="t" r="r" b="b"/>
              <a:pathLst>
                <a:path w="73" h="85" extrusionOk="0">
                  <a:moveTo>
                    <a:pt x="6" y="0"/>
                  </a:moveTo>
                  <a:cubicBezTo>
                    <a:pt x="0" y="0"/>
                    <a:pt x="1" y="15"/>
                    <a:pt x="16" y="56"/>
                  </a:cubicBezTo>
                  <a:cubicBezTo>
                    <a:pt x="7" y="82"/>
                    <a:pt x="60" y="65"/>
                    <a:pt x="51" y="82"/>
                  </a:cubicBezTo>
                  <a:cubicBezTo>
                    <a:pt x="54" y="84"/>
                    <a:pt x="56" y="85"/>
                    <a:pt x="57" y="85"/>
                  </a:cubicBezTo>
                  <a:cubicBezTo>
                    <a:pt x="73" y="85"/>
                    <a:pt x="2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2085344" y="4965590"/>
              <a:ext cx="6533" cy="5680"/>
            </a:xfrm>
            <a:custGeom>
              <a:avLst/>
              <a:gdLst/>
              <a:ahLst/>
              <a:cxnLst/>
              <a:rect l="l" t="t" r="r" b="b"/>
              <a:pathLst>
                <a:path w="37" h="54" extrusionOk="0">
                  <a:moveTo>
                    <a:pt x="1" y="1"/>
                  </a:moveTo>
                  <a:lnTo>
                    <a:pt x="1" y="54"/>
                  </a:lnTo>
                  <a:lnTo>
                    <a:pt x="36" y="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2080754" y="4922883"/>
              <a:ext cx="3178" cy="13148"/>
            </a:xfrm>
            <a:custGeom>
              <a:avLst/>
              <a:gdLst/>
              <a:ahLst/>
              <a:cxnLst/>
              <a:rect l="l" t="t" r="r" b="b"/>
              <a:pathLst>
                <a:path w="18" h="125" extrusionOk="0">
                  <a:moveTo>
                    <a:pt x="0" y="1"/>
                  </a:moveTo>
                  <a:lnTo>
                    <a:pt x="0" y="98"/>
                  </a:lnTo>
                  <a:cubicBezTo>
                    <a:pt x="9" y="98"/>
                    <a:pt x="18" y="107"/>
                    <a:pt x="18" y="124"/>
                  </a:cubicBezTo>
                  <a:cubicBezTo>
                    <a:pt x="18" y="63"/>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2083755" y="4935927"/>
              <a:ext cx="3355" cy="7574"/>
            </a:xfrm>
            <a:custGeom>
              <a:avLst/>
              <a:gdLst/>
              <a:ahLst/>
              <a:cxnLst/>
              <a:rect l="l" t="t" r="r" b="b"/>
              <a:pathLst>
                <a:path w="19" h="72" extrusionOk="0">
                  <a:moveTo>
                    <a:pt x="1" y="0"/>
                  </a:moveTo>
                  <a:lnTo>
                    <a:pt x="1" y="0"/>
                  </a:lnTo>
                  <a:cubicBezTo>
                    <a:pt x="10" y="27"/>
                    <a:pt x="10" y="53"/>
                    <a:pt x="19" y="71"/>
                  </a:cubicBezTo>
                  <a:cubicBezTo>
                    <a:pt x="19" y="53"/>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2080754" y="4948970"/>
              <a:ext cx="1766" cy="9362"/>
            </a:xfrm>
            <a:custGeom>
              <a:avLst/>
              <a:gdLst/>
              <a:ahLst/>
              <a:cxnLst/>
              <a:rect l="l" t="t" r="r" b="b"/>
              <a:pathLst>
                <a:path w="10" h="89" extrusionOk="0">
                  <a:moveTo>
                    <a:pt x="0" y="0"/>
                  </a:moveTo>
                  <a:lnTo>
                    <a:pt x="0" y="88"/>
                  </a:lnTo>
                  <a:lnTo>
                    <a:pt x="9"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2037321" y="4809491"/>
              <a:ext cx="10770" cy="10939"/>
            </a:xfrm>
            <a:custGeom>
              <a:avLst/>
              <a:gdLst/>
              <a:ahLst/>
              <a:cxnLst/>
              <a:rect l="l" t="t" r="r" b="b"/>
              <a:pathLst>
                <a:path w="61" h="104" extrusionOk="0">
                  <a:moveTo>
                    <a:pt x="14" y="0"/>
                  </a:moveTo>
                  <a:cubicBezTo>
                    <a:pt x="6" y="0"/>
                    <a:pt x="1" y="32"/>
                    <a:pt x="17" y="63"/>
                  </a:cubicBezTo>
                  <a:cubicBezTo>
                    <a:pt x="31" y="78"/>
                    <a:pt x="45" y="104"/>
                    <a:pt x="55" y="104"/>
                  </a:cubicBezTo>
                  <a:cubicBezTo>
                    <a:pt x="57" y="104"/>
                    <a:pt x="59" y="102"/>
                    <a:pt x="61" y="99"/>
                  </a:cubicBezTo>
                  <a:lnTo>
                    <a:pt x="17" y="2"/>
                  </a:lnTo>
                  <a:cubicBezTo>
                    <a:pt x="16"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2035555" y="4848620"/>
              <a:ext cx="9534" cy="5680"/>
            </a:xfrm>
            <a:custGeom>
              <a:avLst/>
              <a:gdLst/>
              <a:ahLst/>
              <a:cxnLst/>
              <a:rect l="l" t="t" r="r" b="b"/>
              <a:pathLst>
                <a:path w="54" h="54" extrusionOk="0">
                  <a:moveTo>
                    <a:pt x="53" y="0"/>
                  </a:moveTo>
                  <a:lnTo>
                    <a:pt x="0" y="9"/>
                  </a:lnTo>
                  <a:lnTo>
                    <a:pt x="27" y="53"/>
                  </a:lnTo>
                  <a:cubicBezTo>
                    <a:pt x="35" y="18"/>
                    <a:pt x="35" y="18"/>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2016134" y="4817800"/>
              <a:ext cx="10593" cy="10624"/>
            </a:xfrm>
            <a:custGeom>
              <a:avLst/>
              <a:gdLst/>
              <a:ahLst/>
              <a:cxnLst/>
              <a:rect l="l" t="t" r="r" b="b"/>
              <a:pathLst>
                <a:path w="60" h="101" extrusionOk="0">
                  <a:moveTo>
                    <a:pt x="5" y="0"/>
                  </a:moveTo>
                  <a:cubicBezTo>
                    <a:pt x="0" y="0"/>
                    <a:pt x="1" y="14"/>
                    <a:pt x="13" y="55"/>
                  </a:cubicBezTo>
                  <a:cubicBezTo>
                    <a:pt x="25" y="55"/>
                    <a:pt x="46" y="101"/>
                    <a:pt x="54" y="101"/>
                  </a:cubicBezTo>
                  <a:cubicBezTo>
                    <a:pt x="58" y="101"/>
                    <a:pt x="60" y="91"/>
                    <a:pt x="57" y="64"/>
                  </a:cubicBezTo>
                  <a:cubicBezTo>
                    <a:pt x="45" y="58"/>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1946571" y="4670327"/>
              <a:ext cx="15890" cy="3787"/>
            </a:xfrm>
            <a:custGeom>
              <a:avLst/>
              <a:gdLst/>
              <a:ahLst/>
              <a:cxnLst/>
              <a:rect l="l" t="t" r="r" b="b"/>
              <a:pathLst>
                <a:path w="90" h="36" extrusionOk="0">
                  <a:moveTo>
                    <a:pt x="89" y="0"/>
                  </a:moveTo>
                  <a:lnTo>
                    <a:pt x="1" y="18"/>
                  </a:lnTo>
                  <a:lnTo>
                    <a:pt x="19" y="35"/>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1770544" y="4586807"/>
              <a:ext cx="26660" cy="8310"/>
            </a:xfrm>
            <a:custGeom>
              <a:avLst/>
              <a:gdLst/>
              <a:ahLst/>
              <a:cxnLst/>
              <a:rect l="l" t="t" r="r" b="b"/>
              <a:pathLst>
                <a:path w="151" h="79" extrusionOk="0">
                  <a:moveTo>
                    <a:pt x="24" y="0"/>
                  </a:moveTo>
                  <a:cubicBezTo>
                    <a:pt x="8" y="0"/>
                    <a:pt x="0" y="11"/>
                    <a:pt x="0" y="44"/>
                  </a:cubicBezTo>
                  <a:cubicBezTo>
                    <a:pt x="22" y="63"/>
                    <a:pt x="35" y="69"/>
                    <a:pt x="45" y="69"/>
                  </a:cubicBezTo>
                  <a:cubicBezTo>
                    <a:pt x="60" y="69"/>
                    <a:pt x="64" y="53"/>
                    <a:pt x="79" y="53"/>
                  </a:cubicBezTo>
                  <a:cubicBezTo>
                    <a:pt x="89" y="53"/>
                    <a:pt x="102" y="59"/>
                    <a:pt x="124" y="79"/>
                  </a:cubicBezTo>
                  <a:cubicBezTo>
                    <a:pt x="150" y="79"/>
                    <a:pt x="62" y="17"/>
                    <a:pt x="88" y="17"/>
                  </a:cubicBezTo>
                  <a:cubicBezTo>
                    <a:pt x="59" y="9"/>
                    <a:pt x="38"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1786081" y="4588595"/>
              <a:ext cx="7945" cy="947"/>
            </a:xfrm>
            <a:custGeom>
              <a:avLst/>
              <a:gdLst/>
              <a:ahLst/>
              <a:cxnLst/>
              <a:rect l="l" t="t" r="r" b="b"/>
              <a:pathLst>
                <a:path w="45" h="9" extrusionOk="0">
                  <a:moveTo>
                    <a:pt x="0" y="0"/>
                  </a:moveTo>
                  <a:cubicBezTo>
                    <a:pt x="18" y="9"/>
                    <a:pt x="27" y="9"/>
                    <a:pt x="45"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91488" y="5343636"/>
              <a:ext cx="4767" cy="8520"/>
            </a:xfrm>
            <a:custGeom>
              <a:avLst/>
              <a:gdLst/>
              <a:ahLst/>
              <a:cxnLst/>
              <a:rect l="l" t="t" r="r" b="b"/>
              <a:pathLst>
                <a:path w="27" h="81" extrusionOk="0">
                  <a:moveTo>
                    <a:pt x="9" y="1"/>
                  </a:moveTo>
                  <a:lnTo>
                    <a:pt x="0" y="80"/>
                  </a:lnTo>
                  <a:lnTo>
                    <a:pt x="0" y="80"/>
                  </a:lnTo>
                  <a:lnTo>
                    <a:pt x="27"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96078" y="5359414"/>
              <a:ext cx="9534" cy="7574"/>
            </a:xfrm>
            <a:custGeom>
              <a:avLst/>
              <a:gdLst/>
              <a:ahLst/>
              <a:cxnLst/>
              <a:rect l="l" t="t" r="r" b="b"/>
              <a:pathLst>
                <a:path w="54" h="72" extrusionOk="0">
                  <a:moveTo>
                    <a:pt x="54" y="1"/>
                  </a:moveTo>
                  <a:lnTo>
                    <a:pt x="1" y="27"/>
                  </a:lnTo>
                  <a:lnTo>
                    <a:pt x="54" y="71"/>
                  </a:lnTo>
                  <a:cubicBezTo>
                    <a:pt x="54" y="54"/>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961384" y="4525377"/>
              <a:ext cx="11123" cy="3787"/>
            </a:xfrm>
            <a:custGeom>
              <a:avLst/>
              <a:gdLst/>
              <a:ahLst/>
              <a:cxnLst/>
              <a:rect l="l" t="t" r="r" b="b"/>
              <a:pathLst>
                <a:path w="63" h="36" extrusionOk="0">
                  <a:moveTo>
                    <a:pt x="0" y="1"/>
                  </a:moveTo>
                  <a:lnTo>
                    <a:pt x="62" y="36"/>
                  </a:lnTo>
                  <a:lnTo>
                    <a:pt x="62" y="18"/>
                  </a:lnTo>
                  <a:cubicBezTo>
                    <a:pt x="53" y="9"/>
                    <a:pt x="3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789947" y="4522642"/>
              <a:ext cx="6356" cy="5680"/>
            </a:xfrm>
            <a:custGeom>
              <a:avLst/>
              <a:gdLst/>
              <a:ahLst/>
              <a:cxnLst/>
              <a:rect l="l" t="t" r="r" b="b"/>
              <a:pathLst>
                <a:path w="36" h="54" extrusionOk="0">
                  <a:moveTo>
                    <a:pt x="0" y="0"/>
                  </a:moveTo>
                  <a:lnTo>
                    <a:pt x="18" y="53"/>
                  </a:lnTo>
                  <a:lnTo>
                    <a:pt x="3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658235" y="4550517"/>
              <a:ext cx="19598" cy="4733"/>
            </a:xfrm>
            <a:custGeom>
              <a:avLst/>
              <a:gdLst/>
              <a:ahLst/>
              <a:cxnLst/>
              <a:rect l="l" t="t" r="r" b="b"/>
              <a:pathLst>
                <a:path w="111" h="45" extrusionOk="0">
                  <a:moveTo>
                    <a:pt x="110" y="0"/>
                  </a:moveTo>
                  <a:lnTo>
                    <a:pt x="110" y="0"/>
                  </a:lnTo>
                  <a:cubicBezTo>
                    <a:pt x="103" y="3"/>
                    <a:pt x="95" y="7"/>
                    <a:pt x="87" y="11"/>
                  </a:cubicBezTo>
                  <a:lnTo>
                    <a:pt x="87" y="11"/>
                  </a:lnTo>
                  <a:cubicBezTo>
                    <a:pt x="95" y="9"/>
                    <a:pt x="103" y="5"/>
                    <a:pt x="110" y="0"/>
                  </a:cubicBezTo>
                  <a:close/>
                  <a:moveTo>
                    <a:pt x="87" y="11"/>
                  </a:moveTo>
                  <a:cubicBezTo>
                    <a:pt x="42" y="27"/>
                    <a:pt x="1" y="6"/>
                    <a:pt x="31" y="44"/>
                  </a:cubicBezTo>
                  <a:cubicBezTo>
                    <a:pt x="50" y="38"/>
                    <a:pt x="69" y="23"/>
                    <a:pt x="87"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1963167" y="5350683"/>
              <a:ext cx="8651" cy="4207"/>
            </a:xfrm>
            <a:custGeom>
              <a:avLst/>
              <a:gdLst/>
              <a:ahLst/>
              <a:cxnLst/>
              <a:rect l="l" t="t" r="r" b="b"/>
              <a:pathLst>
                <a:path w="49" h="40" extrusionOk="0">
                  <a:moveTo>
                    <a:pt x="16" y="1"/>
                  </a:moveTo>
                  <a:cubicBezTo>
                    <a:pt x="7" y="1"/>
                    <a:pt x="0" y="4"/>
                    <a:pt x="4" y="4"/>
                  </a:cubicBezTo>
                  <a:cubicBezTo>
                    <a:pt x="4" y="40"/>
                    <a:pt x="39" y="22"/>
                    <a:pt x="48" y="31"/>
                  </a:cubicBezTo>
                  <a:cubicBezTo>
                    <a:pt x="43" y="6"/>
                    <a:pt x="27"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1948160" y="5296301"/>
              <a:ext cx="6533" cy="6627"/>
            </a:xfrm>
            <a:custGeom>
              <a:avLst/>
              <a:gdLst/>
              <a:ahLst/>
              <a:cxnLst/>
              <a:rect l="l" t="t" r="r" b="b"/>
              <a:pathLst>
                <a:path w="37" h="63" extrusionOk="0">
                  <a:moveTo>
                    <a:pt x="1" y="0"/>
                  </a:moveTo>
                  <a:lnTo>
                    <a:pt x="18" y="53"/>
                  </a:lnTo>
                  <a:lnTo>
                    <a:pt x="36"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1940391" y="5256330"/>
              <a:ext cx="15714" cy="29873"/>
            </a:xfrm>
            <a:custGeom>
              <a:avLst/>
              <a:gdLst/>
              <a:ahLst/>
              <a:cxnLst/>
              <a:rect l="l" t="t" r="r" b="b"/>
              <a:pathLst>
                <a:path w="89" h="284" extrusionOk="0">
                  <a:moveTo>
                    <a:pt x="54" y="1"/>
                  </a:moveTo>
                  <a:lnTo>
                    <a:pt x="54" y="1"/>
                  </a:lnTo>
                  <a:cubicBezTo>
                    <a:pt x="1" y="45"/>
                    <a:pt x="71" y="160"/>
                    <a:pt x="54" y="239"/>
                  </a:cubicBezTo>
                  <a:lnTo>
                    <a:pt x="36" y="248"/>
                  </a:lnTo>
                  <a:lnTo>
                    <a:pt x="89" y="283"/>
                  </a:lnTo>
                  <a:cubicBezTo>
                    <a:pt x="80" y="186"/>
                    <a:pt x="45" y="7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1967758" y="5230874"/>
              <a:ext cx="4061" cy="6101"/>
            </a:xfrm>
            <a:custGeom>
              <a:avLst/>
              <a:gdLst/>
              <a:ahLst/>
              <a:cxnLst/>
              <a:rect l="l" t="t" r="r" b="b"/>
              <a:pathLst>
                <a:path w="23" h="58" extrusionOk="0">
                  <a:moveTo>
                    <a:pt x="1" y="1"/>
                  </a:moveTo>
                  <a:cubicBezTo>
                    <a:pt x="1" y="1"/>
                    <a:pt x="5" y="11"/>
                    <a:pt x="13" y="57"/>
                  </a:cubicBezTo>
                  <a:cubicBezTo>
                    <a:pt x="13" y="57"/>
                    <a:pt x="22" y="57"/>
                    <a:pt x="22" y="48"/>
                  </a:cubicBezTo>
                  <a:cubicBezTo>
                    <a:pt x="22" y="40"/>
                    <a:pt x="22" y="31"/>
                    <a:pt x="22" y="4"/>
                  </a:cubicBezTo>
                  <a:cubicBezTo>
                    <a:pt x="18" y="7"/>
                    <a:pt x="15" y="8"/>
                    <a:pt x="13" y="8"/>
                  </a:cubicBezTo>
                  <a:cubicBezTo>
                    <a:pt x="5" y="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1971642" y="5235292"/>
              <a:ext cx="1942" cy="2314"/>
            </a:xfrm>
            <a:custGeom>
              <a:avLst/>
              <a:gdLst/>
              <a:ahLst/>
              <a:cxnLst/>
              <a:rect l="l" t="t" r="r" b="b"/>
              <a:pathLst>
                <a:path w="11" h="22" extrusionOk="0">
                  <a:moveTo>
                    <a:pt x="6" y="0"/>
                  </a:moveTo>
                  <a:cubicBezTo>
                    <a:pt x="5" y="0"/>
                    <a:pt x="3" y="2"/>
                    <a:pt x="0" y="6"/>
                  </a:cubicBezTo>
                  <a:cubicBezTo>
                    <a:pt x="0" y="17"/>
                    <a:pt x="1" y="21"/>
                    <a:pt x="3" y="21"/>
                  </a:cubicBezTo>
                  <a:cubicBezTo>
                    <a:pt x="6" y="21"/>
                    <a:pt x="1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1966875" y="5210257"/>
              <a:ext cx="7945" cy="9993"/>
            </a:xfrm>
            <a:custGeom>
              <a:avLst/>
              <a:gdLst/>
              <a:ahLst/>
              <a:cxnLst/>
              <a:rect l="l" t="t" r="r" b="b"/>
              <a:pathLst>
                <a:path w="45" h="95" extrusionOk="0">
                  <a:moveTo>
                    <a:pt x="27" y="0"/>
                  </a:moveTo>
                  <a:cubicBezTo>
                    <a:pt x="19" y="0"/>
                    <a:pt x="10" y="14"/>
                    <a:pt x="1" y="33"/>
                  </a:cubicBezTo>
                  <a:lnTo>
                    <a:pt x="27" y="94"/>
                  </a:lnTo>
                  <a:cubicBezTo>
                    <a:pt x="35" y="79"/>
                    <a:pt x="36" y="38"/>
                    <a:pt x="42" y="38"/>
                  </a:cubicBezTo>
                  <a:cubicBezTo>
                    <a:pt x="43" y="38"/>
                    <a:pt x="44" y="39"/>
                    <a:pt x="45" y="41"/>
                  </a:cubicBezTo>
                  <a:cubicBezTo>
                    <a:pt x="41" y="12"/>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1959106" y="5208048"/>
              <a:ext cx="1766" cy="3787"/>
            </a:xfrm>
            <a:custGeom>
              <a:avLst/>
              <a:gdLst/>
              <a:ahLst/>
              <a:cxnLst/>
              <a:rect l="l" t="t" r="r" b="b"/>
              <a:pathLst>
                <a:path w="10" h="36" extrusionOk="0">
                  <a:moveTo>
                    <a:pt x="1" y="1"/>
                  </a:moveTo>
                  <a:lnTo>
                    <a:pt x="9" y="36"/>
                  </a:lnTo>
                  <a:cubicBezTo>
                    <a:pt x="9" y="27"/>
                    <a:pt x="9" y="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1954869" y="5211730"/>
              <a:ext cx="9004" cy="6627"/>
            </a:xfrm>
            <a:custGeom>
              <a:avLst/>
              <a:gdLst/>
              <a:ahLst/>
              <a:cxnLst/>
              <a:rect l="l" t="t" r="r" b="b"/>
              <a:pathLst>
                <a:path w="51" h="63" extrusionOk="0">
                  <a:moveTo>
                    <a:pt x="33" y="1"/>
                  </a:moveTo>
                  <a:lnTo>
                    <a:pt x="33" y="1"/>
                  </a:lnTo>
                  <a:cubicBezTo>
                    <a:pt x="25" y="9"/>
                    <a:pt x="0" y="10"/>
                    <a:pt x="37" y="25"/>
                  </a:cubicBezTo>
                  <a:lnTo>
                    <a:pt x="37" y="25"/>
                  </a:lnTo>
                  <a:cubicBezTo>
                    <a:pt x="37" y="25"/>
                    <a:pt x="36" y="25"/>
                    <a:pt x="36" y="25"/>
                  </a:cubicBezTo>
                  <a:cubicBezTo>
                    <a:pt x="30" y="25"/>
                    <a:pt x="44" y="41"/>
                    <a:pt x="51" y="63"/>
                  </a:cubicBezTo>
                  <a:lnTo>
                    <a:pt x="41" y="27"/>
                  </a:lnTo>
                  <a:lnTo>
                    <a:pt x="41" y="27"/>
                  </a:lnTo>
                  <a:cubicBezTo>
                    <a:pt x="41" y="27"/>
                    <a:pt x="42" y="27"/>
                    <a:pt x="42" y="27"/>
                  </a:cubicBezTo>
                  <a:cubicBezTo>
                    <a:pt x="42" y="27"/>
                    <a:pt x="41" y="27"/>
                    <a:pt x="41" y="27"/>
                  </a:cubicBezTo>
                  <a:lnTo>
                    <a:pt x="41" y="27"/>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1955928" y="5221933"/>
              <a:ext cx="8828" cy="10729"/>
            </a:xfrm>
            <a:custGeom>
              <a:avLst/>
              <a:gdLst/>
              <a:ahLst/>
              <a:cxnLst/>
              <a:rect l="l" t="t" r="r" b="b"/>
              <a:pathLst>
                <a:path w="50" h="102" extrusionOk="0">
                  <a:moveTo>
                    <a:pt x="45" y="1"/>
                  </a:moveTo>
                  <a:cubicBezTo>
                    <a:pt x="33" y="25"/>
                    <a:pt x="29" y="52"/>
                    <a:pt x="20" y="52"/>
                  </a:cubicBezTo>
                  <a:cubicBezTo>
                    <a:pt x="16" y="52"/>
                    <a:pt x="10" y="45"/>
                    <a:pt x="1" y="27"/>
                  </a:cubicBezTo>
                  <a:lnTo>
                    <a:pt x="1" y="27"/>
                  </a:lnTo>
                  <a:cubicBezTo>
                    <a:pt x="9" y="78"/>
                    <a:pt x="20" y="101"/>
                    <a:pt x="29" y="101"/>
                  </a:cubicBezTo>
                  <a:cubicBezTo>
                    <a:pt x="41" y="101"/>
                    <a:pt x="50" y="6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1935801" y="5254541"/>
              <a:ext cx="6356" cy="8415"/>
            </a:xfrm>
            <a:custGeom>
              <a:avLst/>
              <a:gdLst/>
              <a:ahLst/>
              <a:cxnLst/>
              <a:rect l="l" t="t" r="r" b="b"/>
              <a:pathLst>
                <a:path w="36" h="80" extrusionOk="0">
                  <a:moveTo>
                    <a:pt x="18" y="0"/>
                  </a:moveTo>
                  <a:lnTo>
                    <a:pt x="0" y="44"/>
                  </a:lnTo>
                  <a:lnTo>
                    <a:pt x="27" y="79"/>
                  </a:lnTo>
                  <a:cubicBezTo>
                    <a:pt x="18" y="62"/>
                    <a:pt x="35"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1959106" y="5173652"/>
              <a:ext cx="7945" cy="7574"/>
            </a:xfrm>
            <a:custGeom>
              <a:avLst/>
              <a:gdLst/>
              <a:ahLst/>
              <a:cxnLst/>
              <a:rect l="l" t="t" r="r" b="b"/>
              <a:pathLst>
                <a:path w="45" h="72" extrusionOk="0">
                  <a:moveTo>
                    <a:pt x="45" y="1"/>
                  </a:moveTo>
                  <a:cubicBezTo>
                    <a:pt x="27" y="1"/>
                    <a:pt x="9" y="27"/>
                    <a:pt x="1" y="36"/>
                  </a:cubicBezTo>
                  <a:lnTo>
                    <a:pt x="18" y="71"/>
                  </a:lnTo>
                  <a:cubicBezTo>
                    <a:pt x="18" y="54"/>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1952927" y="5169970"/>
              <a:ext cx="6356" cy="6942"/>
            </a:xfrm>
            <a:custGeom>
              <a:avLst/>
              <a:gdLst/>
              <a:ahLst/>
              <a:cxnLst/>
              <a:rect l="l" t="t" r="r" b="b"/>
              <a:pathLst>
                <a:path w="36" h="66" extrusionOk="0">
                  <a:moveTo>
                    <a:pt x="0" y="1"/>
                  </a:moveTo>
                  <a:cubicBezTo>
                    <a:pt x="7" y="50"/>
                    <a:pt x="14" y="65"/>
                    <a:pt x="26" y="65"/>
                  </a:cubicBezTo>
                  <a:cubicBezTo>
                    <a:pt x="29" y="65"/>
                    <a:pt x="32" y="64"/>
                    <a:pt x="36" y="6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1946571" y="5205313"/>
              <a:ext cx="9534" cy="13043"/>
            </a:xfrm>
            <a:custGeom>
              <a:avLst/>
              <a:gdLst/>
              <a:ahLst/>
              <a:cxnLst/>
              <a:rect l="l" t="t" r="r" b="b"/>
              <a:pathLst>
                <a:path w="54" h="124" extrusionOk="0">
                  <a:moveTo>
                    <a:pt x="1" y="0"/>
                  </a:moveTo>
                  <a:lnTo>
                    <a:pt x="1" y="18"/>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1959106" y="5143989"/>
              <a:ext cx="9534" cy="6627"/>
            </a:xfrm>
            <a:custGeom>
              <a:avLst/>
              <a:gdLst/>
              <a:ahLst/>
              <a:cxnLst/>
              <a:rect l="l" t="t" r="r" b="b"/>
              <a:pathLst>
                <a:path w="54" h="63" extrusionOk="0">
                  <a:moveTo>
                    <a:pt x="1" y="0"/>
                  </a:moveTo>
                  <a:lnTo>
                    <a:pt x="18" y="27"/>
                  </a:lnTo>
                  <a:lnTo>
                    <a:pt x="53"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1957517" y="5115167"/>
              <a:ext cx="9534" cy="14726"/>
            </a:xfrm>
            <a:custGeom>
              <a:avLst/>
              <a:gdLst/>
              <a:ahLst/>
              <a:cxnLst/>
              <a:rect l="l" t="t" r="r" b="b"/>
              <a:pathLst>
                <a:path w="54" h="140" extrusionOk="0">
                  <a:moveTo>
                    <a:pt x="1" y="1"/>
                  </a:moveTo>
                  <a:lnTo>
                    <a:pt x="1" y="1"/>
                  </a:lnTo>
                  <a:cubicBezTo>
                    <a:pt x="10" y="36"/>
                    <a:pt x="18" y="80"/>
                    <a:pt x="1" y="133"/>
                  </a:cubicBezTo>
                  <a:cubicBezTo>
                    <a:pt x="5" y="137"/>
                    <a:pt x="9" y="139"/>
                    <a:pt x="12" y="139"/>
                  </a:cubicBezTo>
                  <a:cubicBezTo>
                    <a:pt x="27" y="139"/>
                    <a:pt x="35" y="109"/>
                    <a:pt x="46" y="109"/>
                  </a:cubicBezTo>
                  <a:cubicBezTo>
                    <a:pt x="48" y="109"/>
                    <a:pt x="51" y="111"/>
                    <a:pt x="54" y="115"/>
                  </a:cubicBezTo>
                  <a:cubicBezTo>
                    <a:pt x="45" y="71"/>
                    <a:pt x="18"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1951338" y="5109592"/>
              <a:ext cx="6356" cy="5680"/>
            </a:xfrm>
            <a:custGeom>
              <a:avLst/>
              <a:gdLst/>
              <a:ahLst/>
              <a:cxnLst/>
              <a:rect l="l" t="t" r="r" b="b"/>
              <a:pathLst>
                <a:path w="36" h="54" extrusionOk="0">
                  <a:moveTo>
                    <a:pt x="0" y="1"/>
                  </a:moveTo>
                  <a:cubicBezTo>
                    <a:pt x="9" y="18"/>
                    <a:pt x="18" y="36"/>
                    <a:pt x="36" y="54"/>
                  </a:cubicBezTo>
                  <a:cubicBezTo>
                    <a:pt x="27"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1951338" y="5152299"/>
              <a:ext cx="6356" cy="5680"/>
            </a:xfrm>
            <a:custGeom>
              <a:avLst/>
              <a:gdLst/>
              <a:ahLst/>
              <a:cxnLst/>
              <a:rect l="l" t="t" r="r" b="b"/>
              <a:pathLst>
                <a:path w="36" h="54" extrusionOk="0">
                  <a:moveTo>
                    <a:pt x="36" y="1"/>
                  </a:moveTo>
                  <a:lnTo>
                    <a:pt x="0" y="27"/>
                  </a:lnTo>
                  <a:cubicBezTo>
                    <a:pt x="9" y="36"/>
                    <a:pt x="9" y="45"/>
                    <a:pt x="9" y="54"/>
                  </a:cubicBezTo>
                  <a:cubicBezTo>
                    <a:pt x="9" y="54"/>
                    <a:pt x="36" y="36"/>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1951338" y="5149564"/>
              <a:ext cx="177" cy="5680"/>
            </a:xfrm>
            <a:custGeom>
              <a:avLst/>
              <a:gdLst/>
              <a:ahLst/>
              <a:cxnLst/>
              <a:rect l="l" t="t" r="r" b="b"/>
              <a:pathLst>
                <a:path w="1" h="54" extrusionOk="0">
                  <a:moveTo>
                    <a:pt x="0" y="53"/>
                  </a:moveTo>
                  <a:lnTo>
                    <a:pt x="0" y="53"/>
                  </a:lnTo>
                  <a:cubicBezTo>
                    <a:pt x="0" y="27"/>
                    <a:pt x="0" y="9"/>
                    <a:pt x="0" y="0"/>
                  </a:cubicBezTo>
                  <a:cubicBezTo>
                    <a:pt x="0" y="9"/>
                    <a:pt x="0" y="27"/>
                    <a:pt x="0" y="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1951338" y="5157874"/>
              <a:ext cx="1766" cy="1052"/>
            </a:xfrm>
            <a:custGeom>
              <a:avLst/>
              <a:gdLst/>
              <a:ahLst/>
              <a:cxnLst/>
              <a:rect l="l" t="t" r="r" b="b"/>
              <a:pathLst>
                <a:path w="10" h="10" extrusionOk="0">
                  <a:moveTo>
                    <a:pt x="9" y="1"/>
                  </a:moveTo>
                  <a:cubicBezTo>
                    <a:pt x="0" y="10"/>
                    <a:pt x="0" y="10"/>
                    <a:pt x="9" y="10"/>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1935801" y="5181225"/>
              <a:ext cx="14125" cy="7468"/>
            </a:xfrm>
            <a:custGeom>
              <a:avLst/>
              <a:gdLst/>
              <a:ahLst/>
              <a:cxnLst/>
              <a:rect l="l" t="t" r="r" b="b"/>
              <a:pathLst>
                <a:path w="80" h="71" extrusionOk="0">
                  <a:moveTo>
                    <a:pt x="25" y="1"/>
                  </a:moveTo>
                  <a:cubicBezTo>
                    <a:pt x="17" y="1"/>
                    <a:pt x="8" y="10"/>
                    <a:pt x="0" y="35"/>
                  </a:cubicBezTo>
                  <a:cubicBezTo>
                    <a:pt x="8" y="42"/>
                    <a:pt x="14" y="44"/>
                    <a:pt x="21" y="44"/>
                  </a:cubicBezTo>
                  <a:cubicBezTo>
                    <a:pt x="28" y="44"/>
                    <a:pt x="34" y="42"/>
                    <a:pt x="41" y="42"/>
                  </a:cubicBezTo>
                  <a:cubicBezTo>
                    <a:pt x="51" y="42"/>
                    <a:pt x="62" y="46"/>
                    <a:pt x="75" y="64"/>
                  </a:cubicBezTo>
                  <a:lnTo>
                    <a:pt x="75" y="64"/>
                  </a:lnTo>
                  <a:cubicBezTo>
                    <a:pt x="58" y="39"/>
                    <a:pt x="42" y="1"/>
                    <a:pt x="25" y="1"/>
                  </a:cubicBezTo>
                  <a:close/>
                  <a:moveTo>
                    <a:pt x="75" y="64"/>
                  </a:moveTo>
                  <a:cubicBezTo>
                    <a:pt x="77" y="66"/>
                    <a:pt x="78" y="68"/>
                    <a:pt x="80" y="70"/>
                  </a:cubicBezTo>
                  <a:cubicBezTo>
                    <a:pt x="78" y="68"/>
                    <a:pt x="77" y="66"/>
                    <a:pt x="75"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1945158" y="5162502"/>
              <a:ext cx="6356" cy="8520"/>
            </a:xfrm>
            <a:custGeom>
              <a:avLst/>
              <a:gdLst/>
              <a:ahLst/>
              <a:cxnLst/>
              <a:rect l="l" t="t" r="r" b="b"/>
              <a:pathLst>
                <a:path w="36" h="81" extrusionOk="0">
                  <a:moveTo>
                    <a:pt x="0" y="1"/>
                  </a:moveTo>
                  <a:lnTo>
                    <a:pt x="0" y="72"/>
                  </a:lnTo>
                  <a:cubicBezTo>
                    <a:pt x="5" y="72"/>
                    <a:pt x="10" y="66"/>
                    <a:pt x="17" y="66"/>
                  </a:cubicBezTo>
                  <a:cubicBezTo>
                    <a:pt x="22" y="66"/>
                    <a:pt x="28" y="69"/>
                    <a:pt x="35" y="8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1941980" y="5158820"/>
              <a:ext cx="3355" cy="3787"/>
            </a:xfrm>
            <a:custGeom>
              <a:avLst/>
              <a:gdLst/>
              <a:ahLst/>
              <a:cxnLst/>
              <a:rect l="l" t="t" r="r" b="b"/>
              <a:pathLst>
                <a:path w="19" h="36" extrusionOk="0">
                  <a:moveTo>
                    <a:pt x="0" y="1"/>
                  </a:moveTo>
                  <a:lnTo>
                    <a:pt x="18" y="36"/>
                  </a:lnTo>
                  <a:lnTo>
                    <a:pt x="18"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1941980" y="5112432"/>
              <a:ext cx="6356" cy="13464"/>
            </a:xfrm>
            <a:custGeom>
              <a:avLst/>
              <a:gdLst/>
              <a:ahLst/>
              <a:cxnLst/>
              <a:rect l="l" t="t" r="r" b="b"/>
              <a:pathLst>
                <a:path w="36" h="128" extrusionOk="0">
                  <a:moveTo>
                    <a:pt x="0" y="0"/>
                  </a:moveTo>
                  <a:cubicBezTo>
                    <a:pt x="0" y="35"/>
                    <a:pt x="0" y="80"/>
                    <a:pt x="9" y="124"/>
                  </a:cubicBezTo>
                  <a:cubicBezTo>
                    <a:pt x="13" y="124"/>
                    <a:pt x="19" y="127"/>
                    <a:pt x="24" y="127"/>
                  </a:cubicBezTo>
                  <a:cubicBezTo>
                    <a:pt x="30" y="127"/>
                    <a:pt x="36" y="122"/>
                    <a:pt x="36" y="97"/>
                  </a:cubicBezTo>
                  <a:cubicBezTo>
                    <a:pt x="18" y="7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1948160" y="5138414"/>
              <a:ext cx="1766" cy="105"/>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1931034" y="5073408"/>
              <a:ext cx="1766" cy="1052"/>
            </a:xfrm>
            <a:custGeom>
              <a:avLst/>
              <a:gdLst/>
              <a:ahLst/>
              <a:cxnLst/>
              <a:rect l="l" t="t" r="r" b="b"/>
              <a:pathLst>
                <a:path w="10" h="10" extrusionOk="0">
                  <a:moveTo>
                    <a:pt x="1" y="0"/>
                  </a:moveTo>
                  <a:lnTo>
                    <a:pt x="1" y="9"/>
                  </a:lnTo>
                  <a:lnTo>
                    <a:pt x="9"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1941980" y="5125370"/>
              <a:ext cx="3355" cy="7574"/>
            </a:xfrm>
            <a:custGeom>
              <a:avLst/>
              <a:gdLst/>
              <a:ahLst/>
              <a:cxnLst/>
              <a:rect l="l" t="t" r="r" b="b"/>
              <a:pathLst>
                <a:path w="19" h="72" extrusionOk="0">
                  <a:moveTo>
                    <a:pt x="9" y="1"/>
                  </a:moveTo>
                  <a:cubicBezTo>
                    <a:pt x="0" y="1"/>
                    <a:pt x="0" y="1"/>
                    <a:pt x="0" y="10"/>
                  </a:cubicBezTo>
                  <a:cubicBezTo>
                    <a:pt x="0" y="36"/>
                    <a:pt x="9" y="54"/>
                    <a:pt x="18" y="71"/>
                  </a:cubicBezTo>
                  <a:cubicBezTo>
                    <a:pt x="18" y="45"/>
                    <a:pt x="9" y="27"/>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1943569" y="5099389"/>
              <a:ext cx="3178" cy="5680"/>
            </a:xfrm>
            <a:custGeom>
              <a:avLst/>
              <a:gdLst/>
              <a:ahLst/>
              <a:cxnLst/>
              <a:rect l="l" t="t" r="r" b="b"/>
              <a:pathLst>
                <a:path w="18" h="54" extrusionOk="0">
                  <a:moveTo>
                    <a:pt x="9" y="0"/>
                  </a:moveTo>
                  <a:cubicBezTo>
                    <a:pt x="0" y="9"/>
                    <a:pt x="0" y="36"/>
                    <a:pt x="0" y="53"/>
                  </a:cubicBezTo>
                  <a:cubicBezTo>
                    <a:pt x="9" y="36"/>
                    <a:pt x="18"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1949749" y="5136520"/>
              <a:ext cx="1766" cy="1052"/>
            </a:xfrm>
            <a:custGeom>
              <a:avLst/>
              <a:gdLst/>
              <a:ahLst/>
              <a:cxnLst/>
              <a:rect l="l" t="t" r="r" b="b"/>
              <a:pathLst>
                <a:path w="10" h="10" extrusionOk="0">
                  <a:moveTo>
                    <a:pt x="1" y="1"/>
                  </a:moveTo>
                  <a:cubicBezTo>
                    <a:pt x="1" y="1"/>
                    <a:pt x="9" y="9"/>
                    <a:pt x="9" y="9"/>
                  </a:cubicBezTo>
                  <a:cubicBezTo>
                    <a:pt x="9" y="1"/>
                    <a:pt x="9"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1945158" y="5132839"/>
              <a:ext cx="4767" cy="5680"/>
            </a:xfrm>
            <a:custGeom>
              <a:avLst/>
              <a:gdLst/>
              <a:ahLst/>
              <a:cxnLst/>
              <a:rect l="l" t="t" r="r" b="b"/>
              <a:pathLst>
                <a:path w="27" h="54" extrusionOk="0">
                  <a:moveTo>
                    <a:pt x="0" y="0"/>
                  </a:moveTo>
                  <a:cubicBezTo>
                    <a:pt x="9" y="18"/>
                    <a:pt x="18" y="36"/>
                    <a:pt x="18" y="53"/>
                  </a:cubicBezTo>
                  <a:cubicBezTo>
                    <a:pt x="27" y="44"/>
                    <a:pt x="27" y="44"/>
                    <a:pt x="27" y="36"/>
                  </a:cubicBezTo>
                  <a:cubicBezTo>
                    <a:pt x="27" y="27"/>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1887424" y="5057945"/>
              <a:ext cx="43786" cy="26612"/>
            </a:xfrm>
            <a:custGeom>
              <a:avLst/>
              <a:gdLst/>
              <a:ahLst/>
              <a:cxnLst/>
              <a:rect l="l" t="t" r="r" b="b"/>
              <a:pathLst>
                <a:path w="248" h="253" extrusionOk="0">
                  <a:moveTo>
                    <a:pt x="20" y="1"/>
                  </a:moveTo>
                  <a:cubicBezTo>
                    <a:pt x="13" y="1"/>
                    <a:pt x="7" y="2"/>
                    <a:pt x="0" y="6"/>
                  </a:cubicBezTo>
                  <a:lnTo>
                    <a:pt x="36" y="77"/>
                  </a:lnTo>
                  <a:cubicBezTo>
                    <a:pt x="36" y="77"/>
                    <a:pt x="24" y="65"/>
                    <a:pt x="16" y="65"/>
                  </a:cubicBezTo>
                  <a:cubicBezTo>
                    <a:pt x="12" y="65"/>
                    <a:pt x="9" y="68"/>
                    <a:pt x="9" y="77"/>
                  </a:cubicBezTo>
                  <a:cubicBezTo>
                    <a:pt x="36" y="77"/>
                    <a:pt x="80" y="147"/>
                    <a:pt x="62" y="227"/>
                  </a:cubicBezTo>
                  <a:cubicBezTo>
                    <a:pt x="72" y="245"/>
                    <a:pt x="88" y="252"/>
                    <a:pt x="106" y="252"/>
                  </a:cubicBezTo>
                  <a:cubicBezTo>
                    <a:pt x="150" y="252"/>
                    <a:pt x="210" y="206"/>
                    <a:pt x="248" y="156"/>
                  </a:cubicBezTo>
                  <a:cubicBezTo>
                    <a:pt x="230" y="156"/>
                    <a:pt x="221" y="156"/>
                    <a:pt x="186" y="94"/>
                  </a:cubicBezTo>
                  <a:cubicBezTo>
                    <a:pt x="178" y="116"/>
                    <a:pt x="171" y="213"/>
                    <a:pt x="148" y="213"/>
                  </a:cubicBezTo>
                  <a:cubicBezTo>
                    <a:pt x="144" y="213"/>
                    <a:pt x="139" y="209"/>
                    <a:pt x="133" y="200"/>
                  </a:cubicBezTo>
                  <a:cubicBezTo>
                    <a:pt x="97" y="112"/>
                    <a:pt x="133" y="121"/>
                    <a:pt x="142" y="77"/>
                  </a:cubicBezTo>
                  <a:lnTo>
                    <a:pt x="142" y="77"/>
                  </a:lnTo>
                  <a:cubicBezTo>
                    <a:pt x="137" y="82"/>
                    <a:pt x="132" y="85"/>
                    <a:pt x="127" y="85"/>
                  </a:cubicBezTo>
                  <a:cubicBezTo>
                    <a:pt x="99" y="85"/>
                    <a:pt x="64"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1932623" y="5074354"/>
              <a:ext cx="7945" cy="16725"/>
            </a:xfrm>
            <a:custGeom>
              <a:avLst/>
              <a:gdLst/>
              <a:ahLst/>
              <a:cxnLst/>
              <a:rect l="l" t="t" r="r" b="b"/>
              <a:pathLst>
                <a:path w="45" h="159" extrusionOk="0">
                  <a:moveTo>
                    <a:pt x="0" y="0"/>
                  </a:moveTo>
                  <a:lnTo>
                    <a:pt x="18" y="141"/>
                  </a:lnTo>
                  <a:lnTo>
                    <a:pt x="9" y="132"/>
                  </a:lnTo>
                  <a:lnTo>
                    <a:pt x="18" y="159"/>
                  </a:lnTo>
                  <a:cubicBezTo>
                    <a:pt x="18" y="124"/>
                    <a:pt x="27" y="97"/>
                    <a:pt x="45" y="53"/>
                  </a:cubicBezTo>
                  <a:cubicBezTo>
                    <a:pt x="18"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1921676" y="5090974"/>
              <a:ext cx="22070" cy="21563"/>
            </a:xfrm>
            <a:custGeom>
              <a:avLst/>
              <a:gdLst/>
              <a:ahLst/>
              <a:cxnLst/>
              <a:rect l="l" t="t" r="r" b="b"/>
              <a:pathLst>
                <a:path w="125" h="205" extrusionOk="0">
                  <a:moveTo>
                    <a:pt x="80" y="1"/>
                  </a:moveTo>
                  <a:cubicBezTo>
                    <a:pt x="80" y="27"/>
                    <a:pt x="89" y="72"/>
                    <a:pt x="98" y="133"/>
                  </a:cubicBezTo>
                  <a:cubicBezTo>
                    <a:pt x="98" y="117"/>
                    <a:pt x="99" y="112"/>
                    <a:pt x="101" y="112"/>
                  </a:cubicBezTo>
                  <a:cubicBezTo>
                    <a:pt x="104" y="112"/>
                    <a:pt x="110" y="128"/>
                    <a:pt x="115" y="133"/>
                  </a:cubicBezTo>
                  <a:lnTo>
                    <a:pt x="80" y="1"/>
                  </a:lnTo>
                  <a:close/>
                  <a:moveTo>
                    <a:pt x="27" y="79"/>
                  </a:moveTo>
                  <a:cubicBezTo>
                    <a:pt x="19" y="79"/>
                    <a:pt x="10" y="84"/>
                    <a:pt x="1" y="98"/>
                  </a:cubicBezTo>
                  <a:cubicBezTo>
                    <a:pt x="18" y="178"/>
                    <a:pt x="45" y="151"/>
                    <a:pt x="62" y="195"/>
                  </a:cubicBezTo>
                  <a:cubicBezTo>
                    <a:pt x="54" y="154"/>
                    <a:pt x="54" y="142"/>
                    <a:pt x="57" y="142"/>
                  </a:cubicBezTo>
                  <a:cubicBezTo>
                    <a:pt x="62" y="142"/>
                    <a:pt x="75" y="165"/>
                    <a:pt x="85" y="165"/>
                  </a:cubicBezTo>
                  <a:cubicBezTo>
                    <a:pt x="91" y="165"/>
                    <a:pt x="96" y="158"/>
                    <a:pt x="98" y="133"/>
                  </a:cubicBezTo>
                  <a:cubicBezTo>
                    <a:pt x="72" y="120"/>
                    <a:pt x="51" y="79"/>
                    <a:pt x="27" y="79"/>
                  </a:cubicBezTo>
                  <a:close/>
                  <a:moveTo>
                    <a:pt x="98" y="133"/>
                  </a:moveTo>
                  <a:cubicBezTo>
                    <a:pt x="107" y="160"/>
                    <a:pt x="107" y="178"/>
                    <a:pt x="115" y="204"/>
                  </a:cubicBezTo>
                  <a:cubicBezTo>
                    <a:pt x="115" y="178"/>
                    <a:pt x="115" y="151"/>
                    <a:pt x="124" y="1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1921676" y="5176807"/>
              <a:ext cx="1766" cy="1578"/>
            </a:xfrm>
            <a:custGeom>
              <a:avLst/>
              <a:gdLst/>
              <a:ahLst/>
              <a:cxnLst/>
              <a:rect l="l" t="t" r="r" b="b"/>
              <a:pathLst>
                <a:path w="10" h="15" extrusionOk="0">
                  <a:moveTo>
                    <a:pt x="2" y="0"/>
                  </a:moveTo>
                  <a:cubicBezTo>
                    <a:pt x="1" y="0"/>
                    <a:pt x="1" y="5"/>
                    <a:pt x="1" y="15"/>
                  </a:cubicBezTo>
                  <a:cubicBezTo>
                    <a:pt x="1" y="6"/>
                    <a:pt x="1" y="6"/>
                    <a:pt x="9"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1923265" y="5164290"/>
              <a:ext cx="15714" cy="17461"/>
            </a:xfrm>
            <a:custGeom>
              <a:avLst/>
              <a:gdLst/>
              <a:ahLst/>
              <a:cxnLst/>
              <a:rect l="l" t="t" r="r" b="b"/>
              <a:pathLst>
                <a:path w="89" h="166" extrusionOk="0">
                  <a:moveTo>
                    <a:pt x="87" y="1"/>
                  </a:moveTo>
                  <a:cubicBezTo>
                    <a:pt x="86" y="1"/>
                    <a:pt x="83" y="3"/>
                    <a:pt x="81" y="6"/>
                  </a:cubicBezTo>
                  <a:lnTo>
                    <a:pt x="81" y="6"/>
                  </a:lnTo>
                  <a:cubicBezTo>
                    <a:pt x="83" y="4"/>
                    <a:pt x="86" y="3"/>
                    <a:pt x="89" y="2"/>
                  </a:cubicBezTo>
                  <a:cubicBezTo>
                    <a:pt x="88" y="1"/>
                    <a:pt x="88" y="1"/>
                    <a:pt x="87" y="1"/>
                  </a:cubicBezTo>
                  <a:close/>
                  <a:moveTo>
                    <a:pt x="81" y="6"/>
                  </a:moveTo>
                  <a:lnTo>
                    <a:pt x="81" y="6"/>
                  </a:lnTo>
                  <a:cubicBezTo>
                    <a:pt x="51" y="22"/>
                    <a:pt x="34" y="40"/>
                    <a:pt x="9" y="72"/>
                  </a:cubicBezTo>
                  <a:cubicBezTo>
                    <a:pt x="9" y="81"/>
                    <a:pt x="27" y="90"/>
                    <a:pt x="27" y="125"/>
                  </a:cubicBezTo>
                  <a:cubicBezTo>
                    <a:pt x="24" y="134"/>
                    <a:pt x="21" y="137"/>
                    <a:pt x="18" y="137"/>
                  </a:cubicBezTo>
                  <a:cubicBezTo>
                    <a:pt x="12" y="137"/>
                    <a:pt x="6" y="125"/>
                    <a:pt x="0" y="125"/>
                  </a:cubicBezTo>
                  <a:cubicBezTo>
                    <a:pt x="6" y="142"/>
                    <a:pt x="18" y="165"/>
                    <a:pt x="29" y="165"/>
                  </a:cubicBezTo>
                  <a:cubicBezTo>
                    <a:pt x="36" y="165"/>
                    <a:pt x="41" y="157"/>
                    <a:pt x="45" y="134"/>
                  </a:cubicBezTo>
                  <a:lnTo>
                    <a:pt x="36" y="125"/>
                  </a:lnTo>
                  <a:cubicBezTo>
                    <a:pt x="43" y="82"/>
                    <a:pt x="67" y="23"/>
                    <a:pt x="8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1921676" y="5126317"/>
              <a:ext cx="9534" cy="13148"/>
            </a:xfrm>
            <a:custGeom>
              <a:avLst/>
              <a:gdLst/>
              <a:ahLst/>
              <a:cxnLst/>
              <a:rect l="l" t="t" r="r" b="b"/>
              <a:pathLst>
                <a:path w="54" h="125" extrusionOk="0">
                  <a:moveTo>
                    <a:pt x="18" y="1"/>
                  </a:moveTo>
                  <a:lnTo>
                    <a:pt x="1" y="62"/>
                  </a:lnTo>
                  <a:lnTo>
                    <a:pt x="18" y="62"/>
                  </a:lnTo>
                  <a:cubicBezTo>
                    <a:pt x="18" y="124"/>
                    <a:pt x="36" y="106"/>
                    <a:pt x="54" y="11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1931034" y="5066886"/>
              <a:ext cx="11123" cy="5680"/>
            </a:xfrm>
            <a:custGeom>
              <a:avLst/>
              <a:gdLst/>
              <a:ahLst/>
              <a:cxnLst/>
              <a:rect l="l" t="t" r="r" b="b"/>
              <a:pathLst>
                <a:path w="63" h="54" extrusionOk="0">
                  <a:moveTo>
                    <a:pt x="1" y="0"/>
                  </a:moveTo>
                  <a:lnTo>
                    <a:pt x="18" y="45"/>
                  </a:lnTo>
                  <a:lnTo>
                    <a:pt x="62"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1929445" y="5052896"/>
              <a:ext cx="6533" cy="3892"/>
            </a:xfrm>
            <a:custGeom>
              <a:avLst/>
              <a:gdLst/>
              <a:ahLst/>
              <a:cxnLst/>
              <a:rect l="l" t="t" r="r" b="b"/>
              <a:pathLst>
                <a:path w="37" h="37" extrusionOk="0">
                  <a:moveTo>
                    <a:pt x="10" y="1"/>
                  </a:moveTo>
                  <a:lnTo>
                    <a:pt x="1" y="36"/>
                  </a:lnTo>
                  <a:lnTo>
                    <a:pt x="36" y="36"/>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860040" y="4653602"/>
              <a:ext cx="4767" cy="947"/>
            </a:xfrm>
            <a:custGeom>
              <a:avLst/>
              <a:gdLst/>
              <a:ahLst/>
              <a:cxnLst/>
              <a:rect l="l" t="t" r="r" b="b"/>
              <a:pathLst>
                <a:path w="27" h="9" extrusionOk="0">
                  <a:moveTo>
                    <a:pt x="27" y="0"/>
                  </a:moveTo>
                  <a:cubicBezTo>
                    <a:pt x="23" y="0"/>
                    <a:pt x="18" y="2"/>
                    <a:pt x="14" y="5"/>
                  </a:cubicBezTo>
                  <a:lnTo>
                    <a:pt x="14" y="5"/>
                  </a:lnTo>
                  <a:lnTo>
                    <a:pt x="27" y="0"/>
                  </a:lnTo>
                  <a:close/>
                  <a:moveTo>
                    <a:pt x="14" y="5"/>
                  </a:moveTo>
                  <a:lnTo>
                    <a:pt x="1" y="9"/>
                  </a:lnTo>
                  <a:cubicBezTo>
                    <a:pt x="5" y="9"/>
                    <a:pt x="9" y="7"/>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902060" y="4648027"/>
              <a:ext cx="1766" cy="1893"/>
            </a:xfrm>
            <a:custGeom>
              <a:avLst/>
              <a:gdLst/>
              <a:ahLst/>
              <a:cxnLst/>
              <a:rect l="l" t="t" r="r" b="b"/>
              <a:pathLst>
                <a:path w="10" h="18" extrusionOk="0">
                  <a:moveTo>
                    <a:pt x="10" y="0"/>
                  </a:moveTo>
                  <a:cubicBezTo>
                    <a:pt x="1" y="18"/>
                    <a:pt x="1" y="18"/>
                    <a:pt x="10" y="1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1666022" y="4689155"/>
              <a:ext cx="11123" cy="11886"/>
            </a:xfrm>
            <a:custGeom>
              <a:avLst/>
              <a:gdLst/>
              <a:ahLst/>
              <a:cxnLst/>
              <a:rect l="l" t="t" r="r" b="b"/>
              <a:pathLst>
                <a:path w="63" h="113" extrusionOk="0">
                  <a:moveTo>
                    <a:pt x="17" y="1"/>
                  </a:moveTo>
                  <a:cubicBezTo>
                    <a:pt x="15" y="1"/>
                    <a:pt x="12" y="3"/>
                    <a:pt x="9" y="7"/>
                  </a:cubicBezTo>
                  <a:lnTo>
                    <a:pt x="1" y="51"/>
                  </a:lnTo>
                  <a:cubicBezTo>
                    <a:pt x="27" y="68"/>
                    <a:pt x="53" y="86"/>
                    <a:pt x="62" y="112"/>
                  </a:cubicBezTo>
                  <a:cubicBezTo>
                    <a:pt x="47" y="60"/>
                    <a:pt x="32"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1243521" y="4639612"/>
              <a:ext cx="9534" cy="2945"/>
            </a:xfrm>
            <a:custGeom>
              <a:avLst/>
              <a:gdLst/>
              <a:ahLst/>
              <a:cxnLst/>
              <a:rect l="l" t="t" r="r" b="b"/>
              <a:pathLst>
                <a:path w="54" h="28" extrusionOk="0">
                  <a:moveTo>
                    <a:pt x="54" y="1"/>
                  </a:moveTo>
                  <a:cubicBezTo>
                    <a:pt x="36" y="1"/>
                    <a:pt x="18" y="10"/>
                    <a:pt x="1" y="18"/>
                  </a:cubicBezTo>
                  <a:lnTo>
                    <a:pt x="18" y="27"/>
                  </a:lnTo>
                  <a:cubicBezTo>
                    <a:pt x="27" y="18"/>
                    <a:pt x="45" y="10"/>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1223217" y="4652655"/>
              <a:ext cx="11123" cy="3787"/>
            </a:xfrm>
            <a:custGeom>
              <a:avLst/>
              <a:gdLst/>
              <a:ahLst/>
              <a:cxnLst/>
              <a:rect l="l" t="t" r="r" b="b"/>
              <a:pathLst>
                <a:path w="63" h="36" extrusionOk="0">
                  <a:moveTo>
                    <a:pt x="1" y="0"/>
                  </a:moveTo>
                  <a:cubicBezTo>
                    <a:pt x="6" y="6"/>
                    <a:pt x="18" y="11"/>
                    <a:pt x="32" y="18"/>
                  </a:cubicBezTo>
                  <a:lnTo>
                    <a:pt x="32" y="18"/>
                  </a:lnTo>
                  <a:lnTo>
                    <a:pt x="1" y="0"/>
                  </a:lnTo>
                  <a:close/>
                  <a:moveTo>
                    <a:pt x="32" y="18"/>
                  </a:moveTo>
                  <a:lnTo>
                    <a:pt x="63" y="36"/>
                  </a:lnTo>
                  <a:cubicBezTo>
                    <a:pt x="52" y="29"/>
                    <a:pt x="41" y="23"/>
                    <a:pt x="3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730624" y="4727865"/>
              <a:ext cx="7945" cy="6627"/>
            </a:xfrm>
            <a:custGeom>
              <a:avLst/>
              <a:gdLst/>
              <a:ahLst/>
              <a:cxnLst/>
              <a:rect l="l" t="t" r="r" b="b"/>
              <a:pathLst>
                <a:path w="45" h="63" extrusionOk="0">
                  <a:moveTo>
                    <a:pt x="1" y="9"/>
                  </a:moveTo>
                  <a:lnTo>
                    <a:pt x="18" y="62"/>
                  </a:lnTo>
                  <a:cubicBezTo>
                    <a:pt x="45" y="1"/>
                    <a:pt x="18" y="18"/>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1857763" y="4890380"/>
              <a:ext cx="6356" cy="11255"/>
            </a:xfrm>
            <a:custGeom>
              <a:avLst/>
              <a:gdLst/>
              <a:ahLst/>
              <a:cxnLst/>
              <a:rect l="l" t="t" r="r" b="b"/>
              <a:pathLst>
                <a:path w="36" h="107" extrusionOk="0">
                  <a:moveTo>
                    <a:pt x="27" y="1"/>
                  </a:moveTo>
                  <a:cubicBezTo>
                    <a:pt x="18" y="54"/>
                    <a:pt x="1" y="98"/>
                    <a:pt x="36" y="107"/>
                  </a:cubicBezTo>
                  <a:cubicBezTo>
                    <a:pt x="36" y="63"/>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863218" y="4611737"/>
              <a:ext cx="6356" cy="2945"/>
            </a:xfrm>
            <a:custGeom>
              <a:avLst/>
              <a:gdLst/>
              <a:ahLst/>
              <a:cxnLst/>
              <a:rect l="l" t="t" r="r" b="b"/>
              <a:pathLst>
                <a:path w="36" h="28" extrusionOk="0">
                  <a:moveTo>
                    <a:pt x="35" y="1"/>
                  </a:moveTo>
                  <a:lnTo>
                    <a:pt x="35" y="1"/>
                  </a:lnTo>
                  <a:cubicBezTo>
                    <a:pt x="9" y="10"/>
                    <a:pt x="0" y="18"/>
                    <a:pt x="9" y="27"/>
                  </a:cubicBezTo>
                  <a:cubicBezTo>
                    <a:pt x="27" y="18"/>
                    <a:pt x="35" y="10"/>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1856174" y="4877442"/>
              <a:ext cx="6533" cy="13043"/>
            </a:xfrm>
            <a:custGeom>
              <a:avLst/>
              <a:gdLst/>
              <a:ahLst/>
              <a:cxnLst/>
              <a:rect l="l" t="t" r="r" b="b"/>
              <a:pathLst>
                <a:path w="37" h="124" extrusionOk="0">
                  <a:moveTo>
                    <a:pt x="1" y="0"/>
                  </a:moveTo>
                  <a:cubicBezTo>
                    <a:pt x="1" y="9"/>
                    <a:pt x="1" y="18"/>
                    <a:pt x="1" y="27"/>
                  </a:cubicBezTo>
                  <a:cubicBezTo>
                    <a:pt x="10" y="53"/>
                    <a:pt x="27" y="80"/>
                    <a:pt x="36" y="124"/>
                  </a:cubicBezTo>
                  <a:cubicBezTo>
                    <a:pt x="36" y="80"/>
                    <a:pt x="36"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09467" y="5182067"/>
              <a:ext cx="1766" cy="1052"/>
            </a:xfrm>
            <a:custGeom>
              <a:avLst/>
              <a:gdLst/>
              <a:ahLst/>
              <a:cxnLst/>
              <a:rect l="l" t="t" r="r" b="b"/>
              <a:pathLst>
                <a:path w="10" h="10" extrusionOk="0">
                  <a:moveTo>
                    <a:pt x="10" y="0"/>
                  </a:moveTo>
                  <a:cubicBezTo>
                    <a:pt x="10" y="0"/>
                    <a:pt x="1" y="9"/>
                    <a:pt x="1" y="9"/>
                  </a:cubicBezTo>
                  <a:cubicBezTo>
                    <a:pt x="10" y="9"/>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8"/>
            <p:cNvSpPr/>
            <p:nvPr/>
          </p:nvSpPr>
          <p:spPr>
            <a:xfrm>
              <a:off x="323837" y="5316708"/>
              <a:ext cx="1589" cy="5680"/>
            </a:xfrm>
            <a:custGeom>
              <a:avLst/>
              <a:gdLst/>
              <a:ahLst/>
              <a:cxnLst/>
              <a:rect l="l" t="t" r="r" b="b"/>
              <a:pathLst>
                <a:path w="9" h="54" extrusionOk="0">
                  <a:moveTo>
                    <a:pt x="0" y="1"/>
                  </a:moveTo>
                  <a:cubicBezTo>
                    <a:pt x="0" y="19"/>
                    <a:pt x="0" y="45"/>
                    <a:pt x="9" y="54"/>
                  </a:cubicBezTo>
                  <a:cubicBezTo>
                    <a:pt x="0" y="27"/>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8"/>
            <p:cNvSpPr/>
            <p:nvPr/>
          </p:nvSpPr>
          <p:spPr>
            <a:xfrm>
              <a:off x="1910730" y="4994411"/>
              <a:ext cx="1589" cy="1999"/>
            </a:xfrm>
            <a:custGeom>
              <a:avLst/>
              <a:gdLst/>
              <a:ahLst/>
              <a:cxnLst/>
              <a:rect l="l" t="t" r="r" b="b"/>
              <a:pathLst>
                <a:path w="9" h="19" extrusionOk="0">
                  <a:moveTo>
                    <a:pt x="1" y="1"/>
                  </a:moveTo>
                  <a:cubicBezTo>
                    <a:pt x="4" y="14"/>
                    <a:pt x="6" y="19"/>
                    <a:pt x="7" y="19"/>
                  </a:cubicBezTo>
                  <a:cubicBezTo>
                    <a:pt x="8" y="19"/>
                    <a:pt x="6"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8"/>
            <p:cNvSpPr/>
            <p:nvPr/>
          </p:nvSpPr>
          <p:spPr>
            <a:xfrm>
              <a:off x="1889013" y="5012083"/>
              <a:ext cx="3178" cy="1052"/>
            </a:xfrm>
            <a:custGeom>
              <a:avLst/>
              <a:gdLst/>
              <a:ahLst/>
              <a:cxnLst/>
              <a:rect l="l" t="t" r="r" b="b"/>
              <a:pathLst>
                <a:path w="18" h="10" extrusionOk="0">
                  <a:moveTo>
                    <a:pt x="0" y="0"/>
                  </a:moveTo>
                  <a:cubicBezTo>
                    <a:pt x="9" y="9"/>
                    <a:pt x="9" y="9"/>
                    <a:pt x="18" y="9"/>
                  </a:cubicBezTo>
                  <a:cubicBezTo>
                    <a:pt x="9"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8"/>
            <p:cNvSpPr/>
            <p:nvPr/>
          </p:nvSpPr>
          <p:spPr>
            <a:xfrm>
              <a:off x="1798616" y="4854195"/>
              <a:ext cx="1589" cy="1052"/>
            </a:xfrm>
            <a:custGeom>
              <a:avLst/>
              <a:gdLst/>
              <a:ahLst/>
              <a:cxnLst/>
              <a:rect l="l" t="t" r="r" b="b"/>
              <a:pathLst>
                <a:path w="9" h="10" extrusionOk="0">
                  <a:moveTo>
                    <a:pt x="9" y="0"/>
                  </a:moveTo>
                  <a:lnTo>
                    <a:pt x="9" y="0"/>
                  </a:lnTo>
                  <a:cubicBezTo>
                    <a:pt x="0" y="9"/>
                    <a:pt x="0"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8"/>
            <p:cNvSpPr/>
            <p:nvPr/>
          </p:nvSpPr>
          <p:spPr>
            <a:xfrm>
              <a:off x="1909141" y="4995358"/>
              <a:ext cx="1766" cy="4733"/>
            </a:xfrm>
            <a:custGeom>
              <a:avLst/>
              <a:gdLst/>
              <a:ahLst/>
              <a:cxnLst/>
              <a:rect l="l" t="t" r="r" b="b"/>
              <a:pathLst>
                <a:path w="10" h="45" extrusionOk="0">
                  <a:moveTo>
                    <a:pt x="10" y="1"/>
                  </a:moveTo>
                  <a:lnTo>
                    <a:pt x="10" y="1"/>
                  </a:lnTo>
                  <a:cubicBezTo>
                    <a:pt x="1" y="9"/>
                    <a:pt x="1" y="18"/>
                    <a:pt x="1" y="45"/>
                  </a:cubicBezTo>
                  <a:cubicBezTo>
                    <a:pt x="10" y="27"/>
                    <a:pt x="10" y="18"/>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8"/>
            <p:cNvSpPr/>
            <p:nvPr/>
          </p:nvSpPr>
          <p:spPr>
            <a:xfrm>
              <a:off x="1912319" y="4999040"/>
              <a:ext cx="3355" cy="2945"/>
            </a:xfrm>
            <a:custGeom>
              <a:avLst/>
              <a:gdLst/>
              <a:ahLst/>
              <a:cxnLst/>
              <a:rect l="l" t="t" r="r" b="b"/>
              <a:pathLst>
                <a:path w="19" h="28" extrusionOk="0">
                  <a:moveTo>
                    <a:pt x="1" y="1"/>
                  </a:moveTo>
                  <a:cubicBezTo>
                    <a:pt x="1" y="10"/>
                    <a:pt x="1" y="18"/>
                    <a:pt x="1" y="27"/>
                  </a:cubicBezTo>
                  <a:cubicBezTo>
                    <a:pt x="9" y="27"/>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8"/>
            <p:cNvSpPr/>
            <p:nvPr/>
          </p:nvSpPr>
          <p:spPr>
            <a:xfrm>
              <a:off x="1909141" y="4989783"/>
              <a:ext cx="1766" cy="5680"/>
            </a:xfrm>
            <a:custGeom>
              <a:avLst/>
              <a:gdLst/>
              <a:ahLst/>
              <a:cxnLst/>
              <a:rect l="l" t="t" r="r" b="b"/>
              <a:pathLst>
                <a:path w="10" h="54" extrusionOk="0">
                  <a:moveTo>
                    <a:pt x="1" y="1"/>
                  </a:moveTo>
                  <a:cubicBezTo>
                    <a:pt x="1" y="18"/>
                    <a:pt x="1" y="36"/>
                    <a:pt x="10" y="54"/>
                  </a:cubicBezTo>
                  <a:cubicBezTo>
                    <a:pt x="10" y="45"/>
                    <a:pt x="10" y="45"/>
                    <a:pt x="10" y="45"/>
                  </a:cubicBezTo>
                  <a:cubicBezTo>
                    <a:pt x="10" y="36"/>
                    <a:pt x="1"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8"/>
            <p:cNvSpPr/>
            <p:nvPr/>
          </p:nvSpPr>
          <p:spPr>
            <a:xfrm>
              <a:off x="551419" y="4935927"/>
              <a:ext cx="1766" cy="3156"/>
            </a:xfrm>
            <a:custGeom>
              <a:avLst/>
              <a:gdLst/>
              <a:ahLst/>
              <a:cxnLst/>
              <a:rect l="l" t="t" r="r" b="b"/>
              <a:pathLst>
                <a:path w="10" h="30" extrusionOk="0">
                  <a:moveTo>
                    <a:pt x="9" y="0"/>
                  </a:moveTo>
                  <a:lnTo>
                    <a:pt x="9" y="0"/>
                  </a:lnTo>
                  <a:cubicBezTo>
                    <a:pt x="9" y="0"/>
                    <a:pt x="0" y="0"/>
                    <a:pt x="0" y="9"/>
                  </a:cubicBezTo>
                  <a:cubicBezTo>
                    <a:pt x="0" y="23"/>
                    <a:pt x="0" y="29"/>
                    <a:pt x="1" y="29"/>
                  </a:cubicBezTo>
                  <a:cubicBezTo>
                    <a:pt x="2" y="29"/>
                    <a:pt x="4" y="1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8"/>
            <p:cNvSpPr/>
            <p:nvPr/>
          </p:nvSpPr>
          <p:spPr>
            <a:xfrm>
              <a:off x="1519480" y="4693468"/>
              <a:ext cx="177" cy="10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8"/>
            <p:cNvSpPr/>
            <p:nvPr/>
          </p:nvSpPr>
          <p:spPr>
            <a:xfrm>
              <a:off x="1500765" y="4681477"/>
              <a:ext cx="18892" cy="12097"/>
            </a:xfrm>
            <a:custGeom>
              <a:avLst/>
              <a:gdLst/>
              <a:ahLst/>
              <a:cxnLst/>
              <a:rect l="l" t="t" r="r" b="b"/>
              <a:pathLst>
                <a:path w="107" h="115" extrusionOk="0">
                  <a:moveTo>
                    <a:pt x="107" y="0"/>
                  </a:moveTo>
                  <a:lnTo>
                    <a:pt x="1" y="115"/>
                  </a:lnTo>
                  <a:cubicBezTo>
                    <a:pt x="23" y="100"/>
                    <a:pt x="41" y="94"/>
                    <a:pt x="56" y="94"/>
                  </a:cubicBezTo>
                  <a:cubicBezTo>
                    <a:pt x="76" y="94"/>
                    <a:pt x="91" y="105"/>
                    <a:pt x="107" y="115"/>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8"/>
            <p:cNvSpPr/>
            <p:nvPr/>
          </p:nvSpPr>
          <p:spPr>
            <a:xfrm>
              <a:off x="319070" y="4601849"/>
              <a:ext cx="1610558" cy="754931"/>
            </a:xfrm>
            <a:custGeom>
              <a:avLst/>
              <a:gdLst/>
              <a:ahLst/>
              <a:cxnLst/>
              <a:rect l="l" t="t" r="r" b="b"/>
              <a:pathLst>
                <a:path w="9122" h="7177" extrusionOk="0">
                  <a:moveTo>
                    <a:pt x="3604" y="402"/>
                  </a:moveTo>
                  <a:cubicBezTo>
                    <a:pt x="3616" y="402"/>
                    <a:pt x="3630" y="408"/>
                    <a:pt x="3647" y="413"/>
                  </a:cubicBezTo>
                  <a:cubicBezTo>
                    <a:pt x="3634" y="419"/>
                    <a:pt x="3607" y="440"/>
                    <a:pt x="3586" y="440"/>
                  </a:cubicBezTo>
                  <a:cubicBezTo>
                    <a:pt x="3579" y="440"/>
                    <a:pt x="3572" y="437"/>
                    <a:pt x="3568" y="430"/>
                  </a:cubicBezTo>
                  <a:cubicBezTo>
                    <a:pt x="3581" y="408"/>
                    <a:pt x="3592" y="402"/>
                    <a:pt x="3604" y="402"/>
                  </a:cubicBezTo>
                  <a:close/>
                  <a:moveTo>
                    <a:pt x="3188" y="462"/>
                  </a:moveTo>
                  <a:lnTo>
                    <a:pt x="3170" y="466"/>
                  </a:lnTo>
                  <a:cubicBezTo>
                    <a:pt x="3178" y="466"/>
                    <a:pt x="3184" y="464"/>
                    <a:pt x="3188" y="462"/>
                  </a:cubicBezTo>
                  <a:close/>
                  <a:moveTo>
                    <a:pt x="5325" y="457"/>
                  </a:moveTo>
                  <a:cubicBezTo>
                    <a:pt x="5343" y="457"/>
                    <a:pt x="5369" y="466"/>
                    <a:pt x="5396" y="483"/>
                  </a:cubicBezTo>
                  <a:cubicBezTo>
                    <a:pt x="5392" y="485"/>
                    <a:pt x="5389" y="486"/>
                    <a:pt x="5385" y="486"/>
                  </a:cubicBezTo>
                  <a:cubicBezTo>
                    <a:pt x="5368" y="486"/>
                    <a:pt x="5347" y="471"/>
                    <a:pt x="5325" y="457"/>
                  </a:cubicBezTo>
                  <a:close/>
                  <a:moveTo>
                    <a:pt x="5590" y="580"/>
                  </a:moveTo>
                  <a:lnTo>
                    <a:pt x="5590" y="580"/>
                  </a:lnTo>
                  <a:cubicBezTo>
                    <a:pt x="5593" y="581"/>
                    <a:pt x="5596" y="582"/>
                    <a:pt x="5600" y="583"/>
                  </a:cubicBezTo>
                  <a:lnTo>
                    <a:pt x="5600" y="583"/>
                  </a:lnTo>
                  <a:cubicBezTo>
                    <a:pt x="5597" y="582"/>
                    <a:pt x="5594" y="581"/>
                    <a:pt x="5590" y="580"/>
                  </a:cubicBezTo>
                  <a:close/>
                  <a:moveTo>
                    <a:pt x="7173" y="736"/>
                  </a:moveTo>
                  <a:cubicBezTo>
                    <a:pt x="7175" y="736"/>
                    <a:pt x="7179" y="737"/>
                    <a:pt x="7185" y="738"/>
                  </a:cubicBezTo>
                  <a:lnTo>
                    <a:pt x="7185" y="738"/>
                  </a:lnTo>
                  <a:cubicBezTo>
                    <a:pt x="7179" y="741"/>
                    <a:pt x="7174" y="744"/>
                    <a:pt x="7170" y="748"/>
                  </a:cubicBezTo>
                  <a:cubicBezTo>
                    <a:pt x="7170" y="742"/>
                    <a:pt x="7166" y="736"/>
                    <a:pt x="7173" y="736"/>
                  </a:cubicBezTo>
                  <a:close/>
                  <a:moveTo>
                    <a:pt x="7045" y="967"/>
                  </a:moveTo>
                  <a:cubicBezTo>
                    <a:pt x="7045" y="967"/>
                    <a:pt x="7046" y="968"/>
                    <a:pt x="7047" y="969"/>
                  </a:cubicBezTo>
                  <a:cubicBezTo>
                    <a:pt x="7046" y="968"/>
                    <a:pt x="7046" y="967"/>
                    <a:pt x="7045" y="967"/>
                  </a:cubicBezTo>
                  <a:close/>
                  <a:moveTo>
                    <a:pt x="7084" y="986"/>
                  </a:moveTo>
                  <a:lnTo>
                    <a:pt x="7084" y="986"/>
                  </a:lnTo>
                  <a:cubicBezTo>
                    <a:pt x="7083" y="986"/>
                    <a:pt x="7083" y="987"/>
                    <a:pt x="7082" y="987"/>
                  </a:cubicBezTo>
                  <a:cubicBezTo>
                    <a:pt x="7083" y="987"/>
                    <a:pt x="7083" y="987"/>
                    <a:pt x="7084" y="986"/>
                  </a:cubicBezTo>
                  <a:close/>
                  <a:moveTo>
                    <a:pt x="7541" y="1402"/>
                  </a:moveTo>
                  <a:cubicBezTo>
                    <a:pt x="7542" y="1404"/>
                    <a:pt x="7545" y="1407"/>
                    <a:pt x="7548" y="1410"/>
                  </a:cubicBezTo>
                  <a:lnTo>
                    <a:pt x="7548" y="1410"/>
                  </a:lnTo>
                  <a:cubicBezTo>
                    <a:pt x="7546" y="1407"/>
                    <a:pt x="7543" y="1404"/>
                    <a:pt x="7541" y="1402"/>
                  </a:cubicBezTo>
                  <a:close/>
                  <a:moveTo>
                    <a:pt x="2160" y="1658"/>
                  </a:moveTo>
                  <a:lnTo>
                    <a:pt x="2155" y="1684"/>
                  </a:lnTo>
                  <a:cubicBezTo>
                    <a:pt x="2158" y="1674"/>
                    <a:pt x="2159" y="1665"/>
                    <a:pt x="2160" y="1658"/>
                  </a:cubicBezTo>
                  <a:close/>
                  <a:moveTo>
                    <a:pt x="1775" y="2576"/>
                  </a:moveTo>
                  <a:cubicBezTo>
                    <a:pt x="1775" y="2576"/>
                    <a:pt x="1775" y="2577"/>
                    <a:pt x="1775" y="2577"/>
                  </a:cubicBezTo>
                  <a:lnTo>
                    <a:pt x="1775" y="2577"/>
                  </a:lnTo>
                  <a:cubicBezTo>
                    <a:pt x="1775" y="2577"/>
                    <a:pt x="1775" y="2576"/>
                    <a:pt x="1775" y="2576"/>
                  </a:cubicBezTo>
                  <a:close/>
                  <a:moveTo>
                    <a:pt x="937" y="3318"/>
                  </a:moveTo>
                  <a:cubicBezTo>
                    <a:pt x="932" y="3338"/>
                    <a:pt x="930" y="3345"/>
                    <a:pt x="928" y="3345"/>
                  </a:cubicBezTo>
                  <a:cubicBezTo>
                    <a:pt x="926" y="3345"/>
                    <a:pt x="924" y="3336"/>
                    <a:pt x="919" y="3327"/>
                  </a:cubicBezTo>
                  <a:lnTo>
                    <a:pt x="937" y="3318"/>
                  </a:lnTo>
                  <a:close/>
                  <a:moveTo>
                    <a:pt x="406" y="4479"/>
                  </a:moveTo>
                  <a:cubicBezTo>
                    <a:pt x="404" y="4479"/>
                    <a:pt x="401" y="4481"/>
                    <a:pt x="398" y="4483"/>
                  </a:cubicBezTo>
                  <a:cubicBezTo>
                    <a:pt x="401" y="4482"/>
                    <a:pt x="404" y="4480"/>
                    <a:pt x="406" y="4479"/>
                  </a:cubicBezTo>
                  <a:close/>
                  <a:moveTo>
                    <a:pt x="566" y="5313"/>
                  </a:moveTo>
                  <a:cubicBezTo>
                    <a:pt x="565" y="5315"/>
                    <a:pt x="564" y="5316"/>
                    <a:pt x="563" y="5318"/>
                  </a:cubicBezTo>
                  <a:lnTo>
                    <a:pt x="563" y="5318"/>
                  </a:lnTo>
                  <a:lnTo>
                    <a:pt x="566" y="5313"/>
                  </a:lnTo>
                  <a:close/>
                  <a:moveTo>
                    <a:pt x="3843" y="1"/>
                  </a:moveTo>
                  <a:cubicBezTo>
                    <a:pt x="3796" y="1"/>
                    <a:pt x="3863" y="70"/>
                    <a:pt x="3771" y="77"/>
                  </a:cubicBezTo>
                  <a:cubicBezTo>
                    <a:pt x="3753" y="51"/>
                    <a:pt x="3797" y="7"/>
                    <a:pt x="3718" y="7"/>
                  </a:cubicBezTo>
                  <a:cubicBezTo>
                    <a:pt x="3714" y="4"/>
                    <a:pt x="3710" y="3"/>
                    <a:pt x="3704" y="3"/>
                  </a:cubicBezTo>
                  <a:cubicBezTo>
                    <a:pt x="3658" y="3"/>
                    <a:pt x="3545" y="69"/>
                    <a:pt x="3453" y="69"/>
                  </a:cubicBezTo>
                  <a:cubicBezTo>
                    <a:pt x="3434" y="69"/>
                    <a:pt x="3416" y="66"/>
                    <a:pt x="3400" y="60"/>
                  </a:cubicBezTo>
                  <a:lnTo>
                    <a:pt x="3400" y="60"/>
                  </a:lnTo>
                  <a:cubicBezTo>
                    <a:pt x="3427" y="77"/>
                    <a:pt x="3444" y="95"/>
                    <a:pt x="3400" y="121"/>
                  </a:cubicBezTo>
                  <a:cubicBezTo>
                    <a:pt x="3395" y="122"/>
                    <a:pt x="3390" y="122"/>
                    <a:pt x="3385" y="122"/>
                  </a:cubicBezTo>
                  <a:cubicBezTo>
                    <a:pt x="3335" y="122"/>
                    <a:pt x="3265" y="101"/>
                    <a:pt x="3205" y="101"/>
                  </a:cubicBezTo>
                  <a:cubicBezTo>
                    <a:pt x="3166" y="101"/>
                    <a:pt x="3131" y="110"/>
                    <a:pt x="3109" y="139"/>
                  </a:cubicBezTo>
                  <a:cubicBezTo>
                    <a:pt x="3091" y="130"/>
                    <a:pt x="3091" y="130"/>
                    <a:pt x="3091" y="121"/>
                  </a:cubicBezTo>
                  <a:cubicBezTo>
                    <a:pt x="3029" y="148"/>
                    <a:pt x="2888" y="192"/>
                    <a:pt x="2861" y="245"/>
                  </a:cubicBezTo>
                  <a:cubicBezTo>
                    <a:pt x="2846" y="224"/>
                    <a:pt x="2825" y="215"/>
                    <a:pt x="2801" y="215"/>
                  </a:cubicBezTo>
                  <a:cubicBezTo>
                    <a:pt x="2753" y="215"/>
                    <a:pt x="2693" y="248"/>
                    <a:pt x="2641" y="289"/>
                  </a:cubicBezTo>
                  <a:cubicBezTo>
                    <a:pt x="2581" y="329"/>
                    <a:pt x="2536" y="378"/>
                    <a:pt x="2503" y="378"/>
                  </a:cubicBezTo>
                  <a:cubicBezTo>
                    <a:pt x="2492" y="378"/>
                    <a:pt x="2482" y="373"/>
                    <a:pt x="2473" y="360"/>
                  </a:cubicBezTo>
                  <a:cubicBezTo>
                    <a:pt x="2411" y="395"/>
                    <a:pt x="2358" y="448"/>
                    <a:pt x="2314" y="501"/>
                  </a:cubicBezTo>
                  <a:lnTo>
                    <a:pt x="2305" y="492"/>
                  </a:lnTo>
                  <a:cubicBezTo>
                    <a:pt x="2208" y="580"/>
                    <a:pt x="2208" y="642"/>
                    <a:pt x="2208" y="695"/>
                  </a:cubicBezTo>
                  <a:cubicBezTo>
                    <a:pt x="2200" y="701"/>
                    <a:pt x="2195" y="703"/>
                    <a:pt x="2192" y="703"/>
                  </a:cubicBezTo>
                  <a:cubicBezTo>
                    <a:pt x="2185" y="703"/>
                    <a:pt x="2188" y="693"/>
                    <a:pt x="2182" y="686"/>
                  </a:cubicBezTo>
                  <a:cubicBezTo>
                    <a:pt x="2067" y="828"/>
                    <a:pt x="2067" y="854"/>
                    <a:pt x="2058" y="1013"/>
                  </a:cubicBezTo>
                  <a:lnTo>
                    <a:pt x="2014" y="1013"/>
                  </a:lnTo>
                  <a:cubicBezTo>
                    <a:pt x="2014" y="1057"/>
                    <a:pt x="1855" y="1216"/>
                    <a:pt x="1837" y="1393"/>
                  </a:cubicBezTo>
                  <a:cubicBezTo>
                    <a:pt x="1837" y="1384"/>
                    <a:pt x="1828" y="1375"/>
                    <a:pt x="1828" y="1366"/>
                  </a:cubicBezTo>
                  <a:cubicBezTo>
                    <a:pt x="1802" y="1561"/>
                    <a:pt x="1546" y="1737"/>
                    <a:pt x="1661" y="1861"/>
                  </a:cubicBezTo>
                  <a:lnTo>
                    <a:pt x="1643" y="1993"/>
                  </a:lnTo>
                  <a:cubicBezTo>
                    <a:pt x="1666" y="1950"/>
                    <a:pt x="1680" y="1935"/>
                    <a:pt x="1690" y="1935"/>
                  </a:cubicBezTo>
                  <a:cubicBezTo>
                    <a:pt x="1709" y="1935"/>
                    <a:pt x="1711" y="1994"/>
                    <a:pt x="1732" y="1994"/>
                  </a:cubicBezTo>
                  <a:cubicBezTo>
                    <a:pt x="1737" y="1994"/>
                    <a:pt x="1742" y="1991"/>
                    <a:pt x="1749" y="1984"/>
                  </a:cubicBezTo>
                  <a:lnTo>
                    <a:pt x="1749" y="1984"/>
                  </a:lnTo>
                  <a:cubicBezTo>
                    <a:pt x="1736" y="2028"/>
                    <a:pt x="1689" y="2076"/>
                    <a:pt x="1668" y="2076"/>
                  </a:cubicBezTo>
                  <a:cubicBezTo>
                    <a:pt x="1659" y="2076"/>
                    <a:pt x="1655" y="2067"/>
                    <a:pt x="1661" y="2046"/>
                  </a:cubicBezTo>
                  <a:lnTo>
                    <a:pt x="1678" y="2037"/>
                  </a:lnTo>
                  <a:cubicBezTo>
                    <a:pt x="1672" y="2032"/>
                    <a:pt x="1666" y="2029"/>
                    <a:pt x="1659" y="2029"/>
                  </a:cubicBezTo>
                  <a:cubicBezTo>
                    <a:pt x="1610" y="2029"/>
                    <a:pt x="1573" y="2190"/>
                    <a:pt x="1535" y="2190"/>
                  </a:cubicBezTo>
                  <a:cubicBezTo>
                    <a:pt x="1533" y="2190"/>
                    <a:pt x="1531" y="2189"/>
                    <a:pt x="1528" y="2187"/>
                  </a:cubicBezTo>
                  <a:cubicBezTo>
                    <a:pt x="1405" y="2488"/>
                    <a:pt x="1272" y="2735"/>
                    <a:pt x="1104" y="2982"/>
                  </a:cubicBezTo>
                  <a:lnTo>
                    <a:pt x="1175" y="2982"/>
                  </a:lnTo>
                  <a:lnTo>
                    <a:pt x="1122" y="3062"/>
                  </a:lnTo>
                  <a:cubicBezTo>
                    <a:pt x="1114" y="3067"/>
                    <a:pt x="1107" y="3070"/>
                    <a:pt x="1100" y="3070"/>
                  </a:cubicBezTo>
                  <a:cubicBezTo>
                    <a:pt x="1085" y="3070"/>
                    <a:pt x="1079" y="3052"/>
                    <a:pt x="1104" y="3009"/>
                  </a:cubicBezTo>
                  <a:lnTo>
                    <a:pt x="1104" y="3009"/>
                  </a:lnTo>
                  <a:cubicBezTo>
                    <a:pt x="1051" y="3026"/>
                    <a:pt x="1069" y="3132"/>
                    <a:pt x="1078" y="3141"/>
                  </a:cubicBezTo>
                  <a:cubicBezTo>
                    <a:pt x="1056" y="3167"/>
                    <a:pt x="1042" y="3177"/>
                    <a:pt x="1033" y="3177"/>
                  </a:cubicBezTo>
                  <a:cubicBezTo>
                    <a:pt x="1008" y="3177"/>
                    <a:pt x="1029" y="3091"/>
                    <a:pt x="1022" y="3091"/>
                  </a:cubicBezTo>
                  <a:cubicBezTo>
                    <a:pt x="1020" y="3091"/>
                    <a:pt x="1019" y="3092"/>
                    <a:pt x="1016" y="3097"/>
                  </a:cubicBezTo>
                  <a:lnTo>
                    <a:pt x="990" y="3150"/>
                  </a:lnTo>
                  <a:lnTo>
                    <a:pt x="1007" y="3141"/>
                  </a:lnTo>
                  <a:lnTo>
                    <a:pt x="1007" y="3141"/>
                  </a:lnTo>
                  <a:cubicBezTo>
                    <a:pt x="998" y="3194"/>
                    <a:pt x="1025" y="3212"/>
                    <a:pt x="972" y="3291"/>
                  </a:cubicBezTo>
                  <a:cubicBezTo>
                    <a:pt x="958" y="3308"/>
                    <a:pt x="949" y="3312"/>
                    <a:pt x="941" y="3312"/>
                  </a:cubicBezTo>
                  <a:cubicBezTo>
                    <a:pt x="934" y="3312"/>
                    <a:pt x="928" y="3309"/>
                    <a:pt x="923" y="3309"/>
                  </a:cubicBezTo>
                  <a:cubicBezTo>
                    <a:pt x="919" y="3309"/>
                    <a:pt x="915" y="3311"/>
                    <a:pt x="910" y="3318"/>
                  </a:cubicBezTo>
                  <a:cubicBezTo>
                    <a:pt x="910" y="3315"/>
                    <a:pt x="909" y="3314"/>
                    <a:pt x="909" y="3314"/>
                  </a:cubicBezTo>
                  <a:cubicBezTo>
                    <a:pt x="906" y="3314"/>
                    <a:pt x="899" y="3324"/>
                    <a:pt x="892" y="3344"/>
                  </a:cubicBezTo>
                  <a:lnTo>
                    <a:pt x="831" y="3459"/>
                  </a:lnTo>
                  <a:lnTo>
                    <a:pt x="892" y="3432"/>
                  </a:lnTo>
                  <a:lnTo>
                    <a:pt x="892" y="3432"/>
                  </a:lnTo>
                  <a:cubicBezTo>
                    <a:pt x="892" y="3481"/>
                    <a:pt x="860" y="3523"/>
                    <a:pt x="879" y="3523"/>
                  </a:cubicBezTo>
                  <a:cubicBezTo>
                    <a:pt x="883" y="3523"/>
                    <a:pt x="890" y="3521"/>
                    <a:pt x="899" y="3517"/>
                  </a:cubicBezTo>
                  <a:lnTo>
                    <a:pt x="899" y="3517"/>
                  </a:lnTo>
                  <a:cubicBezTo>
                    <a:pt x="788" y="3580"/>
                    <a:pt x="670" y="3946"/>
                    <a:pt x="627" y="3989"/>
                  </a:cubicBezTo>
                  <a:cubicBezTo>
                    <a:pt x="627" y="4077"/>
                    <a:pt x="601" y="4148"/>
                    <a:pt x="557" y="4245"/>
                  </a:cubicBezTo>
                  <a:cubicBezTo>
                    <a:pt x="562" y="4239"/>
                    <a:pt x="572" y="4235"/>
                    <a:pt x="581" y="4235"/>
                  </a:cubicBezTo>
                  <a:cubicBezTo>
                    <a:pt x="599" y="4235"/>
                    <a:pt x="616" y="4253"/>
                    <a:pt x="592" y="4307"/>
                  </a:cubicBezTo>
                  <a:cubicBezTo>
                    <a:pt x="578" y="4296"/>
                    <a:pt x="566" y="4292"/>
                    <a:pt x="555" y="4292"/>
                  </a:cubicBezTo>
                  <a:cubicBezTo>
                    <a:pt x="495" y="4292"/>
                    <a:pt x="482" y="4435"/>
                    <a:pt x="406" y="4479"/>
                  </a:cubicBezTo>
                  <a:lnTo>
                    <a:pt x="406" y="4479"/>
                  </a:lnTo>
                  <a:cubicBezTo>
                    <a:pt x="407" y="4479"/>
                    <a:pt x="408" y="4479"/>
                    <a:pt x="409" y="4479"/>
                  </a:cubicBezTo>
                  <a:cubicBezTo>
                    <a:pt x="438" y="4479"/>
                    <a:pt x="359" y="4662"/>
                    <a:pt x="406" y="4662"/>
                  </a:cubicBezTo>
                  <a:cubicBezTo>
                    <a:pt x="412" y="4662"/>
                    <a:pt x="421" y="4659"/>
                    <a:pt x="433" y="4651"/>
                  </a:cubicBezTo>
                  <a:lnTo>
                    <a:pt x="433" y="4651"/>
                  </a:lnTo>
                  <a:cubicBezTo>
                    <a:pt x="424" y="4672"/>
                    <a:pt x="416" y="4678"/>
                    <a:pt x="408" y="4678"/>
                  </a:cubicBezTo>
                  <a:cubicBezTo>
                    <a:pt x="399" y="4678"/>
                    <a:pt x="390" y="4671"/>
                    <a:pt x="379" y="4671"/>
                  </a:cubicBezTo>
                  <a:cubicBezTo>
                    <a:pt x="372" y="4671"/>
                    <a:pt x="363" y="4674"/>
                    <a:pt x="354" y="4686"/>
                  </a:cubicBezTo>
                  <a:cubicBezTo>
                    <a:pt x="336" y="4863"/>
                    <a:pt x="221" y="5039"/>
                    <a:pt x="186" y="5260"/>
                  </a:cubicBezTo>
                  <a:cubicBezTo>
                    <a:pt x="195" y="5260"/>
                    <a:pt x="206" y="5254"/>
                    <a:pt x="216" y="5254"/>
                  </a:cubicBezTo>
                  <a:cubicBezTo>
                    <a:pt x="226" y="5254"/>
                    <a:pt x="235" y="5260"/>
                    <a:pt x="239" y="5287"/>
                  </a:cubicBezTo>
                  <a:lnTo>
                    <a:pt x="142" y="5375"/>
                  </a:lnTo>
                  <a:cubicBezTo>
                    <a:pt x="142" y="5419"/>
                    <a:pt x="221" y="5428"/>
                    <a:pt x="159" y="5499"/>
                  </a:cubicBezTo>
                  <a:cubicBezTo>
                    <a:pt x="164" y="5494"/>
                    <a:pt x="173" y="5490"/>
                    <a:pt x="180" y="5490"/>
                  </a:cubicBezTo>
                  <a:cubicBezTo>
                    <a:pt x="188" y="5490"/>
                    <a:pt x="195" y="5494"/>
                    <a:pt x="195" y="5507"/>
                  </a:cubicBezTo>
                  <a:cubicBezTo>
                    <a:pt x="45" y="5905"/>
                    <a:pt x="133" y="6355"/>
                    <a:pt x="1" y="6770"/>
                  </a:cubicBezTo>
                  <a:cubicBezTo>
                    <a:pt x="10" y="6751"/>
                    <a:pt x="16" y="6744"/>
                    <a:pt x="20" y="6744"/>
                  </a:cubicBezTo>
                  <a:cubicBezTo>
                    <a:pt x="28" y="6744"/>
                    <a:pt x="30" y="6768"/>
                    <a:pt x="36" y="6797"/>
                  </a:cubicBezTo>
                  <a:cubicBezTo>
                    <a:pt x="36" y="6788"/>
                    <a:pt x="40" y="6785"/>
                    <a:pt x="46" y="6785"/>
                  </a:cubicBezTo>
                  <a:cubicBezTo>
                    <a:pt x="57" y="6785"/>
                    <a:pt x="77" y="6797"/>
                    <a:pt x="89" y="6797"/>
                  </a:cubicBezTo>
                  <a:lnTo>
                    <a:pt x="36" y="6973"/>
                  </a:lnTo>
                  <a:cubicBezTo>
                    <a:pt x="89" y="7000"/>
                    <a:pt x="45" y="7159"/>
                    <a:pt x="98" y="7176"/>
                  </a:cubicBezTo>
                  <a:lnTo>
                    <a:pt x="89" y="7123"/>
                  </a:lnTo>
                  <a:lnTo>
                    <a:pt x="89" y="7123"/>
                  </a:lnTo>
                  <a:cubicBezTo>
                    <a:pt x="99" y="7135"/>
                    <a:pt x="109" y="7139"/>
                    <a:pt x="119" y="7139"/>
                  </a:cubicBezTo>
                  <a:cubicBezTo>
                    <a:pt x="172" y="7139"/>
                    <a:pt x="231" y="7017"/>
                    <a:pt x="295" y="7017"/>
                  </a:cubicBezTo>
                  <a:cubicBezTo>
                    <a:pt x="297" y="7017"/>
                    <a:pt x="299" y="7017"/>
                    <a:pt x="301" y="7017"/>
                  </a:cubicBezTo>
                  <a:cubicBezTo>
                    <a:pt x="230" y="6938"/>
                    <a:pt x="407" y="6805"/>
                    <a:pt x="301" y="6673"/>
                  </a:cubicBezTo>
                  <a:cubicBezTo>
                    <a:pt x="304" y="6668"/>
                    <a:pt x="308" y="6665"/>
                    <a:pt x="311" y="6665"/>
                  </a:cubicBezTo>
                  <a:cubicBezTo>
                    <a:pt x="320" y="6665"/>
                    <a:pt x="328" y="6686"/>
                    <a:pt x="338" y="6686"/>
                  </a:cubicBezTo>
                  <a:cubicBezTo>
                    <a:pt x="340" y="6686"/>
                    <a:pt x="342" y="6684"/>
                    <a:pt x="345" y="6682"/>
                  </a:cubicBezTo>
                  <a:cubicBezTo>
                    <a:pt x="310" y="6655"/>
                    <a:pt x="310" y="6611"/>
                    <a:pt x="327" y="6541"/>
                  </a:cubicBezTo>
                  <a:lnTo>
                    <a:pt x="327" y="6541"/>
                  </a:lnTo>
                  <a:lnTo>
                    <a:pt x="336" y="6549"/>
                  </a:lnTo>
                  <a:cubicBezTo>
                    <a:pt x="336" y="6337"/>
                    <a:pt x="371" y="6249"/>
                    <a:pt x="424" y="6011"/>
                  </a:cubicBezTo>
                  <a:lnTo>
                    <a:pt x="424" y="6011"/>
                  </a:lnTo>
                  <a:lnTo>
                    <a:pt x="380" y="6028"/>
                  </a:lnTo>
                  <a:cubicBezTo>
                    <a:pt x="389" y="5975"/>
                    <a:pt x="407" y="5967"/>
                    <a:pt x="416" y="5949"/>
                  </a:cubicBezTo>
                  <a:cubicBezTo>
                    <a:pt x="408" y="5939"/>
                    <a:pt x="402" y="5934"/>
                    <a:pt x="397" y="5934"/>
                  </a:cubicBezTo>
                  <a:cubicBezTo>
                    <a:pt x="375" y="5934"/>
                    <a:pt x="384" y="6040"/>
                    <a:pt x="356" y="6040"/>
                  </a:cubicBezTo>
                  <a:cubicBezTo>
                    <a:pt x="351" y="6040"/>
                    <a:pt x="344" y="6036"/>
                    <a:pt x="336" y="6028"/>
                  </a:cubicBezTo>
                  <a:cubicBezTo>
                    <a:pt x="424" y="5967"/>
                    <a:pt x="389" y="5666"/>
                    <a:pt x="486" y="5640"/>
                  </a:cubicBezTo>
                  <a:cubicBezTo>
                    <a:pt x="492" y="5613"/>
                    <a:pt x="488" y="5606"/>
                    <a:pt x="480" y="5606"/>
                  </a:cubicBezTo>
                  <a:cubicBezTo>
                    <a:pt x="473" y="5606"/>
                    <a:pt x="464" y="5612"/>
                    <a:pt x="457" y="5612"/>
                  </a:cubicBezTo>
                  <a:cubicBezTo>
                    <a:pt x="449" y="5612"/>
                    <a:pt x="445" y="5605"/>
                    <a:pt x="451" y="5578"/>
                  </a:cubicBezTo>
                  <a:lnTo>
                    <a:pt x="477" y="5560"/>
                  </a:lnTo>
                  <a:lnTo>
                    <a:pt x="451" y="5534"/>
                  </a:lnTo>
                  <a:cubicBezTo>
                    <a:pt x="469" y="5490"/>
                    <a:pt x="504" y="5472"/>
                    <a:pt x="522" y="5472"/>
                  </a:cubicBezTo>
                  <a:cubicBezTo>
                    <a:pt x="522" y="5481"/>
                    <a:pt x="522" y="5507"/>
                    <a:pt x="522" y="5516"/>
                  </a:cubicBezTo>
                  <a:cubicBezTo>
                    <a:pt x="563" y="5466"/>
                    <a:pt x="550" y="5353"/>
                    <a:pt x="563" y="5318"/>
                  </a:cubicBezTo>
                  <a:lnTo>
                    <a:pt x="563" y="5318"/>
                  </a:lnTo>
                  <a:lnTo>
                    <a:pt x="530" y="5384"/>
                  </a:lnTo>
                  <a:cubicBezTo>
                    <a:pt x="557" y="5172"/>
                    <a:pt x="654" y="4934"/>
                    <a:pt x="672" y="4722"/>
                  </a:cubicBezTo>
                  <a:lnTo>
                    <a:pt x="672" y="4722"/>
                  </a:lnTo>
                  <a:lnTo>
                    <a:pt x="645" y="4730"/>
                  </a:lnTo>
                  <a:cubicBezTo>
                    <a:pt x="663" y="4572"/>
                    <a:pt x="707" y="4616"/>
                    <a:pt x="742" y="4448"/>
                  </a:cubicBezTo>
                  <a:lnTo>
                    <a:pt x="751" y="4457"/>
                  </a:lnTo>
                  <a:cubicBezTo>
                    <a:pt x="742" y="4413"/>
                    <a:pt x="751" y="4368"/>
                    <a:pt x="769" y="4324"/>
                  </a:cubicBezTo>
                  <a:cubicBezTo>
                    <a:pt x="771" y="4335"/>
                    <a:pt x="774" y="4339"/>
                    <a:pt x="779" y="4339"/>
                  </a:cubicBezTo>
                  <a:cubicBezTo>
                    <a:pt x="794" y="4339"/>
                    <a:pt x="819" y="4305"/>
                    <a:pt x="831" y="4305"/>
                  </a:cubicBezTo>
                  <a:cubicBezTo>
                    <a:pt x="836" y="4305"/>
                    <a:pt x="839" y="4310"/>
                    <a:pt x="839" y="4324"/>
                  </a:cubicBezTo>
                  <a:cubicBezTo>
                    <a:pt x="866" y="4157"/>
                    <a:pt x="839" y="4236"/>
                    <a:pt x="822" y="4104"/>
                  </a:cubicBezTo>
                  <a:lnTo>
                    <a:pt x="857" y="4095"/>
                  </a:lnTo>
                  <a:cubicBezTo>
                    <a:pt x="848" y="4051"/>
                    <a:pt x="839" y="4042"/>
                    <a:pt x="866" y="3953"/>
                  </a:cubicBezTo>
                  <a:cubicBezTo>
                    <a:pt x="866" y="3979"/>
                    <a:pt x="872" y="3985"/>
                    <a:pt x="881" y="3985"/>
                  </a:cubicBezTo>
                  <a:cubicBezTo>
                    <a:pt x="890" y="3985"/>
                    <a:pt x="902" y="3978"/>
                    <a:pt x="911" y="3978"/>
                  </a:cubicBezTo>
                  <a:cubicBezTo>
                    <a:pt x="921" y="3978"/>
                    <a:pt x="928" y="3985"/>
                    <a:pt x="928" y="4015"/>
                  </a:cubicBezTo>
                  <a:cubicBezTo>
                    <a:pt x="1060" y="3874"/>
                    <a:pt x="990" y="3742"/>
                    <a:pt x="1113" y="3706"/>
                  </a:cubicBezTo>
                  <a:cubicBezTo>
                    <a:pt x="1104" y="3683"/>
                    <a:pt x="1095" y="3675"/>
                    <a:pt x="1084" y="3675"/>
                  </a:cubicBezTo>
                  <a:cubicBezTo>
                    <a:pt x="1049" y="3675"/>
                    <a:pt x="1010" y="3785"/>
                    <a:pt x="1000" y="3785"/>
                  </a:cubicBezTo>
                  <a:cubicBezTo>
                    <a:pt x="999" y="3785"/>
                    <a:pt x="998" y="3782"/>
                    <a:pt x="998" y="3777"/>
                  </a:cubicBezTo>
                  <a:cubicBezTo>
                    <a:pt x="995" y="3780"/>
                    <a:pt x="992" y="3781"/>
                    <a:pt x="989" y="3781"/>
                  </a:cubicBezTo>
                  <a:cubicBezTo>
                    <a:pt x="965" y="3781"/>
                    <a:pt x="975" y="3683"/>
                    <a:pt x="1007" y="3636"/>
                  </a:cubicBezTo>
                  <a:cubicBezTo>
                    <a:pt x="1033" y="3592"/>
                    <a:pt x="1144" y="3600"/>
                    <a:pt x="1215" y="3484"/>
                  </a:cubicBezTo>
                  <a:lnTo>
                    <a:pt x="1215" y="3484"/>
                  </a:lnTo>
                  <a:cubicBezTo>
                    <a:pt x="1214" y="3488"/>
                    <a:pt x="1216" y="3492"/>
                    <a:pt x="1210" y="3503"/>
                  </a:cubicBezTo>
                  <a:cubicBezTo>
                    <a:pt x="1254" y="3468"/>
                    <a:pt x="1237" y="3397"/>
                    <a:pt x="1299" y="3353"/>
                  </a:cubicBezTo>
                  <a:cubicBezTo>
                    <a:pt x="1272" y="3300"/>
                    <a:pt x="1343" y="3282"/>
                    <a:pt x="1299" y="3238"/>
                  </a:cubicBezTo>
                  <a:lnTo>
                    <a:pt x="1299" y="3238"/>
                  </a:lnTo>
                  <a:lnTo>
                    <a:pt x="1237" y="3362"/>
                  </a:lnTo>
                  <a:cubicBezTo>
                    <a:pt x="1263" y="3291"/>
                    <a:pt x="1237" y="3185"/>
                    <a:pt x="1334" y="3097"/>
                  </a:cubicBezTo>
                  <a:lnTo>
                    <a:pt x="1334" y="3097"/>
                  </a:lnTo>
                  <a:cubicBezTo>
                    <a:pt x="1334" y="3115"/>
                    <a:pt x="1334" y="3150"/>
                    <a:pt x="1325" y="3185"/>
                  </a:cubicBezTo>
                  <a:cubicBezTo>
                    <a:pt x="1360" y="3159"/>
                    <a:pt x="1352" y="3115"/>
                    <a:pt x="1387" y="3088"/>
                  </a:cubicBezTo>
                  <a:lnTo>
                    <a:pt x="1387" y="3088"/>
                  </a:lnTo>
                  <a:cubicBezTo>
                    <a:pt x="1440" y="3132"/>
                    <a:pt x="1316" y="3247"/>
                    <a:pt x="1316" y="3335"/>
                  </a:cubicBezTo>
                  <a:cubicBezTo>
                    <a:pt x="1351" y="3322"/>
                    <a:pt x="1358" y="3232"/>
                    <a:pt x="1377" y="3232"/>
                  </a:cubicBezTo>
                  <a:cubicBezTo>
                    <a:pt x="1382" y="3232"/>
                    <a:pt x="1388" y="3239"/>
                    <a:pt x="1396" y="3256"/>
                  </a:cubicBezTo>
                  <a:cubicBezTo>
                    <a:pt x="1352" y="3150"/>
                    <a:pt x="1484" y="3123"/>
                    <a:pt x="1475" y="3000"/>
                  </a:cubicBezTo>
                  <a:lnTo>
                    <a:pt x="1475" y="3000"/>
                  </a:lnTo>
                  <a:lnTo>
                    <a:pt x="1510" y="3026"/>
                  </a:lnTo>
                  <a:cubicBezTo>
                    <a:pt x="1510" y="3009"/>
                    <a:pt x="1510" y="2973"/>
                    <a:pt x="1528" y="2947"/>
                  </a:cubicBezTo>
                  <a:lnTo>
                    <a:pt x="1546" y="3017"/>
                  </a:lnTo>
                  <a:cubicBezTo>
                    <a:pt x="1555" y="2920"/>
                    <a:pt x="1669" y="2894"/>
                    <a:pt x="1669" y="2806"/>
                  </a:cubicBezTo>
                  <a:lnTo>
                    <a:pt x="1669" y="2806"/>
                  </a:lnTo>
                  <a:cubicBezTo>
                    <a:pt x="1646" y="2867"/>
                    <a:pt x="1632" y="2883"/>
                    <a:pt x="1621" y="2883"/>
                  </a:cubicBezTo>
                  <a:cubicBezTo>
                    <a:pt x="1608" y="2883"/>
                    <a:pt x="1598" y="2858"/>
                    <a:pt x="1578" y="2858"/>
                  </a:cubicBezTo>
                  <a:cubicBezTo>
                    <a:pt x="1571" y="2858"/>
                    <a:pt x="1564" y="2861"/>
                    <a:pt x="1555" y="2867"/>
                  </a:cubicBezTo>
                  <a:cubicBezTo>
                    <a:pt x="1590" y="2656"/>
                    <a:pt x="1696" y="2805"/>
                    <a:pt x="1775" y="2577"/>
                  </a:cubicBezTo>
                  <a:lnTo>
                    <a:pt x="1775" y="2577"/>
                  </a:lnTo>
                  <a:cubicBezTo>
                    <a:pt x="1768" y="2597"/>
                    <a:pt x="1733" y="2639"/>
                    <a:pt x="1715" y="2639"/>
                  </a:cubicBezTo>
                  <a:cubicBezTo>
                    <a:pt x="1709" y="2639"/>
                    <a:pt x="1705" y="2634"/>
                    <a:pt x="1705" y="2620"/>
                  </a:cubicBezTo>
                  <a:cubicBezTo>
                    <a:pt x="1731" y="2585"/>
                    <a:pt x="1767" y="2532"/>
                    <a:pt x="1802" y="2514"/>
                  </a:cubicBezTo>
                  <a:cubicBezTo>
                    <a:pt x="1817" y="2465"/>
                    <a:pt x="1815" y="2451"/>
                    <a:pt x="1807" y="2451"/>
                  </a:cubicBezTo>
                  <a:cubicBezTo>
                    <a:pt x="1796" y="2451"/>
                    <a:pt x="1775" y="2472"/>
                    <a:pt x="1764" y="2472"/>
                  </a:cubicBezTo>
                  <a:cubicBezTo>
                    <a:pt x="1759" y="2472"/>
                    <a:pt x="1756" y="2467"/>
                    <a:pt x="1758" y="2452"/>
                  </a:cubicBezTo>
                  <a:cubicBezTo>
                    <a:pt x="1820" y="2426"/>
                    <a:pt x="1767" y="2382"/>
                    <a:pt x="1775" y="2320"/>
                  </a:cubicBezTo>
                  <a:lnTo>
                    <a:pt x="1775" y="2320"/>
                  </a:lnTo>
                  <a:lnTo>
                    <a:pt x="1811" y="2329"/>
                  </a:lnTo>
                  <a:cubicBezTo>
                    <a:pt x="1899" y="2187"/>
                    <a:pt x="1749" y="2258"/>
                    <a:pt x="1837" y="2126"/>
                  </a:cubicBezTo>
                  <a:lnTo>
                    <a:pt x="1837" y="2126"/>
                  </a:lnTo>
                  <a:lnTo>
                    <a:pt x="1864" y="2205"/>
                  </a:lnTo>
                  <a:lnTo>
                    <a:pt x="1881" y="2135"/>
                  </a:lnTo>
                  <a:lnTo>
                    <a:pt x="1917" y="2161"/>
                  </a:lnTo>
                  <a:cubicBezTo>
                    <a:pt x="1917" y="2073"/>
                    <a:pt x="1943" y="2046"/>
                    <a:pt x="1987" y="1976"/>
                  </a:cubicBezTo>
                  <a:lnTo>
                    <a:pt x="1987" y="1976"/>
                  </a:lnTo>
                  <a:cubicBezTo>
                    <a:pt x="1984" y="1976"/>
                    <a:pt x="1981" y="1977"/>
                    <a:pt x="1978" y="1977"/>
                  </a:cubicBezTo>
                  <a:cubicBezTo>
                    <a:pt x="1946" y="1977"/>
                    <a:pt x="1919" y="1934"/>
                    <a:pt x="1943" y="1870"/>
                  </a:cubicBezTo>
                  <a:cubicBezTo>
                    <a:pt x="1953" y="1862"/>
                    <a:pt x="1959" y="1860"/>
                    <a:pt x="1964" y="1860"/>
                  </a:cubicBezTo>
                  <a:cubicBezTo>
                    <a:pt x="1972" y="1860"/>
                    <a:pt x="1975" y="1866"/>
                    <a:pt x="1979" y="1866"/>
                  </a:cubicBezTo>
                  <a:cubicBezTo>
                    <a:pt x="1984" y="1866"/>
                    <a:pt x="1989" y="1855"/>
                    <a:pt x="2005" y="1808"/>
                  </a:cubicBezTo>
                  <a:lnTo>
                    <a:pt x="2005" y="1808"/>
                  </a:lnTo>
                  <a:cubicBezTo>
                    <a:pt x="2023" y="1843"/>
                    <a:pt x="2040" y="1878"/>
                    <a:pt x="1987" y="1905"/>
                  </a:cubicBezTo>
                  <a:cubicBezTo>
                    <a:pt x="1996" y="1914"/>
                    <a:pt x="2005" y="1940"/>
                    <a:pt x="2014" y="1949"/>
                  </a:cubicBezTo>
                  <a:cubicBezTo>
                    <a:pt x="2058" y="1905"/>
                    <a:pt x="2067" y="1825"/>
                    <a:pt x="2084" y="1790"/>
                  </a:cubicBezTo>
                  <a:lnTo>
                    <a:pt x="2084" y="1790"/>
                  </a:lnTo>
                  <a:cubicBezTo>
                    <a:pt x="2076" y="1799"/>
                    <a:pt x="2067" y="1817"/>
                    <a:pt x="2058" y="1825"/>
                  </a:cubicBezTo>
                  <a:lnTo>
                    <a:pt x="2067" y="1658"/>
                  </a:lnTo>
                  <a:cubicBezTo>
                    <a:pt x="2073" y="1654"/>
                    <a:pt x="2078" y="1652"/>
                    <a:pt x="2081" y="1652"/>
                  </a:cubicBezTo>
                  <a:cubicBezTo>
                    <a:pt x="2094" y="1652"/>
                    <a:pt x="2095" y="1671"/>
                    <a:pt x="2102" y="1684"/>
                  </a:cubicBezTo>
                  <a:cubicBezTo>
                    <a:pt x="2102" y="1658"/>
                    <a:pt x="2093" y="1631"/>
                    <a:pt x="2111" y="1587"/>
                  </a:cubicBezTo>
                  <a:cubicBezTo>
                    <a:pt x="2133" y="1609"/>
                    <a:pt x="2161" y="1619"/>
                    <a:pt x="2160" y="1658"/>
                  </a:cubicBezTo>
                  <a:lnTo>
                    <a:pt x="2160" y="1658"/>
                  </a:lnTo>
                  <a:lnTo>
                    <a:pt x="2182" y="1534"/>
                  </a:lnTo>
                  <a:cubicBezTo>
                    <a:pt x="2196" y="1534"/>
                    <a:pt x="2227" y="1500"/>
                    <a:pt x="2243" y="1500"/>
                  </a:cubicBezTo>
                  <a:cubicBezTo>
                    <a:pt x="2247" y="1500"/>
                    <a:pt x="2250" y="1502"/>
                    <a:pt x="2252" y="1508"/>
                  </a:cubicBezTo>
                  <a:cubicBezTo>
                    <a:pt x="2296" y="1437"/>
                    <a:pt x="2270" y="1296"/>
                    <a:pt x="2332" y="1207"/>
                  </a:cubicBezTo>
                  <a:cubicBezTo>
                    <a:pt x="2332" y="1199"/>
                    <a:pt x="2323" y="1190"/>
                    <a:pt x="2332" y="1163"/>
                  </a:cubicBezTo>
                  <a:cubicBezTo>
                    <a:pt x="2376" y="1075"/>
                    <a:pt x="2446" y="1022"/>
                    <a:pt x="2464" y="907"/>
                  </a:cubicBezTo>
                  <a:cubicBezTo>
                    <a:pt x="2491" y="907"/>
                    <a:pt x="2517" y="898"/>
                    <a:pt x="2544" y="898"/>
                  </a:cubicBezTo>
                  <a:cubicBezTo>
                    <a:pt x="2579" y="828"/>
                    <a:pt x="2438" y="916"/>
                    <a:pt x="2499" y="792"/>
                  </a:cubicBezTo>
                  <a:cubicBezTo>
                    <a:pt x="2513" y="767"/>
                    <a:pt x="2525" y="759"/>
                    <a:pt x="2534" y="759"/>
                  </a:cubicBezTo>
                  <a:cubicBezTo>
                    <a:pt x="2554" y="759"/>
                    <a:pt x="2568" y="793"/>
                    <a:pt x="2584" y="793"/>
                  </a:cubicBezTo>
                  <a:cubicBezTo>
                    <a:pt x="2585" y="793"/>
                    <a:pt x="2586" y="793"/>
                    <a:pt x="2588" y="792"/>
                  </a:cubicBezTo>
                  <a:cubicBezTo>
                    <a:pt x="2597" y="739"/>
                    <a:pt x="2614" y="642"/>
                    <a:pt x="2711" y="633"/>
                  </a:cubicBezTo>
                  <a:lnTo>
                    <a:pt x="2711" y="633"/>
                  </a:lnTo>
                  <a:cubicBezTo>
                    <a:pt x="2685" y="651"/>
                    <a:pt x="2667" y="660"/>
                    <a:pt x="2650" y="678"/>
                  </a:cubicBezTo>
                  <a:cubicBezTo>
                    <a:pt x="2676" y="669"/>
                    <a:pt x="2694" y="669"/>
                    <a:pt x="2720" y="669"/>
                  </a:cubicBezTo>
                  <a:cubicBezTo>
                    <a:pt x="2685" y="748"/>
                    <a:pt x="2650" y="766"/>
                    <a:pt x="2711" y="766"/>
                  </a:cubicBezTo>
                  <a:cubicBezTo>
                    <a:pt x="2641" y="669"/>
                    <a:pt x="2888" y="651"/>
                    <a:pt x="2861" y="554"/>
                  </a:cubicBezTo>
                  <a:lnTo>
                    <a:pt x="2861" y="554"/>
                  </a:lnTo>
                  <a:lnTo>
                    <a:pt x="2906" y="563"/>
                  </a:lnTo>
                  <a:cubicBezTo>
                    <a:pt x="2897" y="563"/>
                    <a:pt x="2897" y="572"/>
                    <a:pt x="2888" y="572"/>
                  </a:cubicBezTo>
                  <a:cubicBezTo>
                    <a:pt x="2896" y="574"/>
                    <a:pt x="2903" y="575"/>
                    <a:pt x="2910" y="575"/>
                  </a:cubicBezTo>
                  <a:cubicBezTo>
                    <a:pt x="2966" y="575"/>
                    <a:pt x="2926" y="473"/>
                    <a:pt x="3038" y="457"/>
                  </a:cubicBezTo>
                  <a:cubicBezTo>
                    <a:pt x="3082" y="457"/>
                    <a:pt x="3109" y="475"/>
                    <a:pt x="3091" y="492"/>
                  </a:cubicBezTo>
                  <a:lnTo>
                    <a:pt x="3170" y="448"/>
                  </a:lnTo>
                  <a:cubicBezTo>
                    <a:pt x="3196" y="448"/>
                    <a:pt x="3198" y="457"/>
                    <a:pt x="3188" y="462"/>
                  </a:cubicBezTo>
                  <a:lnTo>
                    <a:pt x="3188" y="462"/>
                  </a:lnTo>
                  <a:lnTo>
                    <a:pt x="3312" y="439"/>
                  </a:lnTo>
                  <a:lnTo>
                    <a:pt x="3312" y="448"/>
                  </a:lnTo>
                  <a:cubicBezTo>
                    <a:pt x="3329" y="422"/>
                    <a:pt x="3374" y="395"/>
                    <a:pt x="3400" y="377"/>
                  </a:cubicBezTo>
                  <a:lnTo>
                    <a:pt x="3400" y="377"/>
                  </a:lnTo>
                  <a:cubicBezTo>
                    <a:pt x="3435" y="386"/>
                    <a:pt x="3382" y="395"/>
                    <a:pt x="3391" y="404"/>
                  </a:cubicBezTo>
                  <a:lnTo>
                    <a:pt x="3471" y="369"/>
                  </a:lnTo>
                  <a:lnTo>
                    <a:pt x="3471" y="369"/>
                  </a:lnTo>
                  <a:cubicBezTo>
                    <a:pt x="3506" y="404"/>
                    <a:pt x="3444" y="430"/>
                    <a:pt x="3382" y="430"/>
                  </a:cubicBezTo>
                  <a:cubicBezTo>
                    <a:pt x="3409" y="463"/>
                    <a:pt x="3426" y="473"/>
                    <a:pt x="3442" y="473"/>
                  </a:cubicBezTo>
                  <a:cubicBezTo>
                    <a:pt x="3468" y="473"/>
                    <a:pt x="3490" y="444"/>
                    <a:pt x="3547" y="444"/>
                  </a:cubicBezTo>
                  <a:cubicBezTo>
                    <a:pt x="3566" y="444"/>
                    <a:pt x="3591" y="447"/>
                    <a:pt x="3621" y="457"/>
                  </a:cubicBezTo>
                  <a:lnTo>
                    <a:pt x="3541" y="475"/>
                  </a:lnTo>
                  <a:cubicBezTo>
                    <a:pt x="3594" y="536"/>
                    <a:pt x="3656" y="510"/>
                    <a:pt x="3736" y="545"/>
                  </a:cubicBezTo>
                  <a:cubicBezTo>
                    <a:pt x="3718" y="527"/>
                    <a:pt x="3568" y="448"/>
                    <a:pt x="3647" y="422"/>
                  </a:cubicBezTo>
                  <a:lnTo>
                    <a:pt x="3647" y="422"/>
                  </a:lnTo>
                  <a:cubicBezTo>
                    <a:pt x="3657" y="425"/>
                    <a:pt x="3668" y="427"/>
                    <a:pt x="3680" y="427"/>
                  </a:cubicBezTo>
                  <a:cubicBezTo>
                    <a:pt x="3701" y="427"/>
                    <a:pt x="3725" y="421"/>
                    <a:pt x="3753" y="404"/>
                  </a:cubicBezTo>
                  <a:cubicBezTo>
                    <a:pt x="3760" y="435"/>
                    <a:pt x="3784" y="440"/>
                    <a:pt x="3817" y="440"/>
                  </a:cubicBezTo>
                  <a:cubicBezTo>
                    <a:pt x="3830" y="440"/>
                    <a:pt x="3844" y="439"/>
                    <a:pt x="3859" y="439"/>
                  </a:cubicBezTo>
                  <a:lnTo>
                    <a:pt x="3859" y="492"/>
                  </a:lnTo>
                  <a:cubicBezTo>
                    <a:pt x="3921" y="475"/>
                    <a:pt x="3921" y="448"/>
                    <a:pt x="3956" y="422"/>
                  </a:cubicBezTo>
                  <a:cubicBezTo>
                    <a:pt x="4027" y="430"/>
                    <a:pt x="4036" y="475"/>
                    <a:pt x="4053" y="510"/>
                  </a:cubicBezTo>
                  <a:cubicBezTo>
                    <a:pt x="4059" y="510"/>
                    <a:pt x="4065" y="511"/>
                    <a:pt x="4069" y="511"/>
                  </a:cubicBezTo>
                  <a:cubicBezTo>
                    <a:pt x="4150" y="511"/>
                    <a:pt x="3990" y="439"/>
                    <a:pt x="4115" y="430"/>
                  </a:cubicBezTo>
                  <a:lnTo>
                    <a:pt x="4115" y="430"/>
                  </a:lnTo>
                  <a:cubicBezTo>
                    <a:pt x="4148" y="440"/>
                    <a:pt x="4178" y="444"/>
                    <a:pt x="4209" y="444"/>
                  </a:cubicBezTo>
                  <a:cubicBezTo>
                    <a:pt x="4261" y="444"/>
                    <a:pt x="4316" y="433"/>
                    <a:pt x="4389" y="422"/>
                  </a:cubicBezTo>
                  <a:lnTo>
                    <a:pt x="4389" y="422"/>
                  </a:lnTo>
                  <a:cubicBezTo>
                    <a:pt x="4451" y="439"/>
                    <a:pt x="4371" y="448"/>
                    <a:pt x="4398" y="466"/>
                  </a:cubicBezTo>
                  <a:lnTo>
                    <a:pt x="4460" y="430"/>
                  </a:lnTo>
                  <a:cubicBezTo>
                    <a:pt x="4477" y="430"/>
                    <a:pt x="4468" y="448"/>
                    <a:pt x="4468" y="448"/>
                  </a:cubicBezTo>
                  <a:cubicBezTo>
                    <a:pt x="4513" y="439"/>
                    <a:pt x="4477" y="395"/>
                    <a:pt x="4557" y="395"/>
                  </a:cubicBezTo>
                  <a:cubicBezTo>
                    <a:pt x="4561" y="385"/>
                    <a:pt x="4568" y="381"/>
                    <a:pt x="4578" y="381"/>
                  </a:cubicBezTo>
                  <a:cubicBezTo>
                    <a:pt x="4616" y="381"/>
                    <a:pt x="4691" y="450"/>
                    <a:pt x="4765" y="450"/>
                  </a:cubicBezTo>
                  <a:cubicBezTo>
                    <a:pt x="4781" y="450"/>
                    <a:pt x="4797" y="447"/>
                    <a:pt x="4813" y="439"/>
                  </a:cubicBezTo>
                  <a:lnTo>
                    <a:pt x="4813" y="439"/>
                  </a:lnTo>
                  <a:cubicBezTo>
                    <a:pt x="4830" y="457"/>
                    <a:pt x="4795" y="475"/>
                    <a:pt x="4795" y="492"/>
                  </a:cubicBezTo>
                  <a:cubicBezTo>
                    <a:pt x="4936" y="475"/>
                    <a:pt x="4919" y="475"/>
                    <a:pt x="5034" y="439"/>
                  </a:cubicBezTo>
                  <a:lnTo>
                    <a:pt x="5122" y="483"/>
                  </a:lnTo>
                  <a:cubicBezTo>
                    <a:pt x="5060" y="439"/>
                    <a:pt x="5157" y="404"/>
                    <a:pt x="5237" y="377"/>
                  </a:cubicBezTo>
                  <a:cubicBezTo>
                    <a:pt x="5219" y="351"/>
                    <a:pt x="5201" y="333"/>
                    <a:pt x="5184" y="324"/>
                  </a:cubicBezTo>
                  <a:lnTo>
                    <a:pt x="5316" y="316"/>
                  </a:lnTo>
                  <a:lnTo>
                    <a:pt x="5316" y="316"/>
                  </a:lnTo>
                  <a:cubicBezTo>
                    <a:pt x="5325" y="324"/>
                    <a:pt x="5316" y="342"/>
                    <a:pt x="5290" y="360"/>
                  </a:cubicBezTo>
                  <a:cubicBezTo>
                    <a:pt x="5298" y="360"/>
                    <a:pt x="5307" y="360"/>
                    <a:pt x="5316" y="351"/>
                  </a:cubicBezTo>
                  <a:lnTo>
                    <a:pt x="5316" y="351"/>
                  </a:lnTo>
                  <a:cubicBezTo>
                    <a:pt x="5351" y="377"/>
                    <a:pt x="5325" y="404"/>
                    <a:pt x="5290" y="430"/>
                  </a:cubicBezTo>
                  <a:lnTo>
                    <a:pt x="5245" y="395"/>
                  </a:lnTo>
                  <a:cubicBezTo>
                    <a:pt x="5210" y="422"/>
                    <a:pt x="5184" y="448"/>
                    <a:pt x="5184" y="483"/>
                  </a:cubicBezTo>
                  <a:cubicBezTo>
                    <a:pt x="5192" y="475"/>
                    <a:pt x="5210" y="475"/>
                    <a:pt x="5219" y="475"/>
                  </a:cubicBezTo>
                  <a:cubicBezTo>
                    <a:pt x="5210" y="483"/>
                    <a:pt x="5210" y="483"/>
                    <a:pt x="5210" y="492"/>
                  </a:cubicBezTo>
                  <a:cubicBezTo>
                    <a:pt x="5210" y="495"/>
                    <a:pt x="5212" y="496"/>
                    <a:pt x="5214" y="496"/>
                  </a:cubicBezTo>
                  <a:cubicBezTo>
                    <a:pt x="5220" y="496"/>
                    <a:pt x="5233" y="490"/>
                    <a:pt x="5245" y="483"/>
                  </a:cubicBezTo>
                  <a:lnTo>
                    <a:pt x="5263" y="545"/>
                  </a:lnTo>
                  <a:lnTo>
                    <a:pt x="5281" y="519"/>
                  </a:lnTo>
                  <a:lnTo>
                    <a:pt x="5431" y="589"/>
                  </a:lnTo>
                  <a:cubicBezTo>
                    <a:pt x="5546" y="548"/>
                    <a:pt x="5654" y="491"/>
                    <a:pt x="5819" y="491"/>
                  </a:cubicBezTo>
                  <a:cubicBezTo>
                    <a:pt x="5831" y="491"/>
                    <a:pt x="5843" y="492"/>
                    <a:pt x="5855" y="492"/>
                  </a:cubicBezTo>
                  <a:cubicBezTo>
                    <a:pt x="5802" y="527"/>
                    <a:pt x="5837" y="563"/>
                    <a:pt x="5819" y="607"/>
                  </a:cubicBezTo>
                  <a:cubicBezTo>
                    <a:pt x="5807" y="585"/>
                    <a:pt x="5784" y="578"/>
                    <a:pt x="5757" y="578"/>
                  </a:cubicBezTo>
                  <a:cubicBezTo>
                    <a:pt x="5724" y="578"/>
                    <a:pt x="5684" y="587"/>
                    <a:pt x="5643" y="587"/>
                  </a:cubicBezTo>
                  <a:cubicBezTo>
                    <a:pt x="5629" y="587"/>
                    <a:pt x="5614" y="586"/>
                    <a:pt x="5600" y="583"/>
                  </a:cubicBezTo>
                  <a:lnTo>
                    <a:pt x="5600" y="583"/>
                  </a:lnTo>
                  <a:cubicBezTo>
                    <a:pt x="5631" y="594"/>
                    <a:pt x="5616" y="617"/>
                    <a:pt x="5607" y="625"/>
                  </a:cubicBezTo>
                  <a:lnTo>
                    <a:pt x="5784" y="607"/>
                  </a:lnTo>
                  <a:lnTo>
                    <a:pt x="5784" y="607"/>
                  </a:lnTo>
                  <a:cubicBezTo>
                    <a:pt x="5766" y="642"/>
                    <a:pt x="5811" y="642"/>
                    <a:pt x="5855" y="669"/>
                  </a:cubicBezTo>
                  <a:cubicBezTo>
                    <a:pt x="5847" y="629"/>
                    <a:pt x="5872" y="620"/>
                    <a:pt x="5909" y="620"/>
                  </a:cubicBezTo>
                  <a:cubicBezTo>
                    <a:pt x="5944" y="620"/>
                    <a:pt x="5988" y="628"/>
                    <a:pt x="6024" y="628"/>
                  </a:cubicBezTo>
                  <a:cubicBezTo>
                    <a:pt x="6037" y="628"/>
                    <a:pt x="6048" y="627"/>
                    <a:pt x="6058" y="625"/>
                  </a:cubicBezTo>
                  <a:lnTo>
                    <a:pt x="6058" y="625"/>
                  </a:lnTo>
                  <a:cubicBezTo>
                    <a:pt x="6058" y="645"/>
                    <a:pt x="6047" y="666"/>
                    <a:pt x="6001" y="666"/>
                  </a:cubicBezTo>
                  <a:cubicBezTo>
                    <a:pt x="5988" y="666"/>
                    <a:pt x="5972" y="664"/>
                    <a:pt x="5952" y="660"/>
                  </a:cubicBezTo>
                  <a:lnTo>
                    <a:pt x="5952" y="660"/>
                  </a:lnTo>
                  <a:cubicBezTo>
                    <a:pt x="5969" y="677"/>
                    <a:pt x="5984" y="683"/>
                    <a:pt x="6000" y="683"/>
                  </a:cubicBezTo>
                  <a:cubicBezTo>
                    <a:pt x="6044" y="683"/>
                    <a:pt x="6084" y="632"/>
                    <a:pt x="6129" y="632"/>
                  </a:cubicBezTo>
                  <a:cubicBezTo>
                    <a:pt x="6143" y="632"/>
                    <a:pt x="6157" y="638"/>
                    <a:pt x="6173" y="651"/>
                  </a:cubicBezTo>
                  <a:cubicBezTo>
                    <a:pt x="6164" y="651"/>
                    <a:pt x="6157" y="649"/>
                    <a:pt x="6151" y="649"/>
                  </a:cubicBezTo>
                  <a:cubicBezTo>
                    <a:pt x="6144" y="649"/>
                    <a:pt x="6137" y="651"/>
                    <a:pt x="6128" y="660"/>
                  </a:cubicBezTo>
                  <a:cubicBezTo>
                    <a:pt x="6137" y="657"/>
                    <a:pt x="6147" y="656"/>
                    <a:pt x="6158" y="656"/>
                  </a:cubicBezTo>
                  <a:cubicBezTo>
                    <a:pt x="6211" y="656"/>
                    <a:pt x="6281" y="685"/>
                    <a:pt x="6265" y="701"/>
                  </a:cubicBezTo>
                  <a:lnTo>
                    <a:pt x="6265" y="701"/>
                  </a:lnTo>
                  <a:cubicBezTo>
                    <a:pt x="6258" y="699"/>
                    <a:pt x="6250" y="697"/>
                    <a:pt x="6243" y="695"/>
                  </a:cubicBezTo>
                  <a:lnTo>
                    <a:pt x="6243" y="695"/>
                  </a:lnTo>
                  <a:lnTo>
                    <a:pt x="6261" y="704"/>
                  </a:lnTo>
                  <a:cubicBezTo>
                    <a:pt x="6263" y="703"/>
                    <a:pt x="6264" y="702"/>
                    <a:pt x="6265" y="701"/>
                  </a:cubicBezTo>
                  <a:lnTo>
                    <a:pt x="6265" y="701"/>
                  </a:lnTo>
                  <a:cubicBezTo>
                    <a:pt x="6358" y="725"/>
                    <a:pt x="6498" y="757"/>
                    <a:pt x="6592" y="757"/>
                  </a:cubicBezTo>
                  <a:cubicBezTo>
                    <a:pt x="6634" y="757"/>
                    <a:pt x="6667" y="750"/>
                    <a:pt x="6682" y="734"/>
                  </a:cubicBezTo>
                  <a:lnTo>
                    <a:pt x="6682" y="734"/>
                  </a:lnTo>
                  <a:cubicBezTo>
                    <a:pt x="6671" y="750"/>
                    <a:pt x="6640" y="811"/>
                    <a:pt x="6632" y="819"/>
                  </a:cubicBezTo>
                  <a:cubicBezTo>
                    <a:pt x="6729" y="766"/>
                    <a:pt x="6826" y="713"/>
                    <a:pt x="6932" y="669"/>
                  </a:cubicBezTo>
                  <a:lnTo>
                    <a:pt x="6932" y="669"/>
                  </a:lnTo>
                  <a:cubicBezTo>
                    <a:pt x="6897" y="722"/>
                    <a:pt x="6914" y="881"/>
                    <a:pt x="6808" y="881"/>
                  </a:cubicBezTo>
                  <a:cubicBezTo>
                    <a:pt x="6835" y="898"/>
                    <a:pt x="6861" y="916"/>
                    <a:pt x="6932" y="925"/>
                  </a:cubicBezTo>
                  <a:cubicBezTo>
                    <a:pt x="6915" y="908"/>
                    <a:pt x="6914" y="827"/>
                    <a:pt x="6937" y="827"/>
                  </a:cubicBezTo>
                  <a:cubicBezTo>
                    <a:pt x="6938" y="827"/>
                    <a:pt x="6940" y="827"/>
                    <a:pt x="6941" y="828"/>
                  </a:cubicBezTo>
                  <a:cubicBezTo>
                    <a:pt x="6993" y="915"/>
                    <a:pt x="6985" y="881"/>
                    <a:pt x="7045" y="967"/>
                  </a:cubicBezTo>
                  <a:lnTo>
                    <a:pt x="7045" y="967"/>
                  </a:lnTo>
                  <a:cubicBezTo>
                    <a:pt x="7036" y="948"/>
                    <a:pt x="7084" y="893"/>
                    <a:pt x="7124" y="893"/>
                  </a:cubicBezTo>
                  <a:cubicBezTo>
                    <a:pt x="7131" y="893"/>
                    <a:pt x="7138" y="895"/>
                    <a:pt x="7144" y="898"/>
                  </a:cubicBezTo>
                  <a:cubicBezTo>
                    <a:pt x="7127" y="907"/>
                    <a:pt x="7102" y="981"/>
                    <a:pt x="7084" y="986"/>
                  </a:cubicBezTo>
                  <a:lnTo>
                    <a:pt x="7084" y="986"/>
                  </a:lnTo>
                  <a:cubicBezTo>
                    <a:pt x="7134" y="978"/>
                    <a:pt x="7183" y="970"/>
                    <a:pt x="7233" y="961"/>
                  </a:cubicBezTo>
                  <a:lnTo>
                    <a:pt x="7233" y="961"/>
                  </a:lnTo>
                  <a:cubicBezTo>
                    <a:pt x="7204" y="971"/>
                    <a:pt x="7198" y="1034"/>
                    <a:pt x="7206" y="1066"/>
                  </a:cubicBezTo>
                  <a:cubicBezTo>
                    <a:pt x="7206" y="1062"/>
                    <a:pt x="7207" y="1061"/>
                    <a:pt x="7211" y="1061"/>
                  </a:cubicBezTo>
                  <a:cubicBezTo>
                    <a:pt x="7229" y="1061"/>
                    <a:pt x="7298" y="1122"/>
                    <a:pt x="7320" y="1137"/>
                  </a:cubicBezTo>
                  <a:lnTo>
                    <a:pt x="7294" y="1084"/>
                  </a:lnTo>
                  <a:lnTo>
                    <a:pt x="7294" y="1084"/>
                  </a:lnTo>
                  <a:cubicBezTo>
                    <a:pt x="7329" y="1113"/>
                    <a:pt x="7361" y="1120"/>
                    <a:pt x="7393" y="1120"/>
                  </a:cubicBezTo>
                  <a:cubicBezTo>
                    <a:pt x="7425" y="1120"/>
                    <a:pt x="7457" y="1112"/>
                    <a:pt x="7489" y="1112"/>
                  </a:cubicBezTo>
                  <a:cubicBezTo>
                    <a:pt x="7523" y="1112"/>
                    <a:pt x="7557" y="1121"/>
                    <a:pt x="7594" y="1154"/>
                  </a:cubicBezTo>
                  <a:cubicBezTo>
                    <a:pt x="7568" y="1163"/>
                    <a:pt x="7488" y="1216"/>
                    <a:pt x="7524" y="1278"/>
                  </a:cubicBezTo>
                  <a:cubicBezTo>
                    <a:pt x="7559" y="1268"/>
                    <a:pt x="7644" y="1246"/>
                    <a:pt x="7732" y="1246"/>
                  </a:cubicBezTo>
                  <a:cubicBezTo>
                    <a:pt x="7797" y="1246"/>
                    <a:pt x="7863" y="1258"/>
                    <a:pt x="7912" y="1296"/>
                  </a:cubicBezTo>
                  <a:lnTo>
                    <a:pt x="7912" y="1331"/>
                  </a:lnTo>
                  <a:cubicBezTo>
                    <a:pt x="7939" y="1349"/>
                    <a:pt x="7974" y="1375"/>
                    <a:pt x="8000" y="1393"/>
                  </a:cubicBezTo>
                  <a:cubicBezTo>
                    <a:pt x="7903" y="1384"/>
                    <a:pt x="7674" y="1349"/>
                    <a:pt x="7568" y="1331"/>
                  </a:cubicBezTo>
                  <a:lnTo>
                    <a:pt x="7568" y="1331"/>
                  </a:lnTo>
                  <a:cubicBezTo>
                    <a:pt x="7594" y="1384"/>
                    <a:pt x="7559" y="1366"/>
                    <a:pt x="7612" y="1419"/>
                  </a:cubicBezTo>
                  <a:cubicBezTo>
                    <a:pt x="7612" y="1430"/>
                    <a:pt x="7606" y="1434"/>
                    <a:pt x="7597" y="1434"/>
                  </a:cubicBezTo>
                  <a:cubicBezTo>
                    <a:pt x="7583" y="1434"/>
                    <a:pt x="7560" y="1422"/>
                    <a:pt x="7548" y="1410"/>
                  </a:cubicBezTo>
                  <a:lnTo>
                    <a:pt x="7548" y="1410"/>
                  </a:lnTo>
                  <a:cubicBezTo>
                    <a:pt x="7581" y="1451"/>
                    <a:pt x="7614" y="1493"/>
                    <a:pt x="7638" y="1543"/>
                  </a:cubicBezTo>
                  <a:cubicBezTo>
                    <a:pt x="7646" y="1536"/>
                    <a:pt x="7654" y="1533"/>
                    <a:pt x="7663" y="1533"/>
                  </a:cubicBezTo>
                  <a:cubicBezTo>
                    <a:pt x="7703" y="1533"/>
                    <a:pt x="7755" y="1585"/>
                    <a:pt x="7789" y="1585"/>
                  </a:cubicBezTo>
                  <a:cubicBezTo>
                    <a:pt x="7795" y="1585"/>
                    <a:pt x="7801" y="1583"/>
                    <a:pt x="7806" y="1578"/>
                  </a:cubicBezTo>
                  <a:cubicBezTo>
                    <a:pt x="7744" y="1534"/>
                    <a:pt x="7691" y="1499"/>
                    <a:pt x="7638" y="1463"/>
                  </a:cubicBezTo>
                  <a:cubicBezTo>
                    <a:pt x="7649" y="1450"/>
                    <a:pt x="7671" y="1443"/>
                    <a:pt x="7698" y="1443"/>
                  </a:cubicBezTo>
                  <a:cubicBezTo>
                    <a:pt x="7761" y="1443"/>
                    <a:pt x="7854" y="1480"/>
                    <a:pt x="7903" y="1561"/>
                  </a:cubicBezTo>
                  <a:cubicBezTo>
                    <a:pt x="7903" y="1605"/>
                    <a:pt x="7806" y="1605"/>
                    <a:pt x="7797" y="1614"/>
                  </a:cubicBezTo>
                  <a:cubicBezTo>
                    <a:pt x="7824" y="1614"/>
                    <a:pt x="7894" y="1702"/>
                    <a:pt x="7886" y="1711"/>
                  </a:cubicBezTo>
                  <a:lnTo>
                    <a:pt x="7833" y="1684"/>
                  </a:lnTo>
                  <a:lnTo>
                    <a:pt x="7833" y="1684"/>
                  </a:lnTo>
                  <a:cubicBezTo>
                    <a:pt x="7859" y="1755"/>
                    <a:pt x="7965" y="1746"/>
                    <a:pt x="7956" y="1852"/>
                  </a:cubicBezTo>
                  <a:cubicBezTo>
                    <a:pt x="7973" y="1877"/>
                    <a:pt x="7942" y="1950"/>
                    <a:pt x="7969" y="1950"/>
                  </a:cubicBezTo>
                  <a:cubicBezTo>
                    <a:pt x="7970" y="1950"/>
                    <a:pt x="7972" y="1950"/>
                    <a:pt x="7974" y="1949"/>
                  </a:cubicBezTo>
                  <a:cubicBezTo>
                    <a:pt x="8008" y="1881"/>
                    <a:pt x="8164" y="1781"/>
                    <a:pt x="8223" y="1781"/>
                  </a:cubicBezTo>
                  <a:cubicBezTo>
                    <a:pt x="8226" y="1781"/>
                    <a:pt x="8228" y="1781"/>
                    <a:pt x="8230" y="1781"/>
                  </a:cubicBezTo>
                  <a:cubicBezTo>
                    <a:pt x="8239" y="1790"/>
                    <a:pt x="8256" y="1958"/>
                    <a:pt x="8248" y="2002"/>
                  </a:cubicBezTo>
                  <a:cubicBezTo>
                    <a:pt x="8239" y="2025"/>
                    <a:pt x="8221" y="2031"/>
                    <a:pt x="8200" y="2031"/>
                  </a:cubicBezTo>
                  <a:cubicBezTo>
                    <a:pt x="8175" y="2031"/>
                    <a:pt x="8146" y="2023"/>
                    <a:pt x="8122" y="2023"/>
                  </a:cubicBezTo>
                  <a:cubicBezTo>
                    <a:pt x="8103" y="2023"/>
                    <a:pt x="8088" y="2028"/>
                    <a:pt x="8080" y="2046"/>
                  </a:cubicBezTo>
                  <a:cubicBezTo>
                    <a:pt x="8083" y="2045"/>
                    <a:pt x="8087" y="2044"/>
                    <a:pt x="8091" y="2044"/>
                  </a:cubicBezTo>
                  <a:cubicBezTo>
                    <a:pt x="8107" y="2044"/>
                    <a:pt x="8127" y="2057"/>
                    <a:pt x="8142" y="2064"/>
                  </a:cubicBezTo>
                  <a:cubicBezTo>
                    <a:pt x="8142" y="2099"/>
                    <a:pt x="8089" y="2073"/>
                    <a:pt x="8124" y="2135"/>
                  </a:cubicBezTo>
                  <a:cubicBezTo>
                    <a:pt x="8126" y="2134"/>
                    <a:pt x="8127" y="2134"/>
                    <a:pt x="8129" y="2134"/>
                  </a:cubicBezTo>
                  <a:cubicBezTo>
                    <a:pt x="8162" y="2134"/>
                    <a:pt x="8172" y="2194"/>
                    <a:pt x="8178" y="2194"/>
                  </a:cubicBezTo>
                  <a:cubicBezTo>
                    <a:pt x="8181" y="2194"/>
                    <a:pt x="8183" y="2181"/>
                    <a:pt x="8186" y="2143"/>
                  </a:cubicBezTo>
                  <a:cubicBezTo>
                    <a:pt x="8230" y="2205"/>
                    <a:pt x="8203" y="2214"/>
                    <a:pt x="8239" y="2293"/>
                  </a:cubicBezTo>
                  <a:cubicBezTo>
                    <a:pt x="8243" y="2283"/>
                    <a:pt x="8253" y="2278"/>
                    <a:pt x="8267" y="2278"/>
                  </a:cubicBezTo>
                  <a:cubicBezTo>
                    <a:pt x="8310" y="2278"/>
                    <a:pt x="8390" y="2326"/>
                    <a:pt x="8424" y="2373"/>
                  </a:cubicBezTo>
                  <a:cubicBezTo>
                    <a:pt x="8407" y="2373"/>
                    <a:pt x="8398" y="2399"/>
                    <a:pt x="8389" y="2408"/>
                  </a:cubicBezTo>
                  <a:cubicBezTo>
                    <a:pt x="8433" y="2549"/>
                    <a:pt x="8433" y="2629"/>
                    <a:pt x="8477" y="2753"/>
                  </a:cubicBezTo>
                  <a:cubicBezTo>
                    <a:pt x="8469" y="2768"/>
                    <a:pt x="8468" y="2826"/>
                    <a:pt x="8450" y="2826"/>
                  </a:cubicBezTo>
                  <a:cubicBezTo>
                    <a:pt x="8447" y="2826"/>
                    <a:pt x="8445" y="2825"/>
                    <a:pt x="8442" y="2823"/>
                  </a:cubicBezTo>
                  <a:lnTo>
                    <a:pt x="8442" y="2823"/>
                  </a:lnTo>
                  <a:cubicBezTo>
                    <a:pt x="8451" y="2832"/>
                    <a:pt x="8477" y="2850"/>
                    <a:pt x="8495" y="2885"/>
                  </a:cubicBezTo>
                  <a:cubicBezTo>
                    <a:pt x="8489" y="2906"/>
                    <a:pt x="8484" y="2914"/>
                    <a:pt x="8479" y="2914"/>
                  </a:cubicBezTo>
                  <a:cubicBezTo>
                    <a:pt x="8467" y="2914"/>
                    <a:pt x="8456" y="2856"/>
                    <a:pt x="8437" y="2856"/>
                  </a:cubicBezTo>
                  <a:cubicBezTo>
                    <a:pt x="8431" y="2856"/>
                    <a:pt x="8424" y="2861"/>
                    <a:pt x="8415" y="2876"/>
                  </a:cubicBezTo>
                  <a:cubicBezTo>
                    <a:pt x="8451" y="2876"/>
                    <a:pt x="8495" y="2964"/>
                    <a:pt x="8530" y="3017"/>
                  </a:cubicBezTo>
                  <a:cubicBezTo>
                    <a:pt x="8574" y="2982"/>
                    <a:pt x="8504" y="2885"/>
                    <a:pt x="8460" y="2832"/>
                  </a:cubicBezTo>
                  <a:cubicBezTo>
                    <a:pt x="8469" y="2829"/>
                    <a:pt x="8478" y="2827"/>
                    <a:pt x="8488" y="2827"/>
                  </a:cubicBezTo>
                  <a:cubicBezTo>
                    <a:pt x="8555" y="2827"/>
                    <a:pt x="8638" y="2902"/>
                    <a:pt x="8707" y="3017"/>
                  </a:cubicBezTo>
                  <a:cubicBezTo>
                    <a:pt x="8732" y="3079"/>
                    <a:pt x="8716" y="3090"/>
                    <a:pt x="8702" y="3090"/>
                  </a:cubicBezTo>
                  <a:cubicBezTo>
                    <a:pt x="8694" y="3090"/>
                    <a:pt x="8687" y="3087"/>
                    <a:pt x="8686" y="3087"/>
                  </a:cubicBezTo>
                  <a:lnTo>
                    <a:pt x="8686" y="3087"/>
                  </a:lnTo>
                  <a:cubicBezTo>
                    <a:pt x="8686" y="3087"/>
                    <a:pt x="8687" y="3087"/>
                    <a:pt x="8689" y="3088"/>
                  </a:cubicBezTo>
                  <a:cubicBezTo>
                    <a:pt x="8733" y="3300"/>
                    <a:pt x="8857" y="3238"/>
                    <a:pt x="8848" y="3424"/>
                  </a:cubicBezTo>
                  <a:cubicBezTo>
                    <a:pt x="8837" y="3458"/>
                    <a:pt x="8820" y="3466"/>
                    <a:pt x="8802" y="3466"/>
                  </a:cubicBezTo>
                  <a:cubicBezTo>
                    <a:pt x="8787" y="3466"/>
                    <a:pt x="8771" y="3461"/>
                    <a:pt x="8757" y="3461"/>
                  </a:cubicBezTo>
                  <a:cubicBezTo>
                    <a:pt x="8748" y="3461"/>
                    <a:pt x="8740" y="3462"/>
                    <a:pt x="8733" y="3468"/>
                  </a:cubicBezTo>
                  <a:cubicBezTo>
                    <a:pt x="8698" y="3379"/>
                    <a:pt x="8733" y="3327"/>
                    <a:pt x="8716" y="3265"/>
                  </a:cubicBezTo>
                  <a:lnTo>
                    <a:pt x="8716" y="3265"/>
                  </a:lnTo>
                  <a:lnTo>
                    <a:pt x="8716" y="3344"/>
                  </a:lnTo>
                  <a:cubicBezTo>
                    <a:pt x="8689" y="3318"/>
                    <a:pt x="8663" y="3265"/>
                    <a:pt x="8663" y="3229"/>
                  </a:cubicBezTo>
                  <a:lnTo>
                    <a:pt x="8663" y="3229"/>
                  </a:lnTo>
                  <a:cubicBezTo>
                    <a:pt x="8645" y="3291"/>
                    <a:pt x="8751" y="3574"/>
                    <a:pt x="8751" y="3742"/>
                  </a:cubicBezTo>
                  <a:cubicBezTo>
                    <a:pt x="8765" y="3762"/>
                    <a:pt x="8784" y="3794"/>
                    <a:pt x="8800" y="3794"/>
                  </a:cubicBezTo>
                  <a:cubicBezTo>
                    <a:pt x="8805" y="3794"/>
                    <a:pt x="8809" y="3791"/>
                    <a:pt x="8813" y="3786"/>
                  </a:cubicBezTo>
                  <a:lnTo>
                    <a:pt x="8795" y="3742"/>
                  </a:lnTo>
                  <a:cubicBezTo>
                    <a:pt x="8800" y="3730"/>
                    <a:pt x="8806" y="3725"/>
                    <a:pt x="8811" y="3725"/>
                  </a:cubicBezTo>
                  <a:cubicBezTo>
                    <a:pt x="8830" y="3725"/>
                    <a:pt x="8851" y="3771"/>
                    <a:pt x="8860" y="3771"/>
                  </a:cubicBezTo>
                  <a:cubicBezTo>
                    <a:pt x="8864" y="3771"/>
                    <a:pt x="8866" y="3765"/>
                    <a:pt x="8866" y="3750"/>
                  </a:cubicBezTo>
                  <a:cubicBezTo>
                    <a:pt x="8910" y="3812"/>
                    <a:pt x="8963" y="3883"/>
                    <a:pt x="8963" y="3989"/>
                  </a:cubicBezTo>
                  <a:lnTo>
                    <a:pt x="8919" y="4015"/>
                  </a:lnTo>
                  <a:cubicBezTo>
                    <a:pt x="8927" y="4006"/>
                    <a:pt x="8936" y="3945"/>
                    <a:pt x="8910" y="3918"/>
                  </a:cubicBezTo>
                  <a:lnTo>
                    <a:pt x="8910" y="3918"/>
                  </a:lnTo>
                  <a:cubicBezTo>
                    <a:pt x="8945" y="3953"/>
                    <a:pt x="8875" y="4086"/>
                    <a:pt x="8954" y="4112"/>
                  </a:cubicBezTo>
                  <a:lnTo>
                    <a:pt x="8972" y="4042"/>
                  </a:lnTo>
                  <a:cubicBezTo>
                    <a:pt x="9007" y="4104"/>
                    <a:pt x="9078" y="4174"/>
                    <a:pt x="9078" y="4262"/>
                  </a:cubicBezTo>
                  <a:cubicBezTo>
                    <a:pt x="9122" y="4218"/>
                    <a:pt x="9069" y="4245"/>
                    <a:pt x="9122" y="4174"/>
                  </a:cubicBezTo>
                  <a:lnTo>
                    <a:pt x="9122" y="4174"/>
                  </a:lnTo>
                  <a:cubicBezTo>
                    <a:pt x="9115" y="4182"/>
                    <a:pt x="9109" y="4185"/>
                    <a:pt x="9104" y="4185"/>
                  </a:cubicBezTo>
                  <a:cubicBezTo>
                    <a:pt x="9070" y="4185"/>
                    <a:pt x="9070" y="4031"/>
                    <a:pt x="9038" y="4031"/>
                  </a:cubicBezTo>
                  <a:cubicBezTo>
                    <a:pt x="9034" y="4031"/>
                    <a:pt x="9028" y="4034"/>
                    <a:pt x="9022" y="4042"/>
                  </a:cubicBezTo>
                  <a:lnTo>
                    <a:pt x="9022" y="4042"/>
                  </a:lnTo>
                  <a:cubicBezTo>
                    <a:pt x="9065" y="3977"/>
                    <a:pt x="9027" y="3940"/>
                    <a:pt x="9069" y="3847"/>
                  </a:cubicBezTo>
                  <a:lnTo>
                    <a:pt x="9069" y="3847"/>
                  </a:lnTo>
                  <a:cubicBezTo>
                    <a:pt x="9060" y="3852"/>
                    <a:pt x="9054" y="3860"/>
                    <a:pt x="9049" y="3860"/>
                  </a:cubicBezTo>
                  <a:cubicBezTo>
                    <a:pt x="9043" y="3860"/>
                    <a:pt x="9038" y="3850"/>
                    <a:pt x="9033" y="3812"/>
                  </a:cubicBezTo>
                  <a:cubicBezTo>
                    <a:pt x="9025" y="3803"/>
                    <a:pt x="9016" y="3803"/>
                    <a:pt x="9016" y="3794"/>
                  </a:cubicBezTo>
                  <a:cubicBezTo>
                    <a:pt x="9007" y="3812"/>
                    <a:pt x="9007" y="3830"/>
                    <a:pt x="8998" y="3839"/>
                  </a:cubicBezTo>
                  <a:cubicBezTo>
                    <a:pt x="8954" y="3812"/>
                    <a:pt x="8927" y="3697"/>
                    <a:pt x="8901" y="3662"/>
                  </a:cubicBezTo>
                  <a:cubicBezTo>
                    <a:pt x="8898" y="3649"/>
                    <a:pt x="8899" y="3645"/>
                    <a:pt x="8901" y="3645"/>
                  </a:cubicBezTo>
                  <a:cubicBezTo>
                    <a:pt x="8905" y="3645"/>
                    <a:pt x="8913" y="3656"/>
                    <a:pt x="8922" y="3656"/>
                  </a:cubicBezTo>
                  <a:cubicBezTo>
                    <a:pt x="8927" y="3656"/>
                    <a:pt x="8932" y="3653"/>
                    <a:pt x="8936" y="3644"/>
                  </a:cubicBezTo>
                  <a:lnTo>
                    <a:pt x="8892" y="3600"/>
                  </a:lnTo>
                  <a:cubicBezTo>
                    <a:pt x="8917" y="3588"/>
                    <a:pt x="8920" y="3526"/>
                    <a:pt x="8938" y="3526"/>
                  </a:cubicBezTo>
                  <a:cubicBezTo>
                    <a:pt x="8946" y="3526"/>
                    <a:pt x="8956" y="3537"/>
                    <a:pt x="8972" y="3565"/>
                  </a:cubicBezTo>
                  <a:lnTo>
                    <a:pt x="8945" y="3477"/>
                  </a:lnTo>
                  <a:cubicBezTo>
                    <a:pt x="8954" y="3415"/>
                    <a:pt x="8945" y="3344"/>
                    <a:pt x="8919" y="3300"/>
                  </a:cubicBezTo>
                  <a:cubicBezTo>
                    <a:pt x="8919" y="3264"/>
                    <a:pt x="8872" y="3222"/>
                    <a:pt x="8873" y="3222"/>
                  </a:cubicBezTo>
                  <a:lnTo>
                    <a:pt x="8873" y="3222"/>
                  </a:lnTo>
                  <a:cubicBezTo>
                    <a:pt x="8874" y="3222"/>
                    <a:pt x="8877" y="3224"/>
                    <a:pt x="8883" y="3229"/>
                  </a:cubicBezTo>
                  <a:lnTo>
                    <a:pt x="8830" y="3097"/>
                  </a:lnTo>
                  <a:lnTo>
                    <a:pt x="8839" y="3097"/>
                  </a:lnTo>
                  <a:cubicBezTo>
                    <a:pt x="8804" y="2956"/>
                    <a:pt x="8698" y="2832"/>
                    <a:pt x="8707" y="2655"/>
                  </a:cubicBezTo>
                  <a:cubicBezTo>
                    <a:pt x="8680" y="2611"/>
                    <a:pt x="8654" y="2567"/>
                    <a:pt x="8645" y="2479"/>
                  </a:cubicBezTo>
                  <a:lnTo>
                    <a:pt x="8663" y="2461"/>
                  </a:lnTo>
                  <a:cubicBezTo>
                    <a:pt x="8636" y="2399"/>
                    <a:pt x="8627" y="2267"/>
                    <a:pt x="8592" y="2249"/>
                  </a:cubicBezTo>
                  <a:cubicBezTo>
                    <a:pt x="8645" y="2152"/>
                    <a:pt x="8486" y="1958"/>
                    <a:pt x="8451" y="1852"/>
                  </a:cubicBezTo>
                  <a:lnTo>
                    <a:pt x="8407" y="1861"/>
                  </a:lnTo>
                  <a:cubicBezTo>
                    <a:pt x="8380" y="1790"/>
                    <a:pt x="8327" y="1728"/>
                    <a:pt x="8265" y="1658"/>
                  </a:cubicBezTo>
                  <a:lnTo>
                    <a:pt x="8239" y="1684"/>
                  </a:lnTo>
                  <a:cubicBezTo>
                    <a:pt x="8168" y="1622"/>
                    <a:pt x="8150" y="1481"/>
                    <a:pt x="8062" y="1375"/>
                  </a:cubicBezTo>
                  <a:cubicBezTo>
                    <a:pt x="8080" y="1375"/>
                    <a:pt x="8097" y="1402"/>
                    <a:pt x="8106" y="1428"/>
                  </a:cubicBezTo>
                  <a:cubicBezTo>
                    <a:pt x="8080" y="1243"/>
                    <a:pt x="7850" y="1199"/>
                    <a:pt x="7788" y="1057"/>
                  </a:cubicBezTo>
                  <a:cubicBezTo>
                    <a:pt x="7756" y="1049"/>
                    <a:pt x="7738" y="1026"/>
                    <a:pt x="7729" y="1002"/>
                  </a:cubicBezTo>
                  <a:lnTo>
                    <a:pt x="7729" y="1002"/>
                  </a:lnTo>
                  <a:cubicBezTo>
                    <a:pt x="7731" y="1004"/>
                    <a:pt x="7735" y="1004"/>
                    <a:pt x="7735" y="1004"/>
                  </a:cubicBezTo>
                  <a:lnTo>
                    <a:pt x="7727" y="995"/>
                  </a:lnTo>
                  <a:lnTo>
                    <a:pt x="7727" y="995"/>
                  </a:lnTo>
                  <a:cubicBezTo>
                    <a:pt x="7727" y="995"/>
                    <a:pt x="7727" y="995"/>
                    <a:pt x="7727" y="995"/>
                  </a:cubicBezTo>
                  <a:cubicBezTo>
                    <a:pt x="7718" y="978"/>
                    <a:pt x="7709" y="960"/>
                    <a:pt x="7700" y="942"/>
                  </a:cubicBezTo>
                  <a:lnTo>
                    <a:pt x="7700" y="942"/>
                  </a:lnTo>
                  <a:cubicBezTo>
                    <a:pt x="7700" y="960"/>
                    <a:pt x="7709" y="978"/>
                    <a:pt x="7718" y="987"/>
                  </a:cubicBezTo>
                  <a:cubicBezTo>
                    <a:pt x="7691" y="969"/>
                    <a:pt x="7656" y="942"/>
                    <a:pt x="7621" y="925"/>
                  </a:cubicBezTo>
                  <a:lnTo>
                    <a:pt x="7630" y="881"/>
                  </a:lnTo>
                  <a:lnTo>
                    <a:pt x="7621" y="881"/>
                  </a:lnTo>
                  <a:cubicBezTo>
                    <a:pt x="7612" y="866"/>
                    <a:pt x="7605" y="860"/>
                    <a:pt x="7600" y="860"/>
                  </a:cubicBezTo>
                  <a:cubicBezTo>
                    <a:pt x="7589" y="860"/>
                    <a:pt x="7585" y="884"/>
                    <a:pt x="7585" y="907"/>
                  </a:cubicBezTo>
                  <a:cubicBezTo>
                    <a:pt x="7559" y="898"/>
                    <a:pt x="7541" y="898"/>
                    <a:pt x="7524" y="898"/>
                  </a:cubicBezTo>
                  <a:cubicBezTo>
                    <a:pt x="7532" y="828"/>
                    <a:pt x="7426" y="854"/>
                    <a:pt x="7418" y="775"/>
                  </a:cubicBezTo>
                  <a:cubicBezTo>
                    <a:pt x="7416" y="775"/>
                    <a:pt x="7414" y="775"/>
                    <a:pt x="7412" y="775"/>
                  </a:cubicBezTo>
                  <a:cubicBezTo>
                    <a:pt x="7378" y="775"/>
                    <a:pt x="7286" y="731"/>
                    <a:pt x="7222" y="731"/>
                  </a:cubicBezTo>
                  <a:cubicBezTo>
                    <a:pt x="7208" y="731"/>
                    <a:pt x="7196" y="733"/>
                    <a:pt x="7185" y="738"/>
                  </a:cubicBezTo>
                  <a:lnTo>
                    <a:pt x="7185" y="738"/>
                  </a:lnTo>
                  <a:cubicBezTo>
                    <a:pt x="7143" y="712"/>
                    <a:pt x="7108" y="686"/>
                    <a:pt x="7064" y="686"/>
                  </a:cubicBezTo>
                  <a:lnTo>
                    <a:pt x="7064" y="633"/>
                  </a:lnTo>
                  <a:lnTo>
                    <a:pt x="6950" y="660"/>
                  </a:lnTo>
                  <a:cubicBezTo>
                    <a:pt x="6905" y="616"/>
                    <a:pt x="6888" y="589"/>
                    <a:pt x="6958" y="572"/>
                  </a:cubicBezTo>
                  <a:lnTo>
                    <a:pt x="6958" y="572"/>
                  </a:lnTo>
                  <a:cubicBezTo>
                    <a:pt x="6934" y="573"/>
                    <a:pt x="6914" y="574"/>
                    <a:pt x="6897" y="574"/>
                  </a:cubicBezTo>
                  <a:cubicBezTo>
                    <a:pt x="6845" y="574"/>
                    <a:pt x="6825" y="568"/>
                    <a:pt x="6796" y="568"/>
                  </a:cubicBezTo>
                  <a:cubicBezTo>
                    <a:pt x="6775" y="568"/>
                    <a:pt x="6749" y="571"/>
                    <a:pt x="6702" y="580"/>
                  </a:cubicBezTo>
                  <a:lnTo>
                    <a:pt x="6720" y="545"/>
                  </a:lnTo>
                  <a:cubicBezTo>
                    <a:pt x="6713" y="544"/>
                    <a:pt x="6705" y="543"/>
                    <a:pt x="6696" y="543"/>
                  </a:cubicBezTo>
                  <a:cubicBezTo>
                    <a:pt x="6675" y="543"/>
                    <a:pt x="6650" y="546"/>
                    <a:pt x="6629" y="546"/>
                  </a:cubicBezTo>
                  <a:cubicBezTo>
                    <a:pt x="6606" y="546"/>
                    <a:pt x="6586" y="543"/>
                    <a:pt x="6579" y="527"/>
                  </a:cubicBezTo>
                  <a:cubicBezTo>
                    <a:pt x="6499" y="439"/>
                    <a:pt x="6128" y="422"/>
                    <a:pt x="5899" y="316"/>
                  </a:cubicBezTo>
                  <a:lnTo>
                    <a:pt x="5899" y="316"/>
                  </a:lnTo>
                  <a:cubicBezTo>
                    <a:pt x="5906" y="342"/>
                    <a:pt x="5903" y="352"/>
                    <a:pt x="5894" y="352"/>
                  </a:cubicBezTo>
                  <a:cubicBezTo>
                    <a:pt x="5875" y="352"/>
                    <a:pt x="5829" y="306"/>
                    <a:pt x="5798" y="306"/>
                  </a:cubicBezTo>
                  <a:cubicBezTo>
                    <a:pt x="5788" y="306"/>
                    <a:pt x="5780" y="311"/>
                    <a:pt x="5775" y="324"/>
                  </a:cubicBezTo>
                  <a:cubicBezTo>
                    <a:pt x="5766" y="298"/>
                    <a:pt x="5740" y="280"/>
                    <a:pt x="5775" y="271"/>
                  </a:cubicBezTo>
                  <a:cubicBezTo>
                    <a:pt x="5681" y="271"/>
                    <a:pt x="5628" y="230"/>
                    <a:pt x="5569" y="230"/>
                  </a:cubicBezTo>
                  <a:cubicBezTo>
                    <a:pt x="5550" y="230"/>
                    <a:pt x="5531" y="234"/>
                    <a:pt x="5510" y="245"/>
                  </a:cubicBezTo>
                  <a:cubicBezTo>
                    <a:pt x="5502" y="218"/>
                    <a:pt x="5537" y="218"/>
                    <a:pt x="5528" y="201"/>
                  </a:cubicBezTo>
                  <a:cubicBezTo>
                    <a:pt x="5522" y="201"/>
                    <a:pt x="5504" y="209"/>
                    <a:pt x="5491" y="209"/>
                  </a:cubicBezTo>
                  <a:cubicBezTo>
                    <a:pt x="5484" y="209"/>
                    <a:pt x="5478" y="207"/>
                    <a:pt x="5475" y="201"/>
                  </a:cubicBezTo>
                  <a:cubicBezTo>
                    <a:pt x="5466" y="183"/>
                    <a:pt x="5502" y="183"/>
                    <a:pt x="5519" y="174"/>
                  </a:cubicBezTo>
                  <a:cubicBezTo>
                    <a:pt x="5506" y="172"/>
                    <a:pt x="5494" y="172"/>
                    <a:pt x="5483" y="172"/>
                  </a:cubicBezTo>
                  <a:cubicBezTo>
                    <a:pt x="5390" y="172"/>
                    <a:pt x="5367" y="234"/>
                    <a:pt x="5351" y="289"/>
                  </a:cubicBezTo>
                  <a:cubicBezTo>
                    <a:pt x="5319" y="266"/>
                    <a:pt x="5294" y="255"/>
                    <a:pt x="5269" y="255"/>
                  </a:cubicBezTo>
                  <a:cubicBezTo>
                    <a:pt x="5247" y="255"/>
                    <a:pt x="5226" y="264"/>
                    <a:pt x="5201" y="280"/>
                  </a:cubicBezTo>
                  <a:cubicBezTo>
                    <a:pt x="5186" y="257"/>
                    <a:pt x="5164" y="234"/>
                    <a:pt x="5210" y="234"/>
                  </a:cubicBezTo>
                  <a:cubicBezTo>
                    <a:pt x="5217" y="234"/>
                    <a:pt x="5226" y="235"/>
                    <a:pt x="5237" y="236"/>
                  </a:cubicBezTo>
                  <a:cubicBezTo>
                    <a:pt x="5205" y="224"/>
                    <a:pt x="5084" y="189"/>
                    <a:pt x="5014" y="189"/>
                  </a:cubicBezTo>
                  <a:cubicBezTo>
                    <a:pt x="4986" y="189"/>
                    <a:pt x="4965" y="194"/>
                    <a:pt x="4963" y="210"/>
                  </a:cubicBezTo>
                  <a:cubicBezTo>
                    <a:pt x="4945" y="201"/>
                    <a:pt x="4901" y="201"/>
                    <a:pt x="4883" y="201"/>
                  </a:cubicBezTo>
                  <a:cubicBezTo>
                    <a:pt x="4786" y="192"/>
                    <a:pt x="4777" y="183"/>
                    <a:pt x="4680" y="174"/>
                  </a:cubicBezTo>
                  <a:lnTo>
                    <a:pt x="4680" y="174"/>
                  </a:lnTo>
                  <a:lnTo>
                    <a:pt x="4707" y="183"/>
                  </a:lnTo>
                  <a:cubicBezTo>
                    <a:pt x="4691" y="206"/>
                    <a:pt x="4676" y="213"/>
                    <a:pt x="4659" y="213"/>
                  </a:cubicBezTo>
                  <a:cubicBezTo>
                    <a:pt x="4631" y="213"/>
                    <a:pt x="4598" y="192"/>
                    <a:pt x="4548" y="192"/>
                  </a:cubicBezTo>
                  <a:lnTo>
                    <a:pt x="4548" y="183"/>
                  </a:lnTo>
                  <a:cubicBezTo>
                    <a:pt x="4489" y="163"/>
                    <a:pt x="4461" y="158"/>
                    <a:pt x="4443" y="158"/>
                  </a:cubicBezTo>
                  <a:cubicBezTo>
                    <a:pt x="4426" y="158"/>
                    <a:pt x="4419" y="162"/>
                    <a:pt x="4405" y="162"/>
                  </a:cubicBezTo>
                  <a:cubicBezTo>
                    <a:pt x="4388" y="162"/>
                    <a:pt x="4362" y="156"/>
                    <a:pt x="4301" y="130"/>
                  </a:cubicBezTo>
                  <a:lnTo>
                    <a:pt x="4301" y="174"/>
                  </a:lnTo>
                  <a:cubicBezTo>
                    <a:pt x="4297" y="195"/>
                    <a:pt x="4286" y="202"/>
                    <a:pt x="4272" y="202"/>
                  </a:cubicBezTo>
                  <a:cubicBezTo>
                    <a:pt x="4228" y="202"/>
                    <a:pt x="4146" y="136"/>
                    <a:pt x="4071" y="136"/>
                  </a:cubicBezTo>
                  <a:cubicBezTo>
                    <a:pt x="4062" y="136"/>
                    <a:pt x="4053" y="137"/>
                    <a:pt x="4045" y="139"/>
                  </a:cubicBezTo>
                  <a:lnTo>
                    <a:pt x="4080" y="165"/>
                  </a:lnTo>
                  <a:cubicBezTo>
                    <a:pt x="4076" y="168"/>
                    <a:pt x="4071" y="169"/>
                    <a:pt x="4066" y="169"/>
                  </a:cubicBezTo>
                  <a:cubicBezTo>
                    <a:pt x="4011" y="169"/>
                    <a:pt x="3925" y="41"/>
                    <a:pt x="3868" y="33"/>
                  </a:cubicBezTo>
                  <a:cubicBezTo>
                    <a:pt x="3859" y="24"/>
                    <a:pt x="3886" y="24"/>
                    <a:pt x="3903" y="15"/>
                  </a:cubicBezTo>
                  <a:cubicBezTo>
                    <a:pt x="3874" y="5"/>
                    <a:pt x="3855"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8"/>
            <p:cNvSpPr/>
            <p:nvPr/>
          </p:nvSpPr>
          <p:spPr>
            <a:xfrm>
              <a:off x="1232575" y="4651708"/>
              <a:ext cx="1766" cy="2840"/>
            </a:xfrm>
            <a:custGeom>
              <a:avLst/>
              <a:gdLst/>
              <a:ahLst/>
              <a:cxnLst/>
              <a:rect l="l" t="t" r="r" b="b"/>
              <a:pathLst>
                <a:path w="10" h="27" extrusionOk="0">
                  <a:moveTo>
                    <a:pt x="10" y="1"/>
                  </a:moveTo>
                  <a:cubicBezTo>
                    <a:pt x="1" y="9"/>
                    <a:pt x="1" y="18"/>
                    <a:pt x="10" y="27"/>
                  </a:cubicBezTo>
                  <a:cubicBezTo>
                    <a:pt x="10" y="18"/>
                    <a:pt x="10"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8"/>
            <p:cNvSpPr/>
            <p:nvPr/>
          </p:nvSpPr>
          <p:spPr>
            <a:xfrm>
              <a:off x="729035" y="4727865"/>
              <a:ext cx="1766" cy="1052"/>
            </a:xfrm>
            <a:custGeom>
              <a:avLst/>
              <a:gdLst/>
              <a:ahLst/>
              <a:cxnLst/>
              <a:rect l="l" t="t" r="r" b="b"/>
              <a:pathLst>
                <a:path w="10" h="10" extrusionOk="0">
                  <a:moveTo>
                    <a:pt x="1" y="1"/>
                  </a:moveTo>
                  <a:cubicBezTo>
                    <a:pt x="10" y="9"/>
                    <a:pt x="10" y="9"/>
                    <a:pt x="10" y="9"/>
                  </a:cubicBez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8"/>
            <p:cNvSpPr/>
            <p:nvPr/>
          </p:nvSpPr>
          <p:spPr>
            <a:xfrm>
              <a:off x="1744060" y="4816117"/>
              <a:ext cx="1589" cy="4733"/>
            </a:xfrm>
            <a:custGeom>
              <a:avLst/>
              <a:gdLst/>
              <a:ahLst/>
              <a:cxnLst/>
              <a:rect l="l" t="t" r="r" b="b"/>
              <a:pathLst>
                <a:path w="9" h="45" extrusionOk="0">
                  <a:moveTo>
                    <a:pt x="9" y="0"/>
                  </a:moveTo>
                  <a:lnTo>
                    <a:pt x="9" y="0"/>
                  </a:lnTo>
                  <a:cubicBezTo>
                    <a:pt x="2" y="8"/>
                    <a:pt x="0" y="15"/>
                    <a:pt x="5" y="32"/>
                  </a:cubicBezTo>
                  <a:lnTo>
                    <a:pt x="5" y="32"/>
                  </a:lnTo>
                  <a:cubicBezTo>
                    <a:pt x="4" y="22"/>
                    <a:pt x="9" y="14"/>
                    <a:pt x="9" y="0"/>
                  </a:cubicBezTo>
                  <a:close/>
                  <a:moveTo>
                    <a:pt x="5" y="32"/>
                  </a:moveTo>
                  <a:cubicBezTo>
                    <a:pt x="5" y="36"/>
                    <a:pt x="7" y="40"/>
                    <a:pt x="9" y="45"/>
                  </a:cubicBezTo>
                  <a:cubicBezTo>
                    <a:pt x="7" y="40"/>
                    <a:pt x="6" y="36"/>
                    <a:pt x="5"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8"/>
            <p:cNvSpPr/>
            <p:nvPr/>
          </p:nvSpPr>
          <p:spPr>
            <a:xfrm>
              <a:off x="1921676" y="5020393"/>
              <a:ext cx="4944" cy="7574"/>
            </a:xfrm>
            <a:custGeom>
              <a:avLst/>
              <a:gdLst/>
              <a:ahLst/>
              <a:cxnLst/>
              <a:rect l="l" t="t" r="r" b="b"/>
              <a:pathLst>
                <a:path w="28" h="72" extrusionOk="0">
                  <a:moveTo>
                    <a:pt x="1" y="1"/>
                  </a:moveTo>
                  <a:cubicBezTo>
                    <a:pt x="9" y="36"/>
                    <a:pt x="1" y="54"/>
                    <a:pt x="1" y="72"/>
                  </a:cubicBezTo>
                  <a:cubicBezTo>
                    <a:pt x="6" y="66"/>
                    <a:pt x="11" y="58"/>
                    <a:pt x="17" y="58"/>
                  </a:cubicBezTo>
                  <a:cubicBezTo>
                    <a:pt x="20" y="58"/>
                    <a:pt x="22" y="60"/>
                    <a:pt x="25" y="67"/>
                  </a:cubicBezTo>
                  <a:lnTo>
                    <a:pt x="25" y="67"/>
                  </a:lnTo>
                  <a:lnTo>
                    <a:pt x="1" y="1"/>
                  </a:lnTo>
                  <a:close/>
                  <a:moveTo>
                    <a:pt x="25" y="67"/>
                  </a:moveTo>
                  <a:lnTo>
                    <a:pt x="27" y="72"/>
                  </a:lnTo>
                  <a:cubicBezTo>
                    <a:pt x="26" y="70"/>
                    <a:pt x="26" y="68"/>
                    <a:pt x="25"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8"/>
            <p:cNvSpPr/>
            <p:nvPr/>
          </p:nvSpPr>
          <p:spPr>
            <a:xfrm>
              <a:off x="1901372" y="5091079"/>
              <a:ext cx="4944" cy="5575"/>
            </a:xfrm>
            <a:custGeom>
              <a:avLst/>
              <a:gdLst/>
              <a:ahLst/>
              <a:cxnLst/>
              <a:rect l="l" t="t" r="r" b="b"/>
              <a:pathLst>
                <a:path w="28" h="53" extrusionOk="0">
                  <a:moveTo>
                    <a:pt x="6" y="1"/>
                  </a:moveTo>
                  <a:cubicBezTo>
                    <a:pt x="3" y="1"/>
                    <a:pt x="1" y="6"/>
                    <a:pt x="1" y="18"/>
                  </a:cubicBezTo>
                  <a:cubicBezTo>
                    <a:pt x="10" y="26"/>
                    <a:pt x="1" y="44"/>
                    <a:pt x="10" y="53"/>
                  </a:cubicBezTo>
                  <a:lnTo>
                    <a:pt x="27" y="44"/>
                  </a:lnTo>
                  <a:cubicBezTo>
                    <a:pt x="21" y="21"/>
                    <a:pt x="12"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8"/>
            <p:cNvSpPr/>
            <p:nvPr/>
          </p:nvSpPr>
          <p:spPr>
            <a:xfrm>
              <a:off x="1899783" y="5037118"/>
              <a:ext cx="14301" cy="10308"/>
            </a:xfrm>
            <a:custGeom>
              <a:avLst/>
              <a:gdLst/>
              <a:ahLst/>
              <a:cxnLst/>
              <a:rect l="l" t="t" r="r" b="b"/>
              <a:pathLst>
                <a:path w="81" h="98" extrusionOk="0">
                  <a:moveTo>
                    <a:pt x="27" y="1"/>
                  </a:moveTo>
                  <a:lnTo>
                    <a:pt x="27" y="1"/>
                  </a:lnTo>
                  <a:cubicBezTo>
                    <a:pt x="1" y="10"/>
                    <a:pt x="19" y="54"/>
                    <a:pt x="36" y="98"/>
                  </a:cubicBezTo>
                  <a:lnTo>
                    <a:pt x="36" y="89"/>
                  </a:lnTo>
                  <a:cubicBezTo>
                    <a:pt x="80" y="89"/>
                    <a:pt x="54" y="45"/>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8"/>
            <p:cNvSpPr/>
            <p:nvPr/>
          </p:nvSpPr>
          <p:spPr>
            <a:xfrm>
              <a:off x="1906139" y="5048268"/>
              <a:ext cx="4767" cy="4733"/>
            </a:xfrm>
            <a:custGeom>
              <a:avLst/>
              <a:gdLst/>
              <a:ahLst/>
              <a:cxnLst/>
              <a:rect l="l" t="t" r="r" b="b"/>
              <a:pathLst>
                <a:path w="27" h="45" extrusionOk="0">
                  <a:moveTo>
                    <a:pt x="0" y="1"/>
                  </a:moveTo>
                  <a:cubicBezTo>
                    <a:pt x="0" y="18"/>
                    <a:pt x="9" y="27"/>
                    <a:pt x="9" y="45"/>
                  </a:cubicBezTo>
                  <a:cubicBezTo>
                    <a:pt x="27" y="45"/>
                    <a:pt x="9"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8"/>
            <p:cNvSpPr/>
            <p:nvPr/>
          </p:nvSpPr>
          <p:spPr>
            <a:xfrm>
              <a:off x="1899254" y="4979685"/>
              <a:ext cx="14478" cy="7468"/>
            </a:xfrm>
            <a:custGeom>
              <a:avLst/>
              <a:gdLst/>
              <a:ahLst/>
              <a:cxnLst/>
              <a:rect l="l" t="t" r="r" b="b"/>
              <a:pathLst>
                <a:path w="82" h="71" extrusionOk="0">
                  <a:moveTo>
                    <a:pt x="9" y="0"/>
                  </a:moveTo>
                  <a:cubicBezTo>
                    <a:pt x="2" y="0"/>
                    <a:pt x="0" y="12"/>
                    <a:pt x="13" y="44"/>
                  </a:cubicBezTo>
                  <a:cubicBezTo>
                    <a:pt x="13" y="70"/>
                    <a:pt x="57" y="52"/>
                    <a:pt x="48" y="70"/>
                  </a:cubicBezTo>
                  <a:cubicBezTo>
                    <a:pt x="50" y="70"/>
                    <a:pt x="51" y="70"/>
                    <a:pt x="52" y="70"/>
                  </a:cubicBezTo>
                  <a:cubicBezTo>
                    <a:pt x="82" y="70"/>
                    <a:pt x="2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8"/>
            <p:cNvSpPr/>
            <p:nvPr/>
          </p:nvSpPr>
          <p:spPr>
            <a:xfrm>
              <a:off x="1887424" y="5039011"/>
              <a:ext cx="6356" cy="4733"/>
            </a:xfrm>
            <a:custGeom>
              <a:avLst/>
              <a:gdLst/>
              <a:ahLst/>
              <a:cxnLst/>
              <a:rect l="l" t="t" r="r" b="b"/>
              <a:pathLst>
                <a:path w="36" h="45" extrusionOk="0">
                  <a:moveTo>
                    <a:pt x="0" y="1"/>
                  </a:moveTo>
                  <a:lnTo>
                    <a:pt x="0" y="45"/>
                  </a:lnTo>
                  <a:lnTo>
                    <a:pt x="36" y="1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8"/>
            <p:cNvSpPr/>
            <p:nvPr/>
          </p:nvSpPr>
          <p:spPr>
            <a:xfrm>
              <a:off x="1878067" y="5004509"/>
              <a:ext cx="4767" cy="9572"/>
            </a:xfrm>
            <a:custGeom>
              <a:avLst/>
              <a:gdLst/>
              <a:ahLst/>
              <a:cxnLst/>
              <a:rect l="l" t="t" r="r" b="b"/>
              <a:pathLst>
                <a:path w="27" h="91" extrusionOk="0">
                  <a:moveTo>
                    <a:pt x="4" y="1"/>
                  </a:moveTo>
                  <a:cubicBezTo>
                    <a:pt x="3" y="1"/>
                    <a:pt x="2" y="1"/>
                    <a:pt x="0" y="2"/>
                  </a:cubicBezTo>
                  <a:lnTo>
                    <a:pt x="9" y="72"/>
                  </a:lnTo>
                  <a:cubicBezTo>
                    <a:pt x="16" y="72"/>
                    <a:pt x="23" y="78"/>
                    <a:pt x="26" y="85"/>
                  </a:cubicBezTo>
                  <a:lnTo>
                    <a:pt x="26" y="85"/>
                  </a:lnTo>
                  <a:cubicBezTo>
                    <a:pt x="19" y="45"/>
                    <a:pt x="17" y="1"/>
                    <a:pt x="4" y="1"/>
                  </a:cubicBezTo>
                  <a:close/>
                  <a:moveTo>
                    <a:pt x="26" y="85"/>
                  </a:moveTo>
                  <a:cubicBezTo>
                    <a:pt x="26" y="87"/>
                    <a:pt x="27" y="88"/>
                    <a:pt x="27" y="90"/>
                  </a:cubicBezTo>
                  <a:cubicBezTo>
                    <a:pt x="27" y="88"/>
                    <a:pt x="26" y="87"/>
                    <a:pt x="26"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8"/>
            <p:cNvSpPr/>
            <p:nvPr/>
          </p:nvSpPr>
          <p:spPr>
            <a:xfrm>
              <a:off x="1882657" y="5013976"/>
              <a:ext cx="3355" cy="6522"/>
            </a:xfrm>
            <a:custGeom>
              <a:avLst/>
              <a:gdLst/>
              <a:ahLst/>
              <a:cxnLst/>
              <a:rect l="l" t="t" r="r" b="b"/>
              <a:pathLst>
                <a:path w="19" h="62" extrusionOk="0">
                  <a:moveTo>
                    <a:pt x="1" y="0"/>
                  </a:moveTo>
                  <a:lnTo>
                    <a:pt x="1" y="0"/>
                  </a:lnTo>
                  <a:cubicBezTo>
                    <a:pt x="10" y="27"/>
                    <a:pt x="10" y="44"/>
                    <a:pt x="19" y="62"/>
                  </a:cubicBezTo>
                  <a:cubicBezTo>
                    <a:pt x="19" y="44"/>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8"/>
            <p:cNvSpPr/>
            <p:nvPr/>
          </p:nvSpPr>
          <p:spPr>
            <a:xfrm>
              <a:off x="1881245" y="5025126"/>
              <a:ext cx="1589" cy="7468"/>
            </a:xfrm>
            <a:custGeom>
              <a:avLst/>
              <a:gdLst/>
              <a:ahLst/>
              <a:cxnLst/>
              <a:rect l="l" t="t" r="r" b="b"/>
              <a:pathLst>
                <a:path w="9" h="71" extrusionOk="0">
                  <a:moveTo>
                    <a:pt x="0" y="0"/>
                  </a:moveTo>
                  <a:lnTo>
                    <a:pt x="0" y="71"/>
                  </a:lnTo>
                  <a:lnTo>
                    <a:pt x="9"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8"/>
            <p:cNvSpPr/>
            <p:nvPr/>
          </p:nvSpPr>
          <p:spPr>
            <a:xfrm>
              <a:off x="1834810" y="4913416"/>
              <a:ext cx="10593" cy="8310"/>
            </a:xfrm>
            <a:custGeom>
              <a:avLst/>
              <a:gdLst/>
              <a:ahLst/>
              <a:cxnLst/>
              <a:rect l="l" t="t" r="r" b="b"/>
              <a:pathLst>
                <a:path w="60" h="79" extrusionOk="0">
                  <a:moveTo>
                    <a:pt x="18" y="1"/>
                  </a:moveTo>
                  <a:cubicBezTo>
                    <a:pt x="5" y="1"/>
                    <a:pt x="0" y="24"/>
                    <a:pt x="16" y="47"/>
                  </a:cubicBezTo>
                  <a:cubicBezTo>
                    <a:pt x="29" y="60"/>
                    <a:pt x="38" y="79"/>
                    <a:pt x="49" y="79"/>
                  </a:cubicBezTo>
                  <a:cubicBezTo>
                    <a:pt x="52" y="79"/>
                    <a:pt x="56" y="77"/>
                    <a:pt x="60" y="73"/>
                  </a:cubicBezTo>
                  <a:lnTo>
                    <a:pt x="25" y="2"/>
                  </a:lnTo>
                  <a:cubicBezTo>
                    <a:pt x="22" y="1"/>
                    <a:pt x="2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8"/>
            <p:cNvSpPr/>
            <p:nvPr/>
          </p:nvSpPr>
          <p:spPr>
            <a:xfrm>
              <a:off x="1831279" y="4945183"/>
              <a:ext cx="9534" cy="4733"/>
            </a:xfrm>
            <a:custGeom>
              <a:avLst/>
              <a:gdLst/>
              <a:ahLst/>
              <a:cxnLst/>
              <a:rect l="l" t="t" r="r" b="b"/>
              <a:pathLst>
                <a:path w="54" h="45" extrusionOk="0">
                  <a:moveTo>
                    <a:pt x="53" y="1"/>
                  </a:moveTo>
                  <a:lnTo>
                    <a:pt x="0" y="10"/>
                  </a:lnTo>
                  <a:lnTo>
                    <a:pt x="36" y="45"/>
                  </a:lnTo>
                  <a:cubicBezTo>
                    <a:pt x="36" y="18"/>
                    <a:pt x="45"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8"/>
            <p:cNvSpPr/>
            <p:nvPr/>
          </p:nvSpPr>
          <p:spPr>
            <a:xfrm>
              <a:off x="1814153" y="4921200"/>
              <a:ext cx="10064" cy="8310"/>
            </a:xfrm>
            <a:custGeom>
              <a:avLst/>
              <a:gdLst/>
              <a:ahLst/>
              <a:cxnLst/>
              <a:rect l="l" t="t" r="r" b="b"/>
              <a:pathLst>
                <a:path w="57" h="79" extrusionOk="0">
                  <a:moveTo>
                    <a:pt x="5" y="0"/>
                  </a:moveTo>
                  <a:cubicBezTo>
                    <a:pt x="0" y="0"/>
                    <a:pt x="0" y="11"/>
                    <a:pt x="9" y="43"/>
                  </a:cubicBezTo>
                  <a:cubicBezTo>
                    <a:pt x="21" y="43"/>
                    <a:pt x="41" y="79"/>
                    <a:pt x="50" y="79"/>
                  </a:cubicBezTo>
                  <a:cubicBezTo>
                    <a:pt x="54" y="79"/>
                    <a:pt x="56" y="70"/>
                    <a:pt x="53" y="43"/>
                  </a:cubicBezTo>
                  <a:cubicBezTo>
                    <a:pt x="42" y="43"/>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8"/>
            <p:cNvSpPr/>
            <p:nvPr/>
          </p:nvSpPr>
          <p:spPr>
            <a:xfrm>
              <a:off x="1758008" y="4800339"/>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8"/>
            <p:cNvSpPr/>
            <p:nvPr/>
          </p:nvSpPr>
          <p:spPr>
            <a:xfrm>
              <a:off x="1619234" y="4727549"/>
              <a:ext cx="22070" cy="7889"/>
            </a:xfrm>
            <a:custGeom>
              <a:avLst/>
              <a:gdLst/>
              <a:ahLst/>
              <a:cxnLst/>
              <a:rect l="l" t="t" r="r" b="b"/>
              <a:pathLst>
                <a:path w="125" h="75" extrusionOk="0">
                  <a:moveTo>
                    <a:pt x="22" y="0"/>
                  </a:moveTo>
                  <a:cubicBezTo>
                    <a:pt x="11" y="0"/>
                    <a:pt x="5" y="10"/>
                    <a:pt x="1" y="39"/>
                  </a:cubicBezTo>
                  <a:cubicBezTo>
                    <a:pt x="16" y="60"/>
                    <a:pt x="27" y="66"/>
                    <a:pt x="34" y="66"/>
                  </a:cubicBezTo>
                  <a:cubicBezTo>
                    <a:pt x="46" y="66"/>
                    <a:pt x="52" y="52"/>
                    <a:pt x="63" y="52"/>
                  </a:cubicBezTo>
                  <a:cubicBezTo>
                    <a:pt x="69" y="52"/>
                    <a:pt x="77" y="58"/>
                    <a:pt x="89" y="74"/>
                  </a:cubicBezTo>
                  <a:cubicBezTo>
                    <a:pt x="124" y="74"/>
                    <a:pt x="54" y="21"/>
                    <a:pt x="80" y="21"/>
                  </a:cubicBezTo>
                  <a:cubicBezTo>
                    <a:pt x="52" y="12"/>
                    <a:pt x="34"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8"/>
            <p:cNvSpPr/>
            <p:nvPr/>
          </p:nvSpPr>
          <p:spPr>
            <a:xfrm>
              <a:off x="1633359" y="4729758"/>
              <a:ext cx="4767" cy="1052"/>
            </a:xfrm>
            <a:custGeom>
              <a:avLst/>
              <a:gdLst/>
              <a:ahLst/>
              <a:cxnLst/>
              <a:rect l="l" t="t" r="r" b="b"/>
              <a:pathLst>
                <a:path w="27" h="10" extrusionOk="0">
                  <a:moveTo>
                    <a:pt x="0" y="0"/>
                  </a:moveTo>
                  <a:cubicBezTo>
                    <a:pt x="9" y="0"/>
                    <a:pt x="18" y="9"/>
                    <a:pt x="27"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8"/>
            <p:cNvSpPr/>
            <p:nvPr/>
          </p:nvSpPr>
          <p:spPr>
            <a:xfrm>
              <a:off x="315892" y="5347317"/>
              <a:ext cx="4944" cy="7574"/>
            </a:xfrm>
            <a:custGeom>
              <a:avLst/>
              <a:gdLst/>
              <a:ahLst/>
              <a:cxnLst/>
              <a:rect l="l" t="t" r="r" b="b"/>
              <a:pathLst>
                <a:path w="28" h="72" extrusionOk="0">
                  <a:moveTo>
                    <a:pt x="10" y="1"/>
                  </a:moveTo>
                  <a:lnTo>
                    <a:pt x="1" y="72"/>
                  </a:lnTo>
                  <a:lnTo>
                    <a:pt x="1" y="72"/>
                  </a:lnTo>
                  <a:lnTo>
                    <a:pt x="27"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8"/>
            <p:cNvSpPr/>
            <p:nvPr/>
          </p:nvSpPr>
          <p:spPr>
            <a:xfrm>
              <a:off x="320659" y="5360361"/>
              <a:ext cx="9534" cy="5680"/>
            </a:xfrm>
            <a:custGeom>
              <a:avLst/>
              <a:gdLst/>
              <a:ahLst/>
              <a:cxnLst/>
              <a:rect l="l" t="t" r="r" b="b"/>
              <a:pathLst>
                <a:path w="54" h="54" extrusionOk="0">
                  <a:moveTo>
                    <a:pt x="53" y="1"/>
                  </a:moveTo>
                  <a:lnTo>
                    <a:pt x="0" y="18"/>
                  </a:lnTo>
                  <a:lnTo>
                    <a:pt x="53" y="54"/>
                  </a:lnTo>
                  <a:cubicBezTo>
                    <a:pt x="45" y="36"/>
                    <a:pt x="45" y="9"/>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8"/>
            <p:cNvSpPr/>
            <p:nvPr/>
          </p:nvSpPr>
          <p:spPr>
            <a:xfrm>
              <a:off x="984689" y="4653602"/>
              <a:ext cx="9534" cy="2840"/>
            </a:xfrm>
            <a:custGeom>
              <a:avLst/>
              <a:gdLst/>
              <a:ahLst/>
              <a:cxnLst/>
              <a:rect l="l" t="t" r="r" b="b"/>
              <a:pathLst>
                <a:path w="54" h="27" extrusionOk="0">
                  <a:moveTo>
                    <a:pt x="1" y="0"/>
                  </a:moveTo>
                  <a:lnTo>
                    <a:pt x="45" y="27"/>
                  </a:lnTo>
                  <a:lnTo>
                    <a:pt x="54" y="18"/>
                  </a:lnTo>
                  <a:cubicBezTo>
                    <a:pt x="45" y="0"/>
                    <a:pt x="2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8"/>
            <p:cNvSpPr/>
            <p:nvPr/>
          </p:nvSpPr>
          <p:spPr>
            <a:xfrm>
              <a:off x="850682" y="4655390"/>
              <a:ext cx="6356" cy="4733"/>
            </a:xfrm>
            <a:custGeom>
              <a:avLst/>
              <a:gdLst/>
              <a:ahLst/>
              <a:cxnLst/>
              <a:rect l="l" t="t" r="r" b="b"/>
              <a:pathLst>
                <a:path w="36" h="45" extrusionOk="0">
                  <a:moveTo>
                    <a:pt x="1" y="1"/>
                  </a:moveTo>
                  <a:lnTo>
                    <a:pt x="18"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8"/>
            <p:cNvSpPr/>
            <p:nvPr/>
          </p:nvSpPr>
          <p:spPr>
            <a:xfrm>
              <a:off x="772291" y="4686105"/>
              <a:ext cx="14654" cy="5680"/>
            </a:xfrm>
            <a:custGeom>
              <a:avLst/>
              <a:gdLst/>
              <a:ahLst/>
              <a:cxnLst/>
              <a:rect l="l" t="t" r="r" b="b"/>
              <a:pathLst>
                <a:path w="83" h="54" extrusionOk="0">
                  <a:moveTo>
                    <a:pt x="83" y="0"/>
                  </a:moveTo>
                  <a:cubicBezTo>
                    <a:pt x="79" y="3"/>
                    <a:pt x="77" y="7"/>
                    <a:pt x="74" y="11"/>
                  </a:cubicBezTo>
                  <a:lnTo>
                    <a:pt x="74" y="11"/>
                  </a:lnTo>
                  <a:cubicBezTo>
                    <a:pt x="78" y="8"/>
                    <a:pt x="80" y="4"/>
                    <a:pt x="83" y="0"/>
                  </a:cubicBezTo>
                  <a:close/>
                  <a:moveTo>
                    <a:pt x="74" y="11"/>
                  </a:moveTo>
                  <a:cubicBezTo>
                    <a:pt x="50" y="32"/>
                    <a:pt x="0" y="22"/>
                    <a:pt x="47" y="53"/>
                  </a:cubicBezTo>
                  <a:cubicBezTo>
                    <a:pt x="62" y="46"/>
                    <a:pt x="64" y="27"/>
                    <a:pt x="74"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8"/>
            <p:cNvSpPr/>
            <p:nvPr/>
          </p:nvSpPr>
          <p:spPr>
            <a:xfrm>
              <a:off x="1683148" y="5394231"/>
              <a:ext cx="7945" cy="2419"/>
            </a:xfrm>
            <a:custGeom>
              <a:avLst/>
              <a:gdLst/>
              <a:ahLst/>
              <a:cxnLst/>
              <a:rect l="l" t="t" r="r" b="b"/>
              <a:pathLst>
                <a:path w="45" h="23" extrusionOk="0">
                  <a:moveTo>
                    <a:pt x="21" y="1"/>
                  </a:moveTo>
                  <a:cubicBezTo>
                    <a:pt x="12" y="1"/>
                    <a:pt x="5" y="5"/>
                    <a:pt x="9" y="5"/>
                  </a:cubicBezTo>
                  <a:cubicBezTo>
                    <a:pt x="1" y="23"/>
                    <a:pt x="36" y="23"/>
                    <a:pt x="45" y="23"/>
                  </a:cubicBezTo>
                  <a:cubicBezTo>
                    <a:pt x="40" y="5"/>
                    <a:pt x="29"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8"/>
            <p:cNvSpPr/>
            <p:nvPr/>
          </p:nvSpPr>
          <p:spPr>
            <a:xfrm>
              <a:off x="1660019" y="5355943"/>
              <a:ext cx="7769" cy="4523"/>
            </a:xfrm>
            <a:custGeom>
              <a:avLst/>
              <a:gdLst/>
              <a:ahLst/>
              <a:cxnLst/>
              <a:rect l="l" t="t" r="r" b="b"/>
              <a:pathLst>
                <a:path w="44" h="43" extrusionOk="0">
                  <a:moveTo>
                    <a:pt x="1" y="0"/>
                  </a:moveTo>
                  <a:lnTo>
                    <a:pt x="35" y="34"/>
                  </a:lnTo>
                  <a:lnTo>
                    <a:pt x="43" y="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8"/>
            <p:cNvSpPr/>
            <p:nvPr/>
          </p:nvSpPr>
          <p:spPr>
            <a:xfrm>
              <a:off x="1644129" y="5328804"/>
              <a:ext cx="22070" cy="19565"/>
            </a:xfrm>
            <a:custGeom>
              <a:avLst/>
              <a:gdLst/>
              <a:ahLst/>
              <a:cxnLst/>
              <a:rect l="l" t="t" r="r" b="b"/>
              <a:pathLst>
                <a:path w="125" h="186" extrusionOk="0">
                  <a:moveTo>
                    <a:pt x="54" y="0"/>
                  </a:moveTo>
                  <a:lnTo>
                    <a:pt x="54" y="0"/>
                  </a:lnTo>
                  <a:cubicBezTo>
                    <a:pt x="1" y="45"/>
                    <a:pt x="89" y="106"/>
                    <a:pt x="80" y="159"/>
                  </a:cubicBezTo>
                  <a:lnTo>
                    <a:pt x="72" y="177"/>
                  </a:lnTo>
                  <a:lnTo>
                    <a:pt x="125" y="186"/>
                  </a:lnTo>
                  <a:cubicBezTo>
                    <a:pt x="98" y="124"/>
                    <a:pt x="45" y="5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8"/>
            <p:cNvSpPr/>
            <p:nvPr/>
          </p:nvSpPr>
          <p:spPr>
            <a:xfrm>
              <a:off x="1663197" y="5309239"/>
              <a:ext cx="4590" cy="3892"/>
            </a:xfrm>
            <a:custGeom>
              <a:avLst/>
              <a:gdLst/>
              <a:ahLst/>
              <a:cxnLst/>
              <a:rect l="l" t="t" r="r" b="b"/>
              <a:pathLst>
                <a:path w="26" h="37" extrusionOk="0">
                  <a:moveTo>
                    <a:pt x="1" y="2"/>
                  </a:moveTo>
                  <a:cubicBezTo>
                    <a:pt x="1" y="2"/>
                    <a:pt x="2" y="4"/>
                    <a:pt x="5" y="5"/>
                  </a:cubicBezTo>
                  <a:lnTo>
                    <a:pt x="5" y="5"/>
                  </a:lnTo>
                  <a:cubicBezTo>
                    <a:pt x="3" y="3"/>
                    <a:pt x="2" y="2"/>
                    <a:pt x="1" y="2"/>
                  </a:cubicBezTo>
                  <a:close/>
                  <a:moveTo>
                    <a:pt x="17" y="1"/>
                  </a:moveTo>
                  <a:cubicBezTo>
                    <a:pt x="13" y="4"/>
                    <a:pt x="10" y="5"/>
                    <a:pt x="7" y="5"/>
                  </a:cubicBezTo>
                  <a:cubicBezTo>
                    <a:pt x="6" y="5"/>
                    <a:pt x="6" y="5"/>
                    <a:pt x="5" y="5"/>
                  </a:cubicBezTo>
                  <a:lnTo>
                    <a:pt x="5" y="5"/>
                  </a:lnTo>
                  <a:cubicBezTo>
                    <a:pt x="8" y="9"/>
                    <a:pt x="15" y="18"/>
                    <a:pt x="25" y="36"/>
                  </a:cubicBezTo>
                  <a:cubicBezTo>
                    <a:pt x="25" y="36"/>
                    <a:pt x="25" y="27"/>
                    <a:pt x="25" y="27"/>
                  </a:cubicBezTo>
                  <a:cubicBezTo>
                    <a:pt x="25" y="19"/>
                    <a:pt x="17" y="19"/>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8"/>
            <p:cNvSpPr/>
            <p:nvPr/>
          </p:nvSpPr>
          <p:spPr>
            <a:xfrm>
              <a:off x="1667611" y="5311238"/>
              <a:ext cx="1412" cy="1788"/>
            </a:xfrm>
            <a:custGeom>
              <a:avLst/>
              <a:gdLst/>
              <a:ahLst/>
              <a:cxnLst/>
              <a:rect l="l" t="t" r="r" b="b"/>
              <a:pathLst>
                <a:path w="8" h="17" extrusionOk="0">
                  <a:moveTo>
                    <a:pt x="5" y="1"/>
                  </a:moveTo>
                  <a:cubicBezTo>
                    <a:pt x="4" y="1"/>
                    <a:pt x="2" y="3"/>
                    <a:pt x="0" y="8"/>
                  </a:cubicBezTo>
                  <a:cubicBezTo>
                    <a:pt x="2" y="14"/>
                    <a:pt x="4" y="16"/>
                    <a:pt x="5" y="16"/>
                  </a:cubicBezTo>
                  <a:cubicBezTo>
                    <a:pt x="8" y="16"/>
                    <a:pt x="8"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8"/>
            <p:cNvSpPr/>
            <p:nvPr/>
          </p:nvSpPr>
          <p:spPr>
            <a:xfrm>
              <a:off x="1656664" y="5295565"/>
              <a:ext cx="9534" cy="6416"/>
            </a:xfrm>
            <a:custGeom>
              <a:avLst/>
              <a:gdLst/>
              <a:ahLst/>
              <a:cxnLst/>
              <a:rect l="l" t="t" r="r" b="b"/>
              <a:pathLst>
                <a:path w="54" h="61" extrusionOk="0">
                  <a:moveTo>
                    <a:pt x="28" y="0"/>
                  </a:moveTo>
                  <a:cubicBezTo>
                    <a:pt x="18" y="0"/>
                    <a:pt x="11" y="10"/>
                    <a:pt x="1" y="25"/>
                  </a:cubicBezTo>
                  <a:lnTo>
                    <a:pt x="36" y="60"/>
                  </a:lnTo>
                  <a:cubicBezTo>
                    <a:pt x="44" y="45"/>
                    <a:pt x="38" y="15"/>
                    <a:pt x="49" y="15"/>
                  </a:cubicBezTo>
                  <a:cubicBezTo>
                    <a:pt x="50" y="15"/>
                    <a:pt x="52" y="15"/>
                    <a:pt x="54" y="16"/>
                  </a:cubicBezTo>
                  <a:cubicBezTo>
                    <a:pt x="42" y="5"/>
                    <a:pt x="34"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8"/>
            <p:cNvSpPr/>
            <p:nvPr/>
          </p:nvSpPr>
          <p:spPr>
            <a:xfrm>
              <a:off x="1647307" y="5296301"/>
              <a:ext cx="3355" cy="1999"/>
            </a:xfrm>
            <a:custGeom>
              <a:avLst/>
              <a:gdLst/>
              <a:ahLst/>
              <a:cxnLst/>
              <a:rect l="l" t="t" r="r" b="b"/>
              <a:pathLst>
                <a:path w="19" h="19" extrusionOk="0">
                  <a:moveTo>
                    <a:pt x="1" y="0"/>
                  </a:moveTo>
                  <a:lnTo>
                    <a:pt x="18" y="18"/>
                  </a:lnTo>
                  <a:cubicBezTo>
                    <a:pt x="18" y="9"/>
                    <a:pt x="18"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8"/>
            <p:cNvSpPr/>
            <p:nvPr/>
          </p:nvSpPr>
          <p:spPr>
            <a:xfrm>
              <a:off x="1645718" y="5298195"/>
              <a:ext cx="11123" cy="3787"/>
            </a:xfrm>
            <a:custGeom>
              <a:avLst/>
              <a:gdLst/>
              <a:ahLst/>
              <a:cxnLst/>
              <a:rect l="l" t="t" r="r" b="b"/>
              <a:pathLst>
                <a:path w="63" h="36" extrusionOk="0">
                  <a:moveTo>
                    <a:pt x="27" y="0"/>
                  </a:moveTo>
                  <a:lnTo>
                    <a:pt x="27" y="0"/>
                  </a:lnTo>
                  <a:cubicBezTo>
                    <a:pt x="18" y="9"/>
                    <a:pt x="1" y="18"/>
                    <a:pt x="36" y="18"/>
                  </a:cubicBezTo>
                  <a:cubicBezTo>
                    <a:pt x="18" y="18"/>
                    <a:pt x="36" y="18"/>
                    <a:pt x="63" y="35"/>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8"/>
            <p:cNvSpPr/>
            <p:nvPr/>
          </p:nvSpPr>
          <p:spPr>
            <a:xfrm>
              <a:off x="1650485" y="5304611"/>
              <a:ext cx="9181" cy="7258"/>
            </a:xfrm>
            <a:custGeom>
              <a:avLst/>
              <a:gdLst/>
              <a:ahLst/>
              <a:cxnLst/>
              <a:rect l="l" t="t" r="r" b="b"/>
              <a:pathLst>
                <a:path w="52" h="69" extrusionOk="0">
                  <a:moveTo>
                    <a:pt x="36" y="1"/>
                  </a:moveTo>
                  <a:lnTo>
                    <a:pt x="36" y="1"/>
                  </a:lnTo>
                  <a:cubicBezTo>
                    <a:pt x="29" y="20"/>
                    <a:pt x="27" y="38"/>
                    <a:pt x="18" y="38"/>
                  </a:cubicBezTo>
                  <a:cubicBezTo>
                    <a:pt x="13" y="38"/>
                    <a:pt x="8" y="35"/>
                    <a:pt x="0" y="27"/>
                  </a:cubicBezTo>
                  <a:lnTo>
                    <a:pt x="0" y="27"/>
                  </a:lnTo>
                  <a:cubicBezTo>
                    <a:pt x="11" y="56"/>
                    <a:pt x="23" y="69"/>
                    <a:pt x="32" y="69"/>
                  </a:cubicBezTo>
                  <a:cubicBezTo>
                    <a:pt x="45" y="69"/>
                    <a:pt x="51" y="43"/>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8"/>
            <p:cNvSpPr/>
            <p:nvPr/>
          </p:nvSpPr>
          <p:spPr>
            <a:xfrm>
              <a:off x="1641127" y="5329646"/>
              <a:ext cx="4767" cy="5785"/>
            </a:xfrm>
            <a:custGeom>
              <a:avLst/>
              <a:gdLst/>
              <a:ahLst/>
              <a:cxnLst/>
              <a:rect l="l" t="t" r="r" b="b"/>
              <a:pathLst>
                <a:path w="27" h="55" extrusionOk="0">
                  <a:moveTo>
                    <a:pt x="4" y="0"/>
                  </a:moveTo>
                  <a:cubicBezTo>
                    <a:pt x="3" y="0"/>
                    <a:pt x="2" y="1"/>
                    <a:pt x="0" y="1"/>
                  </a:cubicBezTo>
                  <a:lnTo>
                    <a:pt x="0" y="37"/>
                  </a:lnTo>
                  <a:lnTo>
                    <a:pt x="24" y="53"/>
                  </a:lnTo>
                  <a:lnTo>
                    <a:pt x="24" y="53"/>
                  </a:lnTo>
                  <a:cubicBezTo>
                    <a:pt x="11" y="41"/>
                    <a:pt x="16" y="0"/>
                    <a:pt x="4" y="0"/>
                  </a:cubicBezTo>
                  <a:close/>
                  <a:moveTo>
                    <a:pt x="24" y="53"/>
                  </a:moveTo>
                  <a:cubicBezTo>
                    <a:pt x="25" y="53"/>
                    <a:pt x="26" y="54"/>
                    <a:pt x="27" y="54"/>
                  </a:cubicBezTo>
                  <a:lnTo>
                    <a:pt x="2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8"/>
            <p:cNvSpPr/>
            <p:nvPr/>
          </p:nvSpPr>
          <p:spPr>
            <a:xfrm>
              <a:off x="1639538" y="5273055"/>
              <a:ext cx="7945" cy="5680"/>
            </a:xfrm>
            <a:custGeom>
              <a:avLst/>
              <a:gdLst/>
              <a:ahLst/>
              <a:cxnLst/>
              <a:rect l="l" t="t" r="r" b="b"/>
              <a:pathLst>
                <a:path w="45" h="54" extrusionOk="0">
                  <a:moveTo>
                    <a:pt x="45" y="1"/>
                  </a:moveTo>
                  <a:cubicBezTo>
                    <a:pt x="36" y="1"/>
                    <a:pt x="18" y="27"/>
                    <a:pt x="0" y="27"/>
                  </a:cubicBezTo>
                  <a:lnTo>
                    <a:pt x="27" y="54"/>
                  </a:lnTo>
                  <a:cubicBezTo>
                    <a:pt x="27" y="36"/>
                    <a:pt x="27" y="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8"/>
            <p:cNvSpPr/>
            <p:nvPr/>
          </p:nvSpPr>
          <p:spPr>
            <a:xfrm>
              <a:off x="1633359" y="5273055"/>
              <a:ext cx="6356" cy="3366"/>
            </a:xfrm>
            <a:custGeom>
              <a:avLst/>
              <a:gdLst/>
              <a:ahLst/>
              <a:cxnLst/>
              <a:rect l="l" t="t" r="r" b="b"/>
              <a:pathLst>
                <a:path w="36" h="32" extrusionOk="0">
                  <a:moveTo>
                    <a:pt x="0" y="1"/>
                  </a:moveTo>
                  <a:cubicBezTo>
                    <a:pt x="12" y="24"/>
                    <a:pt x="20" y="32"/>
                    <a:pt x="26" y="32"/>
                  </a:cubicBezTo>
                  <a:cubicBezTo>
                    <a:pt x="30" y="32"/>
                    <a:pt x="32" y="30"/>
                    <a:pt x="35"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8"/>
            <p:cNvSpPr/>
            <p:nvPr/>
          </p:nvSpPr>
          <p:spPr>
            <a:xfrm>
              <a:off x="1634771" y="5296301"/>
              <a:ext cx="12712" cy="7468"/>
            </a:xfrm>
            <a:custGeom>
              <a:avLst/>
              <a:gdLst/>
              <a:ahLst/>
              <a:cxnLst/>
              <a:rect l="l" t="t" r="r" b="b"/>
              <a:pathLst>
                <a:path w="72" h="71" extrusionOk="0">
                  <a:moveTo>
                    <a:pt x="1" y="0"/>
                  </a:moveTo>
                  <a:lnTo>
                    <a:pt x="10" y="18"/>
                  </a:lnTo>
                  <a:lnTo>
                    <a:pt x="72" y="71"/>
                  </a:lnTo>
                  <a:lnTo>
                    <a:pt x="72" y="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8"/>
            <p:cNvSpPr/>
            <p:nvPr/>
          </p:nvSpPr>
          <p:spPr>
            <a:xfrm>
              <a:off x="1633359" y="5255383"/>
              <a:ext cx="10947" cy="1999"/>
            </a:xfrm>
            <a:custGeom>
              <a:avLst/>
              <a:gdLst/>
              <a:ahLst/>
              <a:cxnLst/>
              <a:rect l="l" t="t" r="r" b="b"/>
              <a:pathLst>
                <a:path w="62" h="19" extrusionOk="0">
                  <a:moveTo>
                    <a:pt x="0" y="1"/>
                  </a:moveTo>
                  <a:lnTo>
                    <a:pt x="27" y="10"/>
                  </a:lnTo>
                  <a:lnTo>
                    <a:pt x="62"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8"/>
            <p:cNvSpPr/>
            <p:nvPr/>
          </p:nvSpPr>
          <p:spPr>
            <a:xfrm>
              <a:off x="1627003" y="5236870"/>
              <a:ext cx="12712" cy="8520"/>
            </a:xfrm>
            <a:custGeom>
              <a:avLst/>
              <a:gdLst/>
              <a:ahLst/>
              <a:cxnLst/>
              <a:rect l="l" t="t" r="r" b="b"/>
              <a:pathLst>
                <a:path w="72" h="81" extrusionOk="0">
                  <a:moveTo>
                    <a:pt x="1" y="0"/>
                  </a:moveTo>
                  <a:lnTo>
                    <a:pt x="1" y="0"/>
                  </a:lnTo>
                  <a:cubicBezTo>
                    <a:pt x="18" y="18"/>
                    <a:pt x="27" y="44"/>
                    <a:pt x="18" y="80"/>
                  </a:cubicBezTo>
                  <a:cubicBezTo>
                    <a:pt x="21" y="81"/>
                    <a:pt x="23" y="81"/>
                    <a:pt x="25" y="81"/>
                  </a:cubicBezTo>
                  <a:cubicBezTo>
                    <a:pt x="41" y="81"/>
                    <a:pt x="46" y="58"/>
                    <a:pt x="60" y="58"/>
                  </a:cubicBezTo>
                  <a:cubicBezTo>
                    <a:pt x="63" y="58"/>
                    <a:pt x="67" y="59"/>
                    <a:pt x="71" y="62"/>
                  </a:cubicBezTo>
                  <a:cubicBezTo>
                    <a:pt x="54" y="36"/>
                    <a:pt x="27"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8"/>
            <p:cNvSpPr/>
            <p:nvPr/>
          </p:nvSpPr>
          <p:spPr>
            <a:xfrm>
              <a:off x="1620823" y="5234030"/>
              <a:ext cx="6356" cy="2945"/>
            </a:xfrm>
            <a:custGeom>
              <a:avLst/>
              <a:gdLst/>
              <a:ahLst/>
              <a:cxnLst/>
              <a:rect l="l" t="t" r="r" b="b"/>
              <a:pathLst>
                <a:path w="36" h="28" extrusionOk="0">
                  <a:moveTo>
                    <a:pt x="0" y="1"/>
                  </a:moveTo>
                  <a:lnTo>
                    <a:pt x="0" y="1"/>
                  </a:lnTo>
                  <a:cubicBezTo>
                    <a:pt x="9" y="10"/>
                    <a:pt x="18" y="18"/>
                    <a:pt x="36" y="27"/>
                  </a:cubicBezTo>
                  <a:cubicBezTo>
                    <a:pt x="27" y="18"/>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8"/>
            <p:cNvSpPr/>
            <p:nvPr/>
          </p:nvSpPr>
          <p:spPr>
            <a:xfrm>
              <a:off x="1628592" y="5260011"/>
              <a:ext cx="6356" cy="5680"/>
            </a:xfrm>
            <a:custGeom>
              <a:avLst/>
              <a:gdLst/>
              <a:ahLst/>
              <a:cxnLst/>
              <a:rect l="l" t="t" r="r" b="b"/>
              <a:pathLst>
                <a:path w="36" h="54" extrusionOk="0">
                  <a:moveTo>
                    <a:pt x="36" y="1"/>
                  </a:moveTo>
                  <a:lnTo>
                    <a:pt x="1" y="36"/>
                  </a:lnTo>
                  <a:lnTo>
                    <a:pt x="9" y="54"/>
                  </a:lnTo>
                  <a:cubicBezTo>
                    <a:pt x="18" y="45"/>
                    <a:pt x="36" y="2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8"/>
            <p:cNvSpPr/>
            <p:nvPr/>
          </p:nvSpPr>
          <p:spPr>
            <a:xfrm>
              <a:off x="1627003" y="5260011"/>
              <a:ext cx="1766" cy="3892"/>
            </a:xfrm>
            <a:custGeom>
              <a:avLst/>
              <a:gdLst/>
              <a:ahLst/>
              <a:cxnLst/>
              <a:rect l="l" t="t" r="r" b="b"/>
              <a:pathLst>
                <a:path w="10" h="37" extrusionOk="0">
                  <a:moveTo>
                    <a:pt x="1" y="1"/>
                  </a:moveTo>
                  <a:cubicBezTo>
                    <a:pt x="1" y="1"/>
                    <a:pt x="10" y="19"/>
                    <a:pt x="10" y="36"/>
                  </a:cubicBezTo>
                  <a:cubicBezTo>
                    <a:pt x="10" y="1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8"/>
            <p:cNvSpPr/>
            <p:nvPr/>
          </p:nvSpPr>
          <p:spPr>
            <a:xfrm>
              <a:off x="1630181" y="5264745"/>
              <a:ext cx="177" cy="947"/>
            </a:xfrm>
            <a:custGeom>
              <a:avLst/>
              <a:gdLst/>
              <a:ahLst/>
              <a:cxnLst/>
              <a:rect l="l" t="t" r="r" b="b"/>
              <a:pathLst>
                <a:path w="1" h="9" extrusionOk="0">
                  <a:moveTo>
                    <a:pt x="0" y="9"/>
                  </a:moveTo>
                  <a:lnTo>
                    <a:pt x="0" y="0"/>
                  </a:lnTo>
                  <a:cubicBezTo>
                    <a:pt x="0" y="9"/>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8"/>
            <p:cNvSpPr/>
            <p:nvPr/>
          </p:nvSpPr>
          <p:spPr>
            <a:xfrm>
              <a:off x="1620823" y="5281785"/>
              <a:ext cx="14125" cy="3576"/>
            </a:xfrm>
            <a:custGeom>
              <a:avLst/>
              <a:gdLst/>
              <a:ahLst/>
              <a:cxnLst/>
              <a:rect l="l" t="t" r="r" b="b"/>
              <a:pathLst>
                <a:path w="80" h="34" extrusionOk="0">
                  <a:moveTo>
                    <a:pt x="23" y="1"/>
                  </a:moveTo>
                  <a:cubicBezTo>
                    <a:pt x="12" y="1"/>
                    <a:pt x="4" y="9"/>
                    <a:pt x="0" y="32"/>
                  </a:cubicBezTo>
                  <a:cubicBezTo>
                    <a:pt x="4" y="33"/>
                    <a:pt x="6" y="34"/>
                    <a:pt x="9" y="34"/>
                  </a:cubicBezTo>
                  <a:cubicBezTo>
                    <a:pt x="23" y="34"/>
                    <a:pt x="33" y="22"/>
                    <a:pt x="50" y="22"/>
                  </a:cubicBezTo>
                  <a:cubicBezTo>
                    <a:pt x="58" y="22"/>
                    <a:pt x="67" y="25"/>
                    <a:pt x="80" y="32"/>
                  </a:cubicBezTo>
                  <a:cubicBezTo>
                    <a:pt x="64" y="22"/>
                    <a:pt x="41"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8"/>
            <p:cNvSpPr/>
            <p:nvPr/>
          </p:nvSpPr>
          <p:spPr>
            <a:xfrm>
              <a:off x="1624001" y="5269373"/>
              <a:ext cx="7945" cy="4733"/>
            </a:xfrm>
            <a:custGeom>
              <a:avLst/>
              <a:gdLst/>
              <a:ahLst/>
              <a:cxnLst/>
              <a:rect l="l" t="t" r="r" b="b"/>
              <a:pathLst>
                <a:path w="45" h="45" extrusionOk="0">
                  <a:moveTo>
                    <a:pt x="0" y="0"/>
                  </a:moveTo>
                  <a:lnTo>
                    <a:pt x="9" y="44"/>
                  </a:lnTo>
                  <a:cubicBezTo>
                    <a:pt x="16" y="44"/>
                    <a:pt x="23" y="33"/>
                    <a:pt x="35" y="33"/>
                  </a:cubicBezTo>
                  <a:cubicBezTo>
                    <a:pt x="38" y="33"/>
                    <a:pt x="41" y="34"/>
                    <a:pt x="44" y="3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8"/>
            <p:cNvSpPr/>
            <p:nvPr/>
          </p:nvSpPr>
          <p:spPr>
            <a:xfrm>
              <a:off x="1620823" y="5267480"/>
              <a:ext cx="3355" cy="1999"/>
            </a:xfrm>
            <a:custGeom>
              <a:avLst/>
              <a:gdLst/>
              <a:ahLst/>
              <a:cxnLst/>
              <a:rect l="l" t="t" r="r" b="b"/>
              <a:pathLst>
                <a:path w="19" h="19" extrusionOk="0">
                  <a:moveTo>
                    <a:pt x="0" y="1"/>
                  </a:moveTo>
                  <a:lnTo>
                    <a:pt x="18" y="18"/>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8"/>
            <p:cNvSpPr/>
            <p:nvPr/>
          </p:nvSpPr>
          <p:spPr>
            <a:xfrm>
              <a:off x="1611466" y="5236870"/>
              <a:ext cx="8828" cy="8625"/>
            </a:xfrm>
            <a:custGeom>
              <a:avLst/>
              <a:gdLst/>
              <a:ahLst/>
              <a:cxnLst/>
              <a:rect l="l" t="t" r="r" b="b"/>
              <a:pathLst>
                <a:path w="50" h="82" extrusionOk="0">
                  <a:moveTo>
                    <a:pt x="0" y="0"/>
                  </a:moveTo>
                  <a:lnTo>
                    <a:pt x="0" y="0"/>
                  </a:lnTo>
                  <a:cubicBezTo>
                    <a:pt x="9" y="27"/>
                    <a:pt x="9" y="53"/>
                    <a:pt x="18" y="80"/>
                  </a:cubicBezTo>
                  <a:cubicBezTo>
                    <a:pt x="25" y="80"/>
                    <a:pt x="32" y="81"/>
                    <a:pt x="38" y="81"/>
                  </a:cubicBezTo>
                  <a:cubicBezTo>
                    <a:pt x="46" y="81"/>
                    <a:pt x="50" y="78"/>
                    <a:pt x="45" y="62"/>
                  </a:cubicBezTo>
                  <a:cubicBezTo>
                    <a:pt x="27" y="44"/>
                    <a:pt x="18"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8"/>
            <p:cNvSpPr/>
            <p:nvPr/>
          </p:nvSpPr>
          <p:spPr>
            <a:xfrm>
              <a:off x="1622412" y="5252648"/>
              <a:ext cx="1766" cy="1052"/>
            </a:xfrm>
            <a:custGeom>
              <a:avLst/>
              <a:gdLst/>
              <a:ahLst/>
              <a:cxnLst/>
              <a:rect l="l" t="t" r="r" b="b"/>
              <a:pathLst>
                <a:path w="10" h="10" extrusionOk="0">
                  <a:moveTo>
                    <a:pt x="0" y="0"/>
                  </a:moveTo>
                  <a:cubicBezTo>
                    <a:pt x="0" y="9"/>
                    <a:pt x="0" y="9"/>
                    <a:pt x="9" y="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8"/>
            <p:cNvSpPr/>
            <p:nvPr/>
          </p:nvSpPr>
          <p:spPr>
            <a:xfrm>
              <a:off x="1595929" y="5212677"/>
              <a:ext cx="1589" cy="1052"/>
            </a:xfrm>
            <a:custGeom>
              <a:avLst/>
              <a:gdLst/>
              <a:ahLst/>
              <a:cxnLst/>
              <a:rect l="l" t="t" r="r" b="b"/>
              <a:pathLst>
                <a:path w="9" h="10" extrusionOk="0">
                  <a:moveTo>
                    <a:pt x="9" y="1"/>
                  </a:moveTo>
                  <a:lnTo>
                    <a:pt x="0" y="10"/>
                  </a:lnTo>
                  <a:lnTo>
                    <a:pt x="9" y="10"/>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8"/>
            <p:cNvSpPr/>
            <p:nvPr/>
          </p:nvSpPr>
          <p:spPr>
            <a:xfrm>
              <a:off x="1613055" y="5245180"/>
              <a:ext cx="6356" cy="4733"/>
            </a:xfrm>
            <a:custGeom>
              <a:avLst/>
              <a:gdLst/>
              <a:ahLst/>
              <a:cxnLst/>
              <a:rect l="l" t="t" r="r" b="b"/>
              <a:pathLst>
                <a:path w="36" h="45" extrusionOk="0">
                  <a:moveTo>
                    <a:pt x="9" y="1"/>
                  </a:moveTo>
                  <a:cubicBezTo>
                    <a:pt x="9" y="1"/>
                    <a:pt x="0" y="1"/>
                    <a:pt x="9" y="10"/>
                  </a:cubicBezTo>
                  <a:cubicBezTo>
                    <a:pt x="9" y="27"/>
                    <a:pt x="18" y="36"/>
                    <a:pt x="36" y="45"/>
                  </a:cubicBezTo>
                  <a:cubicBezTo>
                    <a:pt x="27" y="36"/>
                    <a:pt x="18" y="18"/>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8"/>
            <p:cNvSpPr/>
            <p:nvPr/>
          </p:nvSpPr>
          <p:spPr>
            <a:xfrm>
              <a:off x="1611466" y="5227508"/>
              <a:ext cx="3355" cy="4839"/>
            </a:xfrm>
            <a:custGeom>
              <a:avLst/>
              <a:gdLst/>
              <a:ahLst/>
              <a:cxnLst/>
              <a:rect l="l" t="t" r="r" b="b"/>
              <a:pathLst>
                <a:path w="19" h="46" extrusionOk="0">
                  <a:moveTo>
                    <a:pt x="9" y="1"/>
                  </a:moveTo>
                  <a:cubicBezTo>
                    <a:pt x="9" y="19"/>
                    <a:pt x="0" y="27"/>
                    <a:pt x="0" y="45"/>
                  </a:cubicBezTo>
                  <a:cubicBezTo>
                    <a:pt x="9" y="27"/>
                    <a:pt x="18"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8"/>
            <p:cNvSpPr/>
            <p:nvPr/>
          </p:nvSpPr>
          <p:spPr>
            <a:xfrm>
              <a:off x="1624001" y="5251281"/>
              <a:ext cx="1412" cy="526"/>
            </a:xfrm>
            <a:custGeom>
              <a:avLst/>
              <a:gdLst/>
              <a:ahLst/>
              <a:cxnLst/>
              <a:rect l="l" t="t" r="r" b="b"/>
              <a:pathLst>
                <a:path w="8" h="5" extrusionOk="0">
                  <a:moveTo>
                    <a:pt x="6" y="1"/>
                  </a:moveTo>
                  <a:cubicBezTo>
                    <a:pt x="5" y="1"/>
                    <a:pt x="3" y="2"/>
                    <a:pt x="0" y="5"/>
                  </a:cubicBezTo>
                  <a:cubicBezTo>
                    <a:pt x="6" y="5"/>
                    <a:pt x="8"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8"/>
            <p:cNvSpPr/>
            <p:nvPr/>
          </p:nvSpPr>
          <p:spPr>
            <a:xfrm>
              <a:off x="1619234" y="5249808"/>
              <a:ext cx="4944" cy="2945"/>
            </a:xfrm>
            <a:custGeom>
              <a:avLst/>
              <a:gdLst/>
              <a:ahLst/>
              <a:cxnLst/>
              <a:rect l="l" t="t" r="r" b="b"/>
              <a:pathLst>
                <a:path w="28" h="28" extrusionOk="0">
                  <a:moveTo>
                    <a:pt x="1" y="1"/>
                  </a:moveTo>
                  <a:lnTo>
                    <a:pt x="1" y="1"/>
                  </a:lnTo>
                  <a:cubicBezTo>
                    <a:pt x="9" y="10"/>
                    <a:pt x="9" y="19"/>
                    <a:pt x="18" y="27"/>
                  </a:cubicBezTo>
                  <a:cubicBezTo>
                    <a:pt x="27" y="27"/>
                    <a:pt x="27" y="19"/>
                    <a:pt x="27" y="19"/>
                  </a:cubicBezTo>
                  <a:cubicBezTo>
                    <a:pt x="18"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8"/>
            <p:cNvSpPr/>
            <p:nvPr/>
          </p:nvSpPr>
          <p:spPr>
            <a:xfrm>
              <a:off x="1553732" y="5208048"/>
              <a:ext cx="42374" cy="16094"/>
            </a:xfrm>
            <a:custGeom>
              <a:avLst/>
              <a:gdLst/>
              <a:ahLst/>
              <a:cxnLst/>
              <a:rect l="l" t="t" r="r" b="b"/>
              <a:pathLst>
                <a:path w="240" h="153" extrusionOk="0">
                  <a:moveTo>
                    <a:pt x="28" y="1"/>
                  </a:moveTo>
                  <a:cubicBezTo>
                    <a:pt x="19" y="1"/>
                    <a:pt x="10" y="3"/>
                    <a:pt x="1" y="9"/>
                  </a:cubicBezTo>
                  <a:lnTo>
                    <a:pt x="36" y="45"/>
                  </a:lnTo>
                  <a:cubicBezTo>
                    <a:pt x="34" y="47"/>
                    <a:pt x="32" y="47"/>
                    <a:pt x="29" y="47"/>
                  </a:cubicBezTo>
                  <a:cubicBezTo>
                    <a:pt x="24" y="47"/>
                    <a:pt x="19" y="45"/>
                    <a:pt x="15" y="45"/>
                  </a:cubicBezTo>
                  <a:cubicBezTo>
                    <a:pt x="12" y="45"/>
                    <a:pt x="10" y="47"/>
                    <a:pt x="10" y="54"/>
                  </a:cubicBezTo>
                  <a:cubicBezTo>
                    <a:pt x="36" y="54"/>
                    <a:pt x="89" y="89"/>
                    <a:pt x="71" y="142"/>
                  </a:cubicBezTo>
                  <a:cubicBezTo>
                    <a:pt x="79" y="149"/>
                    <a:pt x="88" y="152"/>
                    <a:pt x="99" y="152"/>
                  </a:cubicBezTo>
                  <a:cubicBezTo>
                    <a:pt x="141" y="152"/>
                    <a:pt x="204" y="103"/>
                    <a:pt x="239" y="54"/>
                  </a:cubicBezTo>
                  <a:cubicBezTo>
                    <a:pt x="236" y="54"/>
                    <a:pt x="232" y="54"/>
                    <a:pt x="227" y="54"/>
                  </a:cubicBezTo>
                  <a:cubicBezTo>
                    <a:pt x="218" y="54"/>
                    <a:pt x="204" y="51"/>
                    <a:pt x="186" y="27"/>
                  </a:cubicBezTo>
                  <a:cubicBezTo>
                    <a:pt x="171" y="42"/>
                    <a:pt x="176" y="111"/>
                    <a:pt x="148" y="111"/>
                  </a:cubicBezTo>
                  <a:cubicBezTo>
                    <a:pt x="144" y="111"/>
                    <a:pt x="139" y="110"/>
                    <a:pt x="133" y="106"/>
                  </a:cubicBezTo>
                  <a:cubicBezTo>
                    <a:pt x="98" y="62"/>
                    <a:pt x="133" y="62"/>
                    <a:pt x="133" y="27"/>
                  </a:cubicBezTo>
                  <a:lnTo>
                    <a:pt x="133" y="27"/>
                  </a:lnTo>
                  <a:cubicBezTo>
                    <a:pt x="129" y="33"/>
                    <a:pt x="123" y="36"/>
                    <a:pt x="117" y="36"/>
                  </a:cubicBezTo>
                  <a:cubicBezTo>
                    <a:pt x="94" y="36"/>
                    <a:pt x="6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8"/>
            <p:cNvSpPr/>
            <p:nvPr/>
          </p:nvSpPr>
          <p:spPr>
            <a:xfrm>
              <a:off x="1597341" y="5213623"/>
              <a:ext cx="9534" cy="10308"/>
            </a:xfrm>
            <a:custGeom>
              <a:avLst/>
              <a:gdLst/>
              <a:ahLst/>
              <a:cxnLst/>
              <a:rect l="l" t="t" r="r" b="b"/>
              <a:pathLst>
                <a:path w="54" h="98" extrusionOk="0">
                  <a:moveTo>
                    <a:pt x="1" y="1"/>
                  </a:moveTo>
                  <a:lnTo>
                    <a:pt x="27" y="89"/>
                  </a:lnTo>
                  <a:lnTo>
                    <a:pt x="19" y="80"/>
                  </a:lnTo>
                  <a:lnTo>
                    <a:pt x="36" y="98"/>
                  </a:lnTo>
                  <a:cubicBezTo>
                    <a:pt x="27" y="80"/>
                    <a:pt x="36" y="62"/>
                    <a:pt x="54" y="27"/>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8"/>
            <p:cNvSpPr/>
            <p:nvPr/>
          </p:nvSpPr>
          <p:spPr>
            <a:xfrm>
              <a:off x="1591162" y="5223827"/>
              <a:ext cx="20481" cy="14095"/>
            </a:xfrm>
            <a:custGeom>
              <a:avLst/>
              <a:gdLst/>
              <a:ahLst/>
              <a:cxnLst/>
              <a:rect l="l" t="t" r="r" b="b"/>
              <a:pathLst>
                <a:path w="116" h="134" extrusionOk="0">
                  <a:moveTo>
                    <a:pt x="71" y="1"/>
                  </a:moveTo>
                  <a:cubicBezTo>
                    <a:pt x="71" y="18"/>
                    <a:pt x="80" y="45"/>
                    <a:pt x="98" y="80"/>
                  </a:cubicBezTo>
                  <a:cubicBezTo>
                    <a:pt x="98" y="71"/>
                    <a:pt x="99" y="68"/>
                    <a:pt x="100" y="68"/>
                  </a:cubicBezTo>
                  <a:cubicBezTo>
                    <a:pt x="104" y="68"/>
                    <a:pt x="110" y="80"/>
                    <a:pt x="115" y="80"/>
                  </a:cubicBezTo>
                  <a:lnTo>
                    <a:pt x="71" y="1"/>
                  </a:lnTo>
                  <a:close/>
                  <a:moveTo>
                    <a:pt x="98" y="80"/>
                  </a:moveTo>
                  <a:cubicBezTo>
                    <a:pt x="107" y="98"/>
                    <a:pt x="115" y="115"/>
                    <a:pt x="115" y="124"/>
                  </a:cubicBezTo>
                  <a:cubicBezTo>
                    <a:pt x="115" y="107"/>
                    <a:pt x="115" y="89"/>
                    <a:pt x="115" y="80"/>
                  </a:cubicBezTo>
                  <a:close/>
                  <a:moveTo>
                    <a:pt x="30" y="64"/>
                  </a:moveTo>
                  <a:cubicBezTo>
                    <a:pt x="19" y="64"/>
                    <a:pt x="10" y="68"/>
                    <a:pt x="1" y="80"/>
                  </a:cubicBezTo>
                  <a:cubicBezTo>
                    <a:pt x="18" y="133"/>
                    <a:pt x="45" y="107"/>
                    <a:pt x="71" y="133"/>
                  </a:cubicBezTo>
                  <a:cubicBezTo>
                    <a:pt x="57" y="107"/>
                    <a:pt x="55" y="100"/>
                    <a:pt x="59" y="100"/>
                  </a:cubicBezTo>
                  <a:cubicBezTo>
                    <a:pt x="63" y="100"/>
                    <a:pt x="74" y="108"/>
                    <a:pt x="83" y="108"/>
                  </a:cubicBezTo>
                  <a:cubicBezTo>
                    <a:pt x="91" y="108"/>
                    <a:pt x="98" y="102"/>
                    <a:pt x="98" y="80"/>
                  </a:cubicBezTo>
                  <a:cubicBezTo>
                    <a:pt x="74" y="80"/>
                    <a:pt x="51" y="64"/>
                    <a:pt x="30"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8"/>
            <p:cNvSpPr/>
            <p:nvPr/>
          </p:nvSpPr>
          <p:spPr>
            <a:xfrm>
              <a:off x="1605286" y="5282311"/>
              <a:ext cx="1589" cy="1052"/>
            </a:xfrm>
            <a:custGeom>
              <a:avLst/>
              <a:gdLst/>
              <a:ahLst/>
              <a:cxnLst/>
              <a:rect l="l" t="t" r="r" b="b"/>
              <a:pathLst>
                <a:path w="9" h="10" extrusionOk="0">
                  <a:moveTo>
                    <a:pt x="9" y="1"/>
                  </a:moveTo>
                  <a:cubicBezTo>
                    <a:pt x="0" y="1"/>
                    <a:pt x="0" y="1"/>
                    <a:pt x="0" y="10"/>
                  </a:cubicBezTo>
                  <a:cubicBezTo>
                    <a:pt x="0" y="10"/>
                    <a:pt x="0"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8"/>
            <p:cNvSpPr/>
            <p:nvPr/>
          </p:nvSpPr>
          <p:spPr>
            <a:xfrm>
              <a:off x="1606699" y="5271161"/>
              <a:ext cx="12712" cy="12938"/>
            </a:xfrm>
            <a:custGeom>
              <a:avLst/>
              <a:gdLst/>
              <a:ahLst/>
              <a:cxnLst/>
              <a:rect l="l" t="t" r="r" b="b"/>
              <a:pathLst>
                <a:path w="72" h="123" extrusionOk="0">
                  <a:moveTo>
                    <a:pt x="72" y="1"/>
                  </a:moveTo>
                  <a:cubicBezTo>
                    <a:pt x="70" y="1"/>
                    <a:pt x="68" y="3"/>
                    <a:pt x="66" y="6"/>
                  </a:cubicBezTo>
                  <a:lnTo>
                    <a:pt x="66" y="6"/>
                  </a:lnTo>
                  <a:cubicBezTo>
                    <a:pt x="68" y="4"/>
                    <a:pt x="70" y="3"/>
                    <a:pt x="72" y="1"/>
                  </a:cubicBezTo>
                  <a:close/>
                  <a:moveTo>
                    <a:pt x="66" y="6"/>
                  </a:moveTo>
                  <a:cubicBezTo>
                    <a:pt x="34" y="30"/>
                    <a:pt x="18" y="47"/>
                    <a:pt x="1" y="72"/>
                  </a:cubicBezTo>
                  <a:cubicBezTo>
                    <a:pt x="10" y="80"/>
                    <a:pt x="19" y="80"/>
                    <a:pt x="27" y="98"/>
                  </a:cubicBezTo>
                  <a:cubicBezTo>
                    <a:pt x="24" y="109"/>
                    <a:pt x="20" y="113"/>
                    <a:pt x="16" y="113"/>
                  </a:cubicBezTo>
                  <a:cubicBezTo>
                    <a:pt x="11" y="113"/>
                    <a:pt x="6" y="107"/>
                    <a:pt x="1" y="107"/>
                  </a:cubicBezTo>
                  <a:cubicBezTo>
                    <a:pt x="6" y="112"/>
                    <a:pt x="17" y="123"/>
                    <a:pt x="27" y="123"/>
                  </a:cubicBezTo>
                  <a:cubicBezTo>
                    <a:pt x="34" y="123"/>
                    <a:pt x="41" y="117"/>
                    <a:pt x="45" y="98"/>
                  </a:cubicBezTo>
                  <a:lnTo>
                    <a:pt x="36" y="98"/>
                  </a:lnTo>
                  <a:cubicBezTo>
                    <a:pt x="36" y="62"/>
                    <a:pt x="54" y="19"/>
                    <a:pt x="66"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8"/>
            <p:cNvSpPr/>
            <p:nvPr/>
          </p:nvSpPr>
          <p:spPr>
            <a:xfrm>
              <a:off x="1595929" y="5248967"/>
              <a:ext cx="9534" cy="7048"/>
            </a:xfrm>
            <a:custGeom>
              <a:avLst/>
              <a:gdLst/>
              <a:ahLst/>
              <a:cxnLst/>
              <a:rect l="l" t="t" r="r" b="b"/>
              <a:pathLst>
                <a:path w="54" h="67" extrusionOk="0">
                  <a:moveTo>
                    <a:pt x="18" y="0"/>
                  </a:moveTo>
                  <a:lnTo>
                    <a:pt x="0" y="44"/>
                  </a:lnTo>
                  <a:lnTo>
                    <a:pt x="18" y="44"/>
                  </a:lnTo>
                  <a:cubicBezTo>
                    <a:pt x="18" y="62"/>
                    <a:pt x="24" y="66"/>
                    <a:pt x="32" y="66"/>
                  </a:cubicBezTo>
                  <a:cubicBezTo>
                    <a:pt x="40" y="66"/>
                    <a:pt x="49" y="62"/>
                    <a:pt x="53" y="62"/>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8"/>
            <p:cNvSpPr/>
            <p:nvPr/>
          </p:nvSpPr>
          <p:spPr>
            <a:xfrm>
              <a:off x="1595929" y="5208995"/>
              <a:ext cx="10947" cy="2840"/>
            </a:xfrm>
            <a:custGeom>
              <a:avLst/>
              <a:gdLst/>
              <a:ahLst/>
              <a:cxnLst/>
              <a:rect l="l" t="t" r="r" b="b"/>
              <a:pathLst>
                <a:path w="62" h="27" extrusionOk="0">
                  <a:moveTo>
                    <a:pt x="0" y="0"/>
                  </a:moveTo>
                  <a:lnTo>
                    <a:pt x="27" y="27"/>
                  </a:lnTo>
                  <a:lnTo>
                    <a:pt x="62" y="1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8"/>
            <p:cNvSpPr/>
            <p:nvPr/>
          </p:nvSpPr>
          <p:spPr>
            <a:xfrm>
              <a:off x="1592751" y="5199738"/>
              <a:ext cx="6356" cy="2840"/>
            </a:xfrm>
            <a:custGeom>
              <a:avLst/>
              <a:gdLst/>
              <a:ahLst/>
              <a:cxnLst/>
              <a:rect l="l" t="t" r="r" b="b"/>
              <a:pathLst>
                <a:path w="36" h="27" extrusionOk="0">
                  <a:moveTo>
                    <a:pt x="9" y="0"/>
                  </a:moveTo>
                  <a:lnTo>
                    <a:pt x="1" y="27"/>
                  </a:lnTo>
                  <a:lnTo>
                    <a:pt x="36"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8"/>
            <p:cNvSpPr/>
            <p:nvPr/>
          </p:nvSpPr>
          <p:spPr>
            <a:xfrm>
              <a:off x="998814" y="4909945"/>
              <a:ext cx="1766" cy="2840"/>
            </a:xfrm>
            <a:custGeom>
              <a:avLst/>
              <a:gdLst/>
              <a:ahLst/>
              <a:cxnLst/>
              <a:rect l="l" t="t" r="r" b="b"/>
              <a:pathLst>
                <a:path w="10" h="27" extrusionOk="0">
                  <a:moveTo>
                    <a:pt x="9" y="0"/>
                  </a:moveTo>
                  <a:lnTo>
                    <a:pt x="9" y="0"/>
                  </a:lnTo>
                  <a:cubicBezTo>
                    <a:pt x="0" y="9"/>
                    <a:pt x="0" y="18"/>
                    <a:pt x="0" y="27"/>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8"/>
            <p:cNvSpPr/>
            <p:nvPr/>
          </p:nvSpPr>
          <p:spPr>
            <a:xfrm>
              <a:off x="1017529" y="4896902"/>
              <a:ext cx="1766" cy="1999"/>
            </a:xfrm>
            <a:custGeom>
              <a:avLst/>
              <a:gdLst/>
              <a:ahLst/>
              <a:cxnLst/>
              <a:rect l="l" t="t" r="r" b="b"/>
              <a:pathLst>
                <a:path w="10" h="19" extrusionOk="0">
                  <a:moveTo>
                    <a:pt x="0" y="1"/>
                  </a:moveTo>
                  <a:lnTo>
                    <a:pt x="9" y="18"/>
                  </a:ln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8"/>
            <p:cNvSpPr/>
            <p:nvPr/>
          </p:nvSpPr>
          <p:spPr>
            <a:xfrm>
              <a:off x="1416547" y="4959384"/>
              <a:ext cx="8651" cy="9151"/>
            </a:xfrm>
            <a:custGeom>
              <a:avLst/>
              <a:gdLst/>
              <a:ahLst/>
              <a:cxnLst/>
              <a:rect l="l" t="t" r="r" b="b"/>
              <a:pathLst>
                <a:path w="49" h="87" extrusionOk="0">
                  <a:moveTo>
                    <a:pt x="37" y="1"/>
                  </a:moveTo>
                  <a:cubicBezTo>
                    <a:pt x="35" y="1"/>
                    <a:pt x="32" y="3"/>
                    <a:pt x="27" y="7"/>
                  </a:cubicBezTo>
                  <a:lnTo>
                    <a:pt x="1" y="33"/>
                  </a:lnTo>
                  <a:cubicBezTo>
                    <a:pt x="18" y="51"/>
                    <a:pt x="27" y="69"/>
                    <a:pt x="27" y="86"/>
                  </a:cubicBezTo>
                  <a:cubicBezTo>
                    <a:pt x="35" y="50"/>
                    <a:pt x="48" y="1"/>
                    <a:pt x="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8"/>
            <p:cNvSpPr/>
            <p:nvPr/>
          </p:nvSpPr>
          <p:spPr>
            <a:xfrm>
              <a:off x="1192143" y="4858824"/>
              <a:ext cx="6356" cy="1999"/>
            </a:xfrm>
            <a:custGeom>
              <a:avLst/>
              <a:gdLst/>
              <a:ahLst/>
              <a:cxnLst/>
              <a:rect l="l" t="t" r="r" b="b"/>
              <a:pathLst>
                <a:path w="36" h="19" extrusionOk="0">
                  <a:moveTo>
                    <a:pt x="0" y="1"/>
                  </a:moveTo>
                  <a:lnTo>
                    <a:pt x="0" y="18"/>
                  </a:lnTo>
                  <a:cubicBezTo>
                    <a:pt x="9" y="9"/>
                    <a:pt x="27" y="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8"/>
            <p:cNvSpPr/>
            <p:nvPr/>
          </p:nvSpPr>
          <p:spPr>
            <a:xfrm>
              <a:off x="1170250" y="4866292"/>
              <a:ext cx="3355" cy="4733"/>
            </a:xfrm>
            <a:custGeom>
              <a:avLst/>
              <a:gdLst/>
              <a:ahLst/>
              <a:cxnLst/>
              <a:rect l="l" t="t" r="r" b="b"/>
              <a:pathLst>
                <a:path w="19" h="45" extrusionOk="0">
                  <a:moveTo>
                    <a:pt x="1" y="0"/>
                  </a:moveTo>
                  <a:cubicBezTo>
                    <a:pt x="1" y="18"/>
                    <a:pt x="9" y="27"/>
                    <a:pt x="18" y="4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8"/>
            <p:cNvSpPr/>
            <p:nvPr/>
          </p:nvSpPr>
          <p:spPr>
            <a:xfrm>
              <a:off x="895881" y="4976740"/>
              <a:ext cx="6356" cy="4839"/>
            </a:xfrm>
            <a:custGeom>
              <a:avLst/>
              <a:gdLst/>
              <a:ahLst/>
              <a:cxnLst/>
              <a:rect l="l" t="t" r="r" b="b"/>
              <a:pathLst>
                <a:path w="36" h="46" extrusionOk="0">
                  <a:moveTo>
                    <a:pt x="1" y="1"/>
                  </a:moveTo>
                  <a:lnTo>
                    <a:pt x="9" y="45"/>
                  </a:lnTo>
                  <a:cubicBezTo>
                    <a:pt x="36" y="19"/>
                    <a:pt x="18" y="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8"/>
            <p:cNvSpPr/>
            <p:nvPr/>
          </p:nvSpPr>
          <p:spPr>
            <a:xfrm>
              <a:off x="1525659" y="5096549"/>
              <a:ext cx="6533" cy="8520"/>
            </a:xfrm>
            <a:custGeom>
              <a:avLst/>
              <a:gdLst/>
              <a:ahLst/>
              <a:cxnLst/>
              <a:rect l="l" t="t" r="r" b="b"/>
              <a:pathLst>
                <a:path w="37" h="81" extrusionOk="0">
                  <a:moveTo>
                    <a:pt x="27" y="1"/>
                  </a:moveTo>
                  <a:cubicBezTo>
                    <a:pt x="18" y="45"/>
                    <a:pt x="1" y="80"/>
                    <a:pt x="36" y="80"/>
                  </a:cubicBezTo>
                  <a:cubicBezTo>
                    <a:pt x="36" y="45"/>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8"/>
            <p:cNvSpPr/>
            <p:nvPr/>
          </p:nvSpPr>
          <p:spPr>
            <a:xfrm>
              <a:off x="958206" y="4876495"/>
              <a:ext cx="3355" cy="2840"/>
            </a:xfrm>
            <a:custGeom>
              <a:avLst/>
              <a:gdLst/>
              <a:ahLst/>
              <a:cxnLst/>
              <a:rect l="l" t="t" r="r" b="b"/>
              <a:pathLst>
                <a:path w="19" h="27" extrusionOk="0">
                  <a:moveTo>
                    <a:pt x="10" y="0"/>
                  </a:moveTo>
                  <a:cubicBezTo>
                    <a:pt x="1" y="18"/>
                    <a:pt x="10" y="27"/>
                    <a:pt x="10" y="27"/>
                  </a:cubicBezTo>
                  <a:cubicBezTo>
                    <a:pt x="18" y="18"/>
                    <a:pt x="18"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8"/>
            <p:cNvSpPr/>
            <p:nvPr/>
          </p:nvSpPr>
          <p:spPr>
            <a:xfrm>
              <a:off x="1525659" y="5089186"/>
              <a:ext cx="6533" cy="7468"/>
            </a:xfrm>
            <a:custGeom>
              <a:avLst/>
              <a:gdLst/>
              <a:ahLst/>
              <a:cxnLst/>
              <a:rect l="l" t="t" r="r" b="b"/>
              <a:pathLst>
                <a:path w="37" h="71" extrusionOk="0">
                  <a:moveTo>
                    <a:pt x="1" y="0"/>
                  </a:moveTo>
                  <a:cubicBezTo>
                    <a:pt x="1" y="9"/>
                    <a:pt x="1" y="9"/>
                    <a:pt x="1" y="18"/>
                  </a:cubicBezTo>
                  <a:cubicBezTo>
                    <a:pt x="10" y="36"/>
                    <a:pt x="27" y="53"/>
                    <a:pt x="27" y="71"/>
                  </a:cubicBezTo>
                  <a:cubicBezTo>
                    <a:pt x="36" y="44"/>
                    <a:pt x="36"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8"/>
            <p:cNvSpPr/>
            <p:nvPr/>
          </p:nvSpPr>
          <p:spPr>
            <a:xfrm>
              <a:off x="687014" y="5256330"/>
              <a:ext cx="177" cy="1052"/>
            </a:xfrm>
            <a:custGeom>
              <a:avLst/>
              <a:gdLst/>
              <a:ahLst/>
              <a:cxnLst/>
              <a:rect l="l" t="t" r="r" b="b"/>
              <a:pathLst>
                <a:path w="1" h="10" extrusionOk="0">
                  <a:moveTo>
                    <a:pt x="0" y="1"/>
                  </a:moveTo>
                  <a:cubicBezTo>
                    <a:pt x="0" y="10"/>
                    <a:pt x="0" y="10"/>
                    <a:pt x="0" y="10"/>
                  </a:cubicBezTo>
                  <a:cubicBezTo>
                    <a:pt x="0"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8"/>
            <p:cNvSpPr/>
            <p:nvPr/>
          </p:nvSpPr>
          <p:spPr>
            <a:xfrm>
              <a:off x="612154" y="5345529"/>
              <a:ext cx="177" cy="4733"/>
            </a:xfrm>
            <a:custGeom>
              <a:avLst/>
              <a:gdLst/>
              <a:ahLst/>
              <a:cxnLst/>
              <a:rect l="l" t="t" r="r" b="b"/>
              <a:pathLst>
                <a:path w="1" h="45" extrusionOk="0">
                  <a:moveTo>
                    <a:pt x="1" y="44"/>
                  </a:moveTo>
                  <a:cubicBezTo>
                    <a:pt x="1" y="36"/>
                    <a:pt x="1" y="18"/>
                    <a:pt x="1" y="0"/>
                  </a:cubicBezTo>
                  <a:cubicBezTo>
                    <a:pt x="1" y="9"/>
                    <a:pt x="1" y="18"/>
                    <a:pt x="1" y="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8"/>
            <p:cNvSpPr/>
            <p:nvPr/>
          </p:nvSpPr>
          <p:spPr>
            <a:xfrm>
              <a:off x="1572447" y="5163449"/>
              <a:ext cx="1589" cy="947"/>
            </a:xfrm>
            <a:custGeom>
              <a:avLst/>
              <a:gdLst/>
              <a:ahLst/>
              <a:cxnLst/>
              <a:rect l="l" t="t" r="r" b="b"/>
              <a:pathLst>
                <a:path w="9" h="9" extrusionOk="0">
                  <a:moveTo>
                    <a:pt x="1" y="1"/>
                  </a:moveTo>
                  <a:cubicBezTo>
                    <a:pt x="4" y="7"/>
                    <a:pt x="6" y="9"/>
                    <a:pt x="7" y="9"/>
                  </a:cubicBezTo>
                  <a:cubicBezTo>
                    <a:pt x="9" y="9"/>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8"/>
            <p:cNvSpPr/>
            <p:nvPr/>
          </p:nvSpPr>
          <p:spPr>
            <a:xfrm>
              <a:off x="1550730" y="5177439"/>
              <a:ext cx="4767" cy="947"/>
            </a:xfrm>
            <a:custGeom>
              <a:avLst/>
              <a:gdLst/>
              <a:ahLst/>
              <a:cxnLst/>
              <a:rect l="l" t="t" r="r" b="b"/>
              <a:pathLst>
                <a:path w="27" h="9" extrusionOk="0">
                  <a:moveTo>
                    <a:pt x="27" y="9"/>
                  </a:moveTo>
                  <a:cubicBezTo>
                    <a:pt x="18" y="0"/>
                    <a:pt x="9" y="0"/>
                    <a:pt x="0" y="0"/>
                  </a:cubicBezTo>
                  <a:cubicBezTo>
                    <a:pt x="9" y="0"/>
                    <a:pt x="18" y="0"/>
                    <a:pt x="27"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8"/>
            <p:cNvSpPr/>
            <p:nvPr/>
          </p:nvSpPr>
          <p:spPr>
            <a:xfrm>
              <a:off x="1474281" y="5077089"/>
              <a:ext cx="1766" cy="1052"/>
            </a:xfrm>
            <a:custGeom>
              <a:avLst/>
              <a:gdLst/>
              <a:ahLst/>
              <a:cxnLst/>
              <a:rect l="l" t="t" r="r" b="b"/>
              <a:pathLst>
                <a:path w="10" h="10" extrusionOk="0">
                  <a:moveTo>
                    <a:pt x="9" y="1"/>
                  </a:moveTo>
                  <a:lnTo>
                    <a:pt x="9" y="1"/>
                  </a:lnTo>
                  <a:cubicBezTo>
                    <a:pt x="0" y="9"/>
                    <a:pt x="0" y="9"/>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8"/>
            <p:cNvSpPr/>
            <p:nvPr/>
          </p:nvSpPr>
          <p:spPr>
            <a:xfrm>
              <a:off x="1570858" y="5163449"/>
              <a:ext cx="1766" cy="2945"/>
            </a:xfrm>
            <a:custGeom>
              <a:avLst/>
              <a:gdLst/>
              <a:ahLst/>
              <a:cxnLst/>
              <a:rect l="l" t="t" r="r" b="b"/>
              <a:pathLst>
                <a:path w="10" h="28" extrusionOk="0">
                  <a:moveTo>
                    <a:pt x="10" y="1"/>
                  </a:moveTo>
                  <a:lnTo>
                    <a:pt x="10" y="1"/>
                  </a:lnTo>
                  <a:cubicBezTo>
                    <a:pt x="1" y="10"/>
                    <a:pt x="1" y="18"/>
                    <a:pt x="1" y="27"/>
                  </a:cubicBezTo>
                  <a:cubicBezTo>
                    <a:pt x="10" y="18"/>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8"/>
            <p:cNvSpPr/>
            <p:nvPr/>
          </p:nvSpPr>
          <p:spPr>
            <a:xfrm>
              <a:off x="1574036" y="5165342"/>
              <a:ext cx="1766" cy="1999"/>
            </a:xfrm>
            <a:custGeom>
              <a:avLst/>
              <a:gdLst/>
              <a:ahLst/>
              <a:cxnLst/>
              <a:rect l="l" t="t" r="r" b="b"/>
              <a:pathLst>
                <a:path w="10" h="19" extrusionOk="0">
                  <a:moveTo>
                    <a:pt x="1" y="0"/>
                  </a:moveTo>
                  <a:cubicBezTo>
                    <a:pt x="1" y="9"/>
                    <a:pt x="1" y="18"/>
                    <a:pt x="1" y="18"/>
                  </a:cubicBezTo>
                  <a:cubicBezTo>
                    <a:pt x="9" y="18"/>
                    <a:pt x="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8"/>
            <p:cNvSpPr/>
            <p:nvPr/>
          </p:nvSpPr>
          <p:spPr>
            <a:xfrm>
              <a:off x="1570858" y="5160714"/>
              <a:ext cx="1766" cy="2840"/>
            </a:xfrm>
            <a:custGeom>
              <a:avLst/>
              <a:gdLst/>
              <a:ahLst/>
              <a:cxnLst/>
              <a:rect l="l" t="t" r="r" b="b"/>
              <a:pathLst>
                <a:path w="10" h="27" extrusionOk="0">
                  <a:moveTo>
                    <a:pt x="1" y="0"/>
                  </a:moveTo>
                  <a:cubicBezTo>
                    <a:pt x="1" y="9"/>
                    <a:pt x="1" y="18"/>
                    <a:pt x="10" y="27"/>
                  </a:cubicBezTo>
                  <a:cubicBezTo>
                    <a:pt x="10" y="18"/>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8"/>
            <p:cNvSpPr/>
            <p:nvPr/>
          </p:nvSpPr>
          <p:spPr>
            <a:xfrm>
              <a:off x="735391" y="5087292"/>
              <a:ext cx="1412" cy="1893"/>
            </a:xfrm>
            <a:custGeom>
              <a:avLst/>
              <a:gdLst/>
              <a:ahLst/>
              <a:cxnLst/>
              <a:rect l="l" t="t" r="r" b="b"/>
              <a:pathLst>
                <a:path w="8" h="18" extrusionOk="0">
                  <a:moveTo>
                    <a:pt x="0" y="1"/>
                  </a:moveTo>
                  <a:cubicBezTo>
                    <a:pt x="4" y="13"/>
                    <a:pt x="6" y="17"/>
                    <a:pt x="7" y="17"/>
                  </a:cubicBezTo>
                  <a:cubicBezTo>
                    <a:pt x="7" y="17"/>
                    <a:pt x="5"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8"/>
            <p:cNvSpPr/>
            <p:nvPr/>
          </p:nvSpPr>
          <p:spPr>
            <a:xfrm>
              <a:off x="1310613" y="4948970"/>
              <a:ext cx="177" cy="947"/>
            </a:xfrm>
            <a:custGeom>
              <a:avLst/>
              <a:gdLst/>
              <a:ahLst/>
              <a:cxnLst/>
              <a:rect l="l" t="t" r="r" b="b"/>
              <a:pathLst>
                <a:path w="1" h="9" extrusionOk="0">
                  <a:moveTo>
                    <a:pt x="0" y="9"/>
                  </a:moveTo>
                  <a:lnTo>
                    <a:pt x="0"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8"/>
            <p:cNvSpPr/>
            <p:nvPr/>
          </p:nvSpPr>
          <p:spPr>
            <a:xfrm>
              <a:off x="1298077" y="4940555"/>
              <a:ext cx="23659" cy="9362"/>
            </a:xfrm>
            <a:custGeom>
              <a:avLst/>
              <a:gdLst/>
              <a:ahLst/>
              <a:cxnLst/>
              <a:rect l="l" t="t" r="r" b="b"/>
              <a:pathLst>
                <a:path w="134" h="89" extrusionOk="0">
                  <a:moveTo>
                    <a:pt x="133" y="1"/>
                  </a:moveTo>
                  <a:lnTo>
                    <a:pt x="1" y="54"/>
                  </a:lnTo>
                  <a:cubicBezTo>
                    <a:pt x="10" y="52"/>
                    <a:pt x="18" y="51"/>
                    <a:pt x="25" y="51"/>
                  </a:cubicBezTo>
                  <a:cubicBezTo>
                    <a:pt x="57" y="51"/>
                    <a:pt x="64" y="67"/>
                    <a:pt x="71" y="89"/>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8"/>
            <p:cNvSpPr/>
            <p:nvPr/>
          </p:nvSpPr>
          <p:spPr>
            <a:xfrm>
              <a:off x="607564" y="4829792"/>
              <a:ext cx="985367" cy="542768"/>
            </a:xfrm>
            <a:custGeom>
              <a:avLst/>
              <a:gdLst/>
              <a:ahLst/>
              <a:cxnLst/>
              <a:rect l="l" t="t" r="r" b="b"/>
              <a:pathLst>
                <a:path w="5581" h="5160" extrusionOk="0">
                  <a:moveTo>
                    <a:pt x="3320" y="374"/>
                  </a:moveTo>
                  <a:lnTo>
                    <a:pt x="3320" y="374"/>
                  </a:lnTo>
                  <a:cubicBezTo>
                    <a:pt x="3329" y="382"/>
                    <a:pt x="3338" y="391"/>
                    <a:pt x="3347" y="409"/>
                  </a:cubicBezTo>
                  <a:cubicBezTo>
                    <a:pt x="3343" y="411"/>
                    <a:pt x="3341" y="411"/>
                    <a:pt x="3338" y="411"/>
                  </a:cubicBezTo>
                  <a:cubicBezTo>
                    <a:pt x="3326" y="411"/>
                    <a:pt x="3320" y="395"/>
                    <a:pt x="3320" y="374"/>
                  </a:cubicBezTo>
                  <a:close/>
                  <a:moveTo>
                    <a:pt x="3408" y="541"/>
                  </a:moveTo>
                  <a:cubicBezTo>
                    <a:pt x="3410" y="543"/>
                    <a:pt x="3411" y="545"/>
                    <a:pt x="3413" y="546"/>
                  </a:cubicBezTo>
                  <a:lnTo>
                    <a:pt x="3413" y="546"/>
                  </a:lnTo>
                  <a:cubicBezTo>
                    <a:pt x="3411" y="545"/>
                    <a:pt x="3410" y="543"/>
                    <a:pt x="3408" y="541"/>
                  </a:cubicBezTo>
                  <a:close/>
                  <a:moveTo>
                    <a:pt x="4316" y="1111"/>
                  </a:moveTo>
                  <a:cubicBezTo>
                    <a:pt x="4316" y="1111"/>
                    <a:pt x="4317" y="1111"/>
                    <a:pt x="4317" y="1112"/>
                  </a:cubicBezTo>
                  <a:lnTo>
                    <a:pt x="4317" y="1112"/>
                  </a:lnTo>
                  <a:cubicBezTo>
                    <a:pt x="4316" y="1112"/>
                    <a:pt x="4315" y="1112"/>
                    <a:pt x="4314" y="1113"/>
                  </a:cubicBezTo>
                  <a:lnTo>
                    <a:pt x="4314" y="1113"/>
                  </a:lnTo>
                  <a:cubicBezTo>
                    <a:pt x="4314" y="1112"/>
                    <a:pt x="4315" y="1111"/>
                    <a:pt x="4316" y="1111"/>
                  </a:cubicBezTo>
                  <a:close/>
                  <a:moveTo>
                    <a:pt x="4106" y="1269"/>
                  </a:moveTo>
                  <a:cubicBezTo>
                    <a:pt x="4105" y="1271"/>
                    <a:pt x="4105" y="1273"/>
                    <a:pt x="4106" y="1274"/>
                  </a:cubicBezTo>
                  <a:cubicBezTo>
                    <a:pt x="4106" y="1272"/>
                    <a:pt x="4106" y="1270"/>
                    <a:pt x="4106" y="1269"/>
                  </a:cubicBezTo>
                  <a:close/>
                  <a:moveTo>
                    <a:pt x="1442" y="1639"/>
                  </a:moveTo>
                  <a:lnTo>
                    <a:pt x="1439" y="1645"/>
                  </a:lnTo>
                  <a:cubicBezTo>
                    <a:pt x="1440" y="1643"/>
                    <a:pt x="1441" y="1641"/>
                    <a:pt x="1442" y="1639"/>
                  </a:cubicBezTo>
                  <a:close/>
                  <a:moveTo>
                    <a:pt x="1051" y="2113"/>
                  </a:moveTo>
                  <a:cubicBezTo>
                    <a:pt x="1049" y="2117"/>
                    <a:pt x="1048" y="2120"/>
                    <a:pt x="1046" y="2123"/>
                  </a:cubicBezTo>
                  <a:lnTo>
                    <a:pt x="1046" y="2123"/>
                  </a:lnTo>
                  <a:cubicBezTo>
                    <a:pt x="1049" y="2120"/>
                    <a:pt x="1051" y="2116"/>
                    <a:pt x="1051" y="2113"/>
                  </a:cubicBezTo>
                  <a:close/>
                  <a:moveTo>
                    <a:pt x="711" y="2670"/>
                  </a:moveTo>
                  <a:cubicBezTo>
                    <a:pt x="711" y="2672"/>
                    <a:pt x="710" y="2674"/>
                    <a:pt x="707" y="2678"/>
                  </a:cubicBezTo>
                  <a:lnTo>
                    <a:pt x="707" y="2678"/>
                  </a:lnTo>
                  <a:cubicBezTo>
                    <a:pt x="708" y="2676"/>
                    <a:pt x="710" y="2673"/>
                    <a:pt x="711" y="2670"/>
                  </a:cubicBezTo>
                  <a:close/>
                  <a:moveTo>
                    <a:pt x="173" y="3365"/>
                  </a:moveTo>
                  <a:cubicBezTo>
                    <a:pt x="172" y="3365"/>
                    <a:pt x="170" y="3366"/>
                    <a:pt x="168" y="3367"/>
                  </a:cubicBezTo>
                  <a:cubicBezTo>
                    <a:pt x="170" y="3366"/>
                    <a:pt x="172" y="3366"/>
                    <a:pt x="173" y="3365"/>
                  </a:cubicBezTo>
                  <a:close/>
                  <a:moveTo>
                    <a:pt x="2829" y="0"/>
                  </a:moveTo>
                  <a:cubicBezTo>
                    <a:pt x="2794" y="0"/>
                    <a:pt x="2800" y="18"/>
                    <a:pt x="2755" y="18"/>
                  </a:cubicBezTo>
                  <a:cubicBezTo>
                    <a:pt x="2741" y="18"/>
                    <a:pt x="2721" y="17"/>
                    <a:pt x="2693" y="12"/>
                  </a:cubicBezTo>
                  <a:lnTo>
                    <a:pt x="2693" y="12"/>
                  </a:lnTo>
                  <a:lnTo>
                    <a:pt x="2711" y="47"/>
                  </a:lnTo>
                  <a:cubicBezTo>
                    <a:pt x="2717" y="73"/>
                    <a:pt x="2704" y="80"/>
                    <a:pt x="2682" y="80"/>
                  </a:cubicBezTo>
                  <a:cubicBezTo>
                    <a:pt x="2659" y="80"/>
                    <a:pt x="2626" y="72"/>
                    <a:pt x="2594" y="72"/>
                  </a:cubicBezTo>
                  <a:cubicBezTo>
                    <a:pt x="2567" y="72"/>
                    <a:pt x="2542" y="78"/>
                    <a:pt x="2525" y="100"/>
                  </a:cubicBezTo>
                  <a:lnTo>
                    <a:pt x="2561" y="109"/>
                  </a:lnTo>
                  <a:cubicBezTo>
                    <a:pt x="2557" y="119"/>
                    <a:pt x="2547" y="122"/>
                    <a:pt x="2533" y="122"/>
                  </a:cubicBezTo>
                  <a:cubicBezTo>
                    <a:pt x="2491" y="122"/>
                    <a:pt x="2416" y="89"/>
                    <a:pt x="2374" y="89"/>
                  </a:cubicBezTo>
                  <a:cubicBezTo>
                    <a:pt x="2368" y="89"/>
                    <a:pt x="2362" y="89"/>
                    <a:pt x="2358" y="91"/>
                  </a:cubicBezTo>
                  <a:cubicBezTo>
                    <a:pt x="2340" y="91"/>
                    <a:pt x="2358" y="73"/>
                    <a:pt x="2366" y="65"/>
                  </a:cubicBezTo>
                  <a:lnTo>
                    <a:pt x="2366" y="65"/>
                  </a:lnTo>
                  <a:cubicBezTo>
                    <a:pt x="2243" y="91"/>
                    <a:pt x="2384" y="118"/>
                    <a:pt x="2331" y="171"/>
                  </a:cubicBezTo>
                  <a:cubicBezTo>
                    <a:pt x="2310" y="163"/>
                    <a:pt x="2306" y="128"/>
                    <a:pt x="2282" y="128"/>
                  </a:cubicBezTo>
                  <a:cubicBezTo>
                    <a:pt x="2276" y="128"/>
                    <a:pt x="2269" y="130"/>
                    <a:pt x="2261" y="135"/>
                  </a:cubicBezTo>
                  <a:cubicBezTo>
                    <a:pt x="2216" y="144"/>
                    <a:pt x="2208" y="312"/>
                    <a:pt x="2128" y="321"/>
                  </a:cubicBezTo>
                  <a:cubicBezTo>
                    <a:pt x="2146" y="321"/>
                    <a:pt x="2172" y="330"/>
                    <a:pt x="2163" y="365"/>
                  </a:cubicBezTo>
                  <a:cubicBezTo>
                    <a:pt x="2128" y="409"/>
                    <a:pt x="2004" y="400"/>
                    <a:pt x="2022" y="480"/>
                  </a:cubicBezTo>
                  <a:lnTo>
                    <a:pt x="2004" y="480"/>
                  </a:lnTo>
                  <a:cubicBezTo>
                    <a:pt x="1987" y="515"/>
                    <a:pt x="1934" y="586"/>
                    <a:pt x="1943" y="630"/>
                  </a:cubicBezTo>
                  <a:cubicBezTo>
                    <a:pt x="1929" y="622"/>
                    <a:pt x="1917" y="619"/>
                    <a:pt x="1906" y="619"/>
                  </a:cubicBezTo>
                  <a:cubicBezTo>
                    <a:pt x="1831" y="619"/>
                    <a:pt x="1813" y="779"/>
                    <a:pt x="1756" y="779"/>
                  </a:cubicBezTo>
                  <a:cubicBezTo>
                    <a:pt x="1746" y="779"/>
                    <a:pt x="1735" y="774"/>
                    <a:pt x="1722" y="762"/>
                  </a:cubicBezTo>
                  <a:lnTo>
                    <a:pt x="1642" y="850"/>
                  </a:lnTo>
                  <a:lnTo>
                    <a:pt x="1634" y="842"/>
                  </a:lnTo>
                  <a:cubicBezTo>
                    <a:pt x="1581" y="886"/>
                    <a:pt x="1581" y="930"/>
                    <a:pt x="1581" y="965"/>
                  </a:cubicBezTo>
                  <a:cubicBezTo>
                    <a:pt x="1577" y="967"/>
                    <a:pt x="1575" y="968"/>
                    <a:pt x="1572" y="968"/>
                  </a:cubicBezTo>
                  <a:cubicBezTo>
                    <a:pt x="1563" y="968"/>
                    <a:pt x="1563" y="955"/>
                    <a:pt x="1563" y="948"/>
                  </a:cubicBezTo>
                  <a:cubicBezTo>
                    <a:pt x="1457" y="1009"/>
                    <a:pt x="1457" y="1018"/>
                    <a:pt x="1431" y="1142"/>
                  </a:cubicBezTo>
                  <a:lnTo>
                    <a:pt x="1395" y="1115"/>
                  </a:lnTo>
                  <a:cubicBezTo>
                    <a:pt x="1395" y="1151"/>
                    <a:pt x="1236" y="1195"/>
                    <a:pt x="1192" y="1310"/>
                  </a:cubicBezTo>
                  <a:cubicBezTo>
                    <a:pt x="1192" y="1301"/>
                    <a:pt x="1183" y="1301"/>
                    <a:pt x="1183" y="1283"/>
                  </a:cubicBezTo>
                  <a:cubicBezTo>
                    <a:pt x="1139" y="1416"/>
                    <a:pt x="883" y="1433"/>
                    <a:pt x="971" y="1566"/>
                  </a:cubicBezTo>
                  <a:lnTo>
                    <a:pt x="954" y="1663"/>
                  </a:lnTo>
                  <a:cubicBezTo>
                    <a:pt x="970" y="1644"/>
                    <a:pt x="982" y="1637"/>
                    <a:pt x="990" y="1637"/>
                  </a:cubicBezTo>
                  <a:cubicBezTo>
                    <a:pt x="1013" y="1637"/>
                    <a:pt x="1010" y="1693"/>
                    <a:pt x="1031" y="1693"/>
                  </a:cubicBezTo>
                  <a:cubicBezTo>
                    <a:pt x="1034" y="1693"/>
                    <a:pt x="1038" y="1692"/>
                    <a:pt x="1042" y="1689"/>
                  </a:cubicBezTo>
                  <a:lnTo>
                    <a:pt x="1042" y="1689"/>
                  </a:lnTo>
                  <a:cubicBezTo>
                    <a:pt x="1031" y="1716"/>
                    <a:pt x="996" y="1733"/>
                    <a:pt x="974" y="1733"/>
                  </a:cubicBezTo>
                  <a:cubicBezTo>
                    <a:pt x="960" y="1733"/>
                    <a:pt x="952" y="1725"/>
                    <a:pt x="963" y="1707"/>
                  </a:cubicBezTo>
                  <a:lnTo>
                    <a:pt x="971" y="1707"/>
                  </a:lnTo>
                  <a:cubicBezTo>
                    <a:pt x="964" y="1696"/>
                    <a:pt x="956" y="1692"/>
                    <a:pt x="948" y="1692"/>
                  </a:cubicBezTo>
                  <a:cubicBezTo>
                    <a:pt x="914" y="1692"/>
                    <a:pt x="878" y="1765"/>
                    <a:pt x="845" y="1765"/>
                  </a:cubicBezTo>
                  <a:cubicBezTo>
                    <a:pt x="840" y="1765"/>
                    <a:pt x="835" y="1764"/>
                    <a:pt x="830" y="1760"/>
                  </a:cubicBezTo>
                  <a:cubicBezTo>
                    <a:pt x="715" y="1945"/>
                    <a:pt x="574" y="2113"/>
                    <a:pt x="486" y="2299"/>
                  </a:cubicBezTo>
                  <a:lnTo>
                    <a:pt x="556" y="2307"/>
                  </a:lnTo>
                  <a:lnTo>
                    <a:pt x="521" y="2369"/>
                  </a:lnTo>
                  <a:cubicBezTo>
                    <a:pt x="515" y="2371"/>
                    <a:pt x="509" y="2372"/>
                    <a:pt x="504" y="2372"/>
                  </a:cubicBezTo>
                  <a:cubicBezTo>
                    <a:pt x="485" y="2372"/>
                    <a:pt x="472" y="2359"/>
                    <a:pt x="486" y="2325"/>
                  </a:cubicBezTo>
                  <a:lnTo>
                    <a:pt x="486" y="2325"/>
                  </a:lnTo>
                  <a:cubicBezTo>
                    <a:pt x="442" y="2334"/>
                    <a:pt x="486" y="2413"/>
                    <a:pt x="495" y="2422"/>
                  </a:cubicBezTo>
                  <a:cubicBezTo>
                    <a:pt x="481" y="2440"/>
                    <a:pt x="470" y="2447"/>
                    <a:pt x="463" y="2447"/>
                  </a:cubicBezTo>
                  <a:cubicBezTo>
                    <a:pt x="439" y="2447"/>
                    <a:pt x="439" y="2383"/>
                    <a:pt x="435" y="2383"/>
                  </a:cubicBezTo>
                  <a:cubicBezTo>
                    <a:pt x="434" y="2383"/>
                    <a:pt x="434" y="2385"/>
                    <a:pt x="433" y="2387"/>
                  </a:cubicBezTo>
                  <a:lnTo>
                    <a:pt x="415" y="2431"/>
                  </a:lnTo>
                  <a:lnTo>
                    <a:pt x="433" y="2422"/>
                  </a:lnTo>
                  <a:cubicBezTo>
                    <a:pt x="442" y="2466"/>
                    <a:pt x="459" y="2475"/>
                    <a:pt x="442" y="2528"/>
                  </a:cubicBezTo>
                  <a:cubicBezTo>
                    <a:pt x="430" y="2543"/>
                    <a:pt x="420" y="2547"/>
                    <a:pt x="412" y="2547"/>
                  </a:cubicBezTo>
                  <a:cubicBezTo>
                    <a:pt x="410" y="2547"/>
                    <a:pt x="408" y="2547"/>
                    <a:pt x="406" y="2547"/>
                  </a:cubicBezTo>
                  <a:lnTo>
                    <a:pt x="406" y="2547"/>
                  </a:lnTo>
                  <a:cubicBezTo>
                    <a:pt x="406" y="2564"/>
                    <a:pt x="406" y="2570"/>
                    <a:pt x="405" y="2570"/>
                  </a:cubicBezTo>
                  <a:cubicBezTo>
                    <a:pt x="404" y="2570"/>
                    <a:pt x="402" y="2563"/>
                    <a:pt x="397" y="2555"/>
                  </a:cubicBezTo>
                  <a:lnTo>
                    <a:pt x="406" y="2546"/>
                  </a:lnTo>
                  <a:lnTo>
                    <a:pt x="406" y="2546"/>
                  </a:lnTo>
                  <a:cubicBezTo>
                    <a:pt x="406" y="2546"/>
                    <a:pt x="406" y="2547"/>
                    <a:pt x="406" y="2547"/>
                  </a:cubicBezTo>
                  <a:lnTo>
                    <a:pt x="406" y="2547"/>
                  </a:lnTo>
                  <a:cubicBezTo>
                    <a:pt x="406" y="2546"/>
                    <a:pt x="406" y="2546"/>
                    <a:pt x="406" y="2546"/>
                  </a:cubicBezTo>
                  <a:lnTo>
                    <a:pt x="406" y="2546"/>
                  </a:lnTo>
                  <a:lnTo>
                    <a:pt x="406" y="2546"/>
                  </a:lnTo>
                  <a:lnTo>
                    <a:pt x="406" y="2546"/>
                  </a:lnTo>
                  <a:cubicBezTo>
                    <a:pt x="401" y="2545"/>
                    <a:pt x="397" y="2544"/>
                    <a:pt x="394" y="2544"/>
                  </a:cubicBezTo>
                  <a:cubicBezTo>
                    <a:pt x="392" y="2544"/>
                    <a:pt x="390" y="2544"/>
                    <a:pt x="389" y="2546"/>
                  </a:cubicBezTo>
                  <a:cubicBezTo>
                    <a:pt x="380" y="2546"/>
                    <a:pt x="380" y="2555"/>
                    <a:pt x="380" y="2572"/>
                  </a:cubicBezTo>
                  <a:lnTo>
                    <a:pt x="344" y="2652"/>
                  </a:lnTo>
                  <a:lnTo>
                    <a:pt x="344" y="2652"/>
                  </a:lnTo>
                  <a:lnTo>
                    <a:pt x="397" y="2634"/>
                  </a:lnTo>
                  <a:lnTo>
                    <a:pt x="397" y="2634"/>
                  </a:lnTo>
                  <a:cubicBezTo>
                    <a:pt x="412" y="2670"/>
                    <a:pt x="385" y="2701"/>
                    <a:pt x="414" y="2701"/>
                  </a:cubicBezTo>
                  <a:cubicBezTo>
                    <a:pt x="420" y="2701"/>
                    <a:pt x="429" y="2699"/>
                    <a:pt x="442" y="2696"/>
                  </a:cubicBezTo>
                  <a:lnTo>
                    <a:pt x="442" y="2696"/>
                  </a:lnTo>
                  <a:cubicBezTo>
                    <a:pt x="336" y="2722"/>
                    <a:pt x="318" y="2996"/>
                    <a:pt x="283" y="3023"/>
                  </a:cubicBezTo>
                  <a:cubicBezTo>
                    <a:pt x="300" y="3084"/>
                    <a:pt x="291" y="3137"/>
                    <a:pt x="274" y="3208"/>
                  </a:cubicBezTo>
                  <a:cubicBezTo>
                    <a:pt x="277" y="3202"/>
                    <a:pt x="286" y="3197"/>
                    <a:pt x="296" y="3197"/>
                  </a:cubicBezTo>
                  <a:cubicBezTo>
                    <a:pt x="312" y="3197"/>
                    <a:pt x="329" y="3210"/>
                    <a:pt x="318" y="3243"/>
                  </a:cubicBezTo>
                  <a:cubicBezTo>
                    <a:pt x="304" y="3237"/>
                    <a:pt x="292" y="3235"/>
                    <a:pt x="282" y="3235"/>
                  </a:cubicBezTo>
                  <a:cubicBezTo>
                    <a:pt x="221" y="3235"/>
                    <a:pt x="236" y="3338"/>
                    <a:pt x="173" y="3365"/>
                  </a:cubicBezTo>
                  <a:lnTo>
                    <a:pt x="173" y="3365"/>
                  </a:lnTo>
                  <a:cubicBezTo>
                    <a:pt x="174" y="3365"/>
                    <a:pt x="176" y="3364"/>
                    <a:pt x="177" y="3364"/>
                  </a:cubicBezTo>
                  <a:cubicBezTo>
                    <a:pt x="208" y="3364"/>
                    <a:pt x="169" y="3491"/>
                    <a:pt x="213" y="3491"/>
                  </a:cubicBezTo>
                  <a:cubicBezTo>
                    <a:pt x="219" y="3491"/>
                    <a:pt x="228" y="3488"/>
                    <a:pt x="238" y="3482"/>
                  </a:cubicBezTo>
                  <a:lnTo>
                    <a:pt x="238" y="3482"/>
                  </a:lnTo>
                  <a:cubicBezTo>
                    <a:pt x="232" y="3499"/>
                    <a:pt x="224" y="3503"/>
                    <a:pt x="215" y="3503"/>
                  </a:cubicBezTo>
                  <a:cubicBezTo>
                    <a:pt x="206" y="3503"/>
                    <a:pt x="196" y="3499"/>
                    <a:pt x="186" y="3499"/>
                  </a:cubicBezTo>
                  <a:cubicBezTo>
                    <a:pt x="177" y="3499"/>
                    <a:pt x="169" y="3501"/>
                    <a:pt x="159" y="3508"/>
                  </a:cubicBezTo>
                  <a:cubicBezTo>
                    <a:pt x="186" y="3632"/>
                    <a:pt x="97" y="3755"/>
                    <a:pt x="97" y="3897"/>
                  </a:cubicBezTo>
                  <a:cubicBezTo>
                    <a:pt x="102" y="3897"/>
                    <a:pt x="110" y="3892"/>
                    <a:pt x="120" y="3892"/>
                  </a:cubicBezTo>
                  <a:cubicBezTo>
                    <a:pt x="130" y="3892"/>
                    <a:pt x="141" y="3897"/>
                    <a:pt x="150" y="3914"/>
                  </a:cubicBezTo>
                  <a:lnTo>
                    <a:pt x="71" y="3976"/>
                  </a:lnTo>
                  <a:cubicBezTo>
                    <a:pt x="71" y="4012"/>
                    <a:pt x="150" y="4012"/>
                    <a:pt x="97" y="4056"/>
                  </a:cubicBezTo>
                  <a:cubicBezTo>
                    <a:pt x="102" y="4056"/>
                    <a:pt x="108" y="4053"/>
                    <a:pt x="115" y="4053"/>
                  </a:cubicBezTo>
                  <a:cubicBezTo>
                    <a:pt x="121" y="4053"/>
                    <a:pt x="128" y="4056"/>
                    <a:pt x="133" y="4065"/>
                  </a:cubicBezTo>
                  <a:cubicBezTo>
                    <a:pt x="35" y="4329"/>
                    <a:pt x="150" y="4621"/>
                    <a:pt x="0" y="4895"/>
                  </a:cubicBezTo>
                  <a:cubicBezTo>
                    <a:pt x="9" y="4882"/>
                    <a:pt x="16" y="4877"/>
                    <a:pt x="22" y="4877"/>
                  </a:cubicBezTo>
                  <a:cubicBezTo>
                    <a:pt x="32" y="4877"/>
                    <a:pt x="35" y="4895"/>
                    <a:pt x="35" y="4912"/>
                  </a:cubicBezTo>
                  <a:cubicBezTo>
                    <a:pt x="38" y="4906"/>
                    <a:pt x="43" y="4904"/>
                    <a:pt x="49" y="4904"/>
                  </a:cubicBezTo>
                  <a:cubicBezTo>
                    <a:pt x="61" y="4904"/>
                    <a:pt x="77" y="4912"/>
                    <a:pt x="88" y="4912"/>
                  </a:cubicBezTo>
                  <a:lnTo>
                    <a:pt x="27" y="5027"/>
                  </a:lnTo>
                  <a:cubicBezTo>
                    <a:pt x="80" y="5045"/>
                    <a:pt x="27" y="5151"/>
                    <a:pt x="80" y="5159"/>
                  </a:cubicBezTo>
                  <a:lnTo>
                    <a:pt x="71" y="5124"/>
                  </a:lnTo>
                  <a:lnTo>
                    <a:pt x="71" y="5124"/>
                  </a:lnTo>
                  <a:cubicBezTo>
                    <a:pt x="82" y="5134"/>
                    <a:pt x="95" y="5138"/>
                    <a:pt x="108" y="5138"/>
                  </a:cubicBezTo>
                  <a:cubicBezTo>
                    <a:pt x="160" y="5138"/>
                    <a:pt x="221" y="5071"/>
                    <a:pt x="283" y="5071"/>
                  </a:cubicBezTo>
                  <a:cubicBezTo>
                    <a:pt x="286" y="5071"/>
                    <a:pt x="288" y="5071"/>
                    <a:pt x="291" y="5071"/>
                  </a:cubicBezTo>
                  <a:cubicBezTo>
                    <a:pt x="230" y="5018"/>
                    <a:pt x="406" y="4930"/>
                    <a:pt x="309" y="4842"/>
                  </a:cubicBezTo>
                  <a:cubicBezTo>
                    <a:pt x="313" y="4838"/>
                    <a:pt x="316" y="4837"/>
                    <a:pt x="319" y="4837"/>
                  </a:cubicBezTo>
                  <a:cubicBezTo>
                    <a:pt x="329" y="4837"/>
                    <a:pt x="337" y="4852"/>
                    <a:pt x="348" y="4852"/>
                  </a:cubicBezTo>
                  <a:cubicBezTo>
                    <a:pt x="349" y="4852"/>
                    <a:pt x="351" y="4851"/>
                    <a:pt x="353" y="4850"/>
                  </a:cubicBezTo>
                  <a:cubicBezTo>
                    <a:pt x="318" y="4824"/>
                    <a:pt x="309" y="4797"/>
                    <a:pt x="327" y="4744"/>
                  </a:cubicBezTo>
                  <a:lnTo>
                    <a:pt x="327" y="4744"/>
                  </a:lnTo>
                  <a:lnTo>
                    <a:pt x="336" y="4753"/>
                  </a:lnTo>
                  <a:cubicBezTo>
                    <a:pt x="336" y="4612"/>
                    <a:pt x="371" y="4550"/>
                    <a:pt x="406" y="4400"/>
                  </a:cubicBezTo>
                  <a:lnTo>
                    <a:pt x="406" y="4400"/>
                  </a:lnTo>
                  <a:lnTo>
                    <a:pt x="371" y="4409"/>
                  </a:lnTo>
                  <a:cubicBezTo>
                    <a:pt x="371" y="4374"/>
                    <a:pt x="389" y="4365"/>
                    <a:pt x="397" y="4347"/>
                  </a:cubicBezTo>
                  <a:cubicBezTo>
                    <a:pt x="391" y="4343"/>
                    <a:pt x="386" y="4341"/>
                    <a:pt x="382" y="4341"/>
                  </a:cubicBezTo>
                  <a:cubicBezTo>
                    <a:pt x="357" y="4341"/>
                    <a:pt x="375" y="4415"/>
                    <a:pt x="345" y="4415"/>
                  </a:cubicBezTo>
                  <a:cubicBezTo>
                    <a:pt x="340" y="4415"/>
                    <a:pt x="334" y="4413"/>
                    <a:pt x="327" y="4409"/>
                  </a:cubicBezTo>
                  <a:cubicBezTo>
                    <a:pt x="406" y="4365"/>
                    <a:pt x="344" y="4170"/>
                    <a:pt x="442" y="4144"/>
                  </a:cubicBezTo>
                  <a:cubicBezTo>
                    <a:pt x="442" y="4126"/>
                    <a:pt x="435" y="4121"/>
                    <a:pt x="427" y="4121"/>
                  </a:cubicBezTo>
                  <a:cubicBezTo>
                    <a:pt x="419" y="4121"/>
                    <a:pt x="410" y="4126"/>
                    <a:pt x="403" y="4126"/>
                  </a:cubicBezTo>
                  <a:cubicBezTo>
                    <a:pt x="398" y="4126"/>
                    <a:pt x="395" y="4122"/>
                    <a:pt x="397" y="4109"/>
                  </a:cubicBezTo>
                  <a:lnTo>
                    <a:pt x="424" y="4091"/>
                  </a:lnTo>
                  <a:lnTo>
                    <a:pt x="397" y="4073"/>
                  </a:lnTo>
                  <a:cubicBezTo>
                    <a:pt x="397" y="4047"/>
                    <a:pt x="433" y="4029"/>
                    <a:pt x="459" y="4029"/>
                  </a:cubicBezTo>
                  <a:cubicBezTo>
                    <a:pt x="450" y="4038"/>
                    <a:pt x="459" y="4056"/>
                    <a:pt x="459" y="4065"/>
                  </a:cubicBezTo>
                  <a:cubicBezTo>
                    <a:pt x="495" y="4020"/>
                    <a:pt x="468" y="3941"/>
                    <a:pt x="477" y="3923"/>
                  </a:cubicBezTo>
                  <a:lnTo>
                    <a:pt x="477" y="3923"/>
                  </a:lnTo>
                  <a:lnTo>
                    <a:pt x="450" y="3976"/>
                  </a:lnTo>
                  <a:cubicBezTo>
                    <a:pt x="450" y="3826"/>
                    <a:pt x="503" y="3667"/>
                    <a:pt x="477" y="3526"/>
                  </a:cubicBezTo>
                  <a:lnTo>
                    <a:pt x="459" y="3526"/>
                  </a:lnTo>
                  <a:cubicBezTo>
                    <a:pt x="442" y="3420"/>
                    <a:pt x="486" y="3455"/>
                    <a:pt x="495" y="3340"/>
                  </a:cubicBezTo>
                  <a:cubicBezTo>
                    <a:pt x="486" y="3314"/>
                    <a:pt x="486" y="3287"/>
                    <a:pt x="495" y="3252"/>
                  </a:cubicBezTo>
                  <a:cubicBezTo>
                    <a:pt x="496" y="3259"/>
                    <a:pt x="499" y="3262"/>
                    <a:pt x="503" y="3262"/>
                  </a:cubicBezTo>
                  <a:cubicBezTo>
                    <a:pt x="515" y="3262"/>
                    <a:pt x="533" y="3238"/>
                    <a:pt x="546" y="3238"/>
                  </a:cubicBezTo>
                  <a:cubicBezTo>
                    <a:pt x="550" y="3238"/>
                    <a:pt x="554" y="3242"/>
                    <a:pt x="556" y="3252"/>
                  </a:cubicBezTo>
                  <a:cubicBezTo>
                    <a:pt x="548" y="3137"/>
                    <a:pt x="548" y="3190"/>
                    <a:pt x="495" y="3102"/>
                  </a:cubicBezTo>
                  <a:lnTo>
                    <a:pt x="530" y="3093"/>
                  </a:lnTo>
                  <a:cubicBezTo>
                    <a:pt x="503" y="3067"/>
                    <a:pt x="495" y="3058"/>
                    <a:pt x="503" y="2996"/>
                  </a:cubicBezTo>
                  <a:lnTo>
                    <a:pt x="503" y="2996"/>
                  </a:lnTo>
                  <a:cubicBezTo>
                    <a:pt x="506" y="3013"/>
                    <a:pt x="512" y="3017"/>
                    <a:pt x="520" y="3017"/>
                  </a:cubicBezTo>
                  <a:cubicBezTo>
                    <a:pt x="529" y="3017"/>
                    <a:pt x="541" y="3010"/>
                    <a:pt x="552" y="3010"/>
                  </a:cubicBezTo>
                  <a:cubicBezTo>
                    <a:pt x="560" y="3010"/>
                    <a:pt x="569" y="3015"/>
                    <a:pt x="574" y="3031"/>
                  </a:cubicBezTo>
                  <a:cubicBezTo>
                    <a:pt x="671" y="2943"/>
                    <a:pt x="556" y="2846"/>
                    <a:pt x="671" y="2820"/>
                  </a:cubicBezTo>
                  <a:cubicBezTo>
                    <a:pt x="658" y="2806"/>
                    <a:pt x="647" y="2801"/>
                    <a:pt x="638" y="2801"/>
                  </a:cubicBezTo>
                  <a:cubicBezTo>
                    <a:pt x="602" y="2801"/>
                    <a:pt x="592" y="2878"/>
                    <a:pt x="586" y="2878"/>
                  </a:cubicBezTo>
                  <a:cubicBezTo>
                    <a:pt x="585" y="2878"/>
                    <a:pt x="584" y="2876"/>
                    <a:pt x="583" y="2872"/>
                  </a:cubicBezTo>
                  <a:cubicBezTo>
                    <a:pt x="579" y="2874"/>
                    <a:pt x="576" y="2875"/>
                    <a:pt x="573" y="2875"/>
                  </a:cubicBezTo>
                  <a:cubicBezTo>
                    <a:pt x="546" y="2875"/>
                    <a:pt x="540" y="2807"/>
                    <a:pt x="556" y="2775"/>
                  </a:cubicBezTo>
                  <a:cubicBezTo>
                    <a:pt x="573" y="2743"/>
                    <a:pt x="665" y="2748"/>
                    <a:pt x="707" y="2678"/>
                  </a:cubicBezTo>
                  <a:lnTo>
                    <a:pt x="707" y="2678"/>
                  </a:lnTo>
                  <a:cubicBezTo>
                    <a:pt x="742" y="2652"/>
                    <a:pt x="707" y="2608"/>
                    <a:pt x="759" y="2572"/>
                  </a:cubicBezTo>
                  <a:cubicBezTo>
                    <a:pt x="715" y="2537"/>
                    <a:pt x="777" y="2528"/>
                    <a:pt x="724" y="2493"/>
                  </a:cubicBezTo>
                  <a:lnTo>
                    <a:pt x="724" y="2493"/>
                  </a:lnTo>
                  <a:lnTo>
                    <a:pt x="706" y="2581"/>
                  </a:lnTo>
                  <a:cubicBezTo>
                    <a:pt x="706" y="2528"/>
                    <a:pt x="645" y="2457"/>
                    <a:pt x="715" y="2396"/>
                  </a:cubicBezTo>
                  <a:cubicBezTo>
                    <a:pt x="733" y="2405"/>
                    <a:pt x="733" y="2431"/>
                    <a:pt x="733" y="2457"/>
                  </a:cubicBezTo>
                  <a:cubicBezTo>
                    <a:pt x="768" y="2440"/>
                    <a:pt x="742" y="2405"/>
                    <a:pt x="777" y="2396"/>
                  </a:cubicBezTo>
                  <a:lnTo>
                    <a:pt x="777" y="2396"/>
                  </a:lnTo>
                  <a:cubicBezTo>
                    <a:pt x="830" y="2422"/>
                    <a:pt x="742" y="2493"/>
                    <a:pt x="768" y="2563"/>
                  </a:cubicBezTo>
                  <a:cubicBezTo>
                    <a:pt x="796" y="2550"/>
                    <a:pt x="774" y="2486"/>
                    <a:pt x="795" y="2486"/>
                  </a:cubicBezTo>
                  <a:cubicBezTo>
                    <a:pt x="800" y="2486"/>
                    <a:pt x="808" y="2490"/>
                    <a:pt x="821" y="2502"/>
                  </a:cubicBezTo>
                  <a:cubicBezTo>
                    <a:pt x="751" y="2431"/>
                    <a:pt x="865" y="2422"/>
                    <a:pt x="830" y="2334"/>
                  </a:cubicBezTo>
                  <a:lnTo>
                    <a:pt x="830" y="2334"/>
                  </a:lnTo>
                  <a:lnTo>
                    <a:pt x="865" y="2360"/>
                  </a:lnTo>
                  <a:cubicBezTo>
                    <a:pt x="865" y="2343"/>
                    <a:pt x="857" y="2316"/>
                    <a:pt x="865" y="2307"/>
                  </a:cubicBezTo>
                  <a:lnTo>
                    <a:pt x="901" y="2360"/>
                  </a:lnTo>
                  <a:cubicBezTo>
                    <a:pt x="874" y="2290"/>
                    <a:pt x="971" y="2290"/>
                    <a:pt x="980" y="2237"/>
                  </a:cubicBezTo>
                  <a:lnTo>
                    <a:pt x="980" y="2237"/>
                  </a:lnTo>
                  <a:cubicBezTo>
                    <a:pt x="963" y="2266"/>
                    <a:pt x="951" y="2275"/>
                    <a:pt x="941" y="2275"/>
                  </a:cubicBezTo>
                  <a:cubicBezTo>
                    <a:pt x="925" y="2275"/>
                    <a:pt x="915" y="2250"/>
                    <a:pt x="892" y="2250"/>
                  </a:cubicBezTo>
                  <a:cubicBezTo>
                    <a:pt x="887" y="2250"/>
                    <a:pt x="881" y="2251"/>
                    <a:pt x="874" y="2254"/>
                  </a:cubicBezTo>
                  <a:cubicBezTo>
                    <a:pt x="891" y="2126"/>
                    <a:pt x="992" y="2230"/>
                    <a:pt x="1046" y="2123"/>
                  </a:cubicBezTo>
                  <a:lnTo>
                    <a:pt x="1046" y="2123"/>
                  </a:lnTo>
                  <a:cubicBezTo>
                    <a:pt x="1039" y="2132"/>
                    <a:pt x="1025" y="2139"/>
                    <a:pt x="1013" y="2139"/>
                  </a:cubicBezTo>
                  <a:cubicBezTo>
                    <a:pt x="1005" y="2139"/>
                    <a:pt x="998" y="2135"/>
                    <a:pt x="998" y="2122"/>
                  </a:cubicBezTo>
                  <a:cubicBezTo>
                    <a:pt x="1016" y="2104"/>
                    <a:pt x="1051" y="2087"/>
                    <a:pt x="1077" y="2078"/>
                  </a:cubicBezTo>
                  <a:cubicBezTo>
                    <a:pt x="1096" y="2044"/>
                    <a:pt x="1091" y="2037"/>
                    <a:pt x="1079" y="2037"/>
                  </a:cubicBezTo>
                  <a:cubicBezTo>
                    <a:pt x="1071" y="2037"/>
                    <a:pt x="1059" y="2041"/>
                    <a:pt x="1050" y="2041"/>
                  </a:cubicBezTo>
                  <a:cubicBezTo>
                    <a:pt x="1040" y="2041"/>
                    <a:pt x="1033" y="2038"/>
                    <a:pt x="1033" y="2025"/>
                  </a:cubicBezTo>
                  <a:cubicBezTo>
                    <a:pt x="1095" y="2025"/>
                    <a:pt x="1042" y="1981"/>
                    <a:pt x="1051" y="1937"/>
                  </a:cubicBezTo>
                  <a:lnTo>
                    <a:pt x="1051" y="1937"/>
                  </a:lnTo>
                  <a:lnTo>
                    <a:pt x="1086" y="1954"/>
                  </a:lnTo>
                  <a:cubicBezTo>
                    <a:pt x="1166" y="1884"/>
                    <a:pt x="1033" y="1884"/>
                    <a:pt x="1113" y="1822"/>
                  </a:cubicBezTo>
                  <a:lnTo>
                    <a:pt x="1113" y="1822"/>
                  </a:lnTo>
                  <a:lnTo>
                    <a:pt x="1139" y="1884"/>
                  </a:lnTo>
                  <a:lnTo>
                    <a:pt x="1157" y="1839"/>
                  </a:lnTo>
                  <a:lnTo>
                    <a:pt x="1183" y="1875"/>
                  </a:lnTo>
                  <a:cubicBezTo>
                    <a:pt x="1192" y="1813"/>
                    <a:pt x="1210" y="1804"/>
                    <a:pt x="1254" y="1769"/>
                  </a:cubicBezTo>
                  <a:cubicBezTo>
                    <a:pt x="1219" y="1760"/>
                    <a:pt x="1192" y="1716"/>
                    <a:pt x="1227" y="1680"/>
                  </a:cubicBezTo>
                  <a:cubicBezTo>
                    <a:pt x="1232" y="1680"/>
                    <a:pt x="1235" y="1679"/>
                    <a:pt x="1238" y="1679"/>
                  </a:cubicBezTo>
                  <a:cubicBezTo>
                    <a:pt x="1255" y="1679"/>
                    <a:pt x="1256" y="1689"/>
                    <a:pt x="1261" y="1689"/>
                  </a:cubicBezTo>
                  <a:cubicBezTo>
                    <a:pt x="1266" y="1689"/>
                    <a:pt x="1272" y="1684"/>
                    <a:pt x="1289" y="1663"/>
                  </a:cubicBezTo>
                  <a:lnTo>
                    <a:pt x="1289" y="1663"/>
                  </a:lnTo>
                  <a:cubicBezTo>
                    <a:pt x="1298" y="1689"/>
                    <a:pt x="1307" y="1725"/>
                    <a:pt x="1263" y="1725"/>
                  </a:cubicBezTo>
                  <a:cubicBezTo>
                    <a:pt x="1272" y="1733"/>
                    <a:pt x="1272" y="1751"/>
                    <a:pt x="1280" y="1760"/>
                  </a:cubicBezTo>
                  <a:cubicBezTo>
                    <a:pt x="1325" y="1751"/>
                    <a:pt x="1342" y="1698"/>
                    <a:pt x="1360" y="1680"/>
                  </a:cubicBezTo>
                  <a:lnTo>
                    <a:pt x="1360" y="1680"/>
                  </a:lnTo>
                  <a:cubicBezTo>
                    <a:pt x="1351" y="1689"/>
                    <a:pt x="1342" y="1698"/>
                    <a:pt x="1333" y="1698"/>
                  </a:cubicBezTo>
                  <a:lnTo>
                    <a:pt x="1360" y="1583"/>
                  </a:lnTo>
                  <a:cubicBezTo>
                    <a:pt x="1386" y="1583"/>
                    <a:pt x="1386" y="1601"/>
                    <a:pt x="1386" y="1619"/>
                  </a:cubicBezTo>
                  <a:cubicBezTo>
                    <a:pt x="1395" y="1601"/>
                    <a:pt x="1386" y="1583"/>
                    <a:pt x="1404" y="1557"/>
                  </a:cubicBezTo>
                  <a:cubicBezTo>
                    <a:pt x="1429" y="1582"/>
                    <a:pt x="1454" y="1599"/>
                    <a:pt x="1442" y="1639"/>
                  </a:cubicBezTo>
                  <a:lnTo>
                    <a:pt x="1442" y="1639"/>
                  </a:lnTo>
                  <a:lnTo>
                    <a:pt x="1475" y="1548"/>
                  </a:lnTo>
                  <a:cubicBezTo>
                    <a:pt x="1479" y="1550"/>
                    <a:pt x="1484" y="1551"/>
                    <a:pt x="1490" y="1551"/>
                  </a:cubicBezTo>
                  <a:cubicBezTo>
                    <a:pt x="1500" y="1551"/>
                    <a:pt x="1513" y="1549"/>
                    <a:pt x="1522" y="1549"/>
                  </a:cubicBezTo>
                  <a:cubicBezTo>
                    <a:pt x="1530" y="1549"/>
                    <a:pt x="1536" y="1550"/>
                    <a:pt x="1536" y="1557"/>
                  </a:cubicBezTo>
                  <a:cubicBezTo>
                    <a:pt x="1589" y="1539"/>
                    <a:pt x="1581" y="1424"/>
                    <a:pt x="1642" y="1389"/>
                  </a:cubicBezTo>
                  <a:cubicBezTo>
                    <a:pt x="1642" y="1389"/>
                    <a:pt x="1642" y="1371"/>
                    <a:pt x="1651" y="1363"/>
                  </a:cubicBezTo>
                  <a:cubicBezTo>
                    <a:pt x="1695" y="1318"/>
                    <a:pt x="1775" y="1310"/>
                    <a:pt x="1793" y="1221"/>
                  </a:cubicBezTo>
                  <a:lnTo>
                    <a:pt x="1872" y="1230"/>
                  </a:lnTo>
                  <a:cubicBezTo>
                    <a:pt x="1907" y="1177"/>
                    <a:pt x="1775" y="1221"/>
                    <a:pt x="1837" y="1124"/>
                  </a:cubicBezTo>
                  <a:cubicBezTo>
                    <a:pt x="1847" y="1107"/>
                    <a:pt x="1855" y="1101"/>
                    <a:pt x="1863" y="1101"/>
                  </a:cubicBezTo>
                  <a:cubicBezTo>
                    <a:pt x="1883" y="1101"/>
                    <a:pt x="1897" y="1142"/>
                    <a:pt x="1916" y="1142"/>
                  </a:cubicBezTo>
                  <a:cubicBezTo>
                    <a:pt x="1925" y="1089"/>
                    <a:pt x="1925" y="1001"/>
                    <a:pt x="2004" y="992"/>
                  </a:cubicBezTo>
                  <a:lnTo>
                    <a:pt x="2004" y="992"/>
                  </a:lnTo>
                  <a:cubicBezTo>
                    <a:pt x="1987" y="1009"/>
                    <a:pt x="1969" y="1018"/>
                    <a:pt x="1960" y="1036"/>
                  </a:cubicBezTo>
                  <a:lnTo>
                    <a:pt x="2013" y="1027"/>
                  </a:lnTo>
                  <a:lnTo>
                    <a:pt x="2013" y="1027"/>
                  </a:lnTo>
                  <a:cubicBezTo>
                    <a:pt x="2013" y="1107"/>
                    <a:pt x="1969" y="1124"/>
                    <a:pt x="2031" y="1124"/>
                  </a:cubicBezTo>
                  <a:cubicBezTo>
                    <a:pt x="1960" y="1036"/>
                    <a:pt x="2163" y="974"/>
                    <a:pt x="2093" y="886"/>
                  </a:cubicBezTo>
                  <a:lnTo>
                    <a:pt x="2137" y="877"/>
                  </a:lnTo>
                  <a:lnTo>
                    <a:pt x="2137" y="877"/>
                  </a:lnTo>
                  <a:cubicBezTo>
                    <a:pt x="2128" y="886"/>
                    <a:pt x="2128" y="895"/>
                    <a:pt x="2119" y="895"/>
                  </a:cubicBezTo>
                  <a:cubicBezTo>
                    <a:pt x="2208" y="895"/>
                    <a:pt x="2102" y="806"/>
                    <a:pt x="2172" y="753"/>
                  </a:cubicBezTo>
                  <a:cubicBezTo>
                    <a:pt x="2185" y="749"/>
                    <a:pt x="2199" y="745"/>
                    <a:pt x="2208" y="745"/>
                  </a:cubicBezTo>
                  <a:cubicBezTo>
                    <a:pt x="2216" y="745"/>
                    <a:pt x="2221" y="749"/>
                    <a:pt x="2216" y="762"/>
                  </a:cubicBezTo>
                  <a:lnTo>
                    <a:pt x="2243" y="700"/>
                  </a:lnTo>
                  <a:cubicBezTo>
                    <a:pt x="2248" y="695"/>
                    <a:pt x="2252" y="693"/>
                    <a:pt x="2256" y="693"/>
                  </a:cubicBezTo>
                  <a:cubicBezTo>
                    <a:pt x="2264" y="693"/>
                    <a:pt x="2267" y="706"/>
                    <a:pt x="2261" y="718"/>
                  </a:cubicBezTo>
                  <a:lnTo>
                    <a:pt x="2322" y="639"/>
                  </a:lnTo>
                  <a:cubicBezTo>
                    <a:pt x="2322" y="621"/>
                    <a:pt x="2331" y="577"/>
                    <a:pt x="2331" y="559"/>
                  </a:cubicBezTo>
                  <a:cubicBezTo>
                    <a:pt x="2335" y="558"/>
                    <a:pt x="2338" y="557"/>
                    <a:pt x="2340" y="557"/>
                  </a:cubicBezTo>
                  <a:cubicBezTo>
                    <a:pt x="2351" y="557"/>
                    <a:pt x="2334" y="577"/>
                    <a:pt x="2349" y="577"/>
                  </a:cubicBezTo>
                  <a:lnTo>
                    <a:pt x="2366" y="524"/>
                  </a:lnTo>
                  <a:cubicBezTo>
                    <a:pt x="2402" y="524"/>
                    <a:pt x="2393" y="577"/>
                    <a:pt x="2358" y="603"/>
                  </a:cubicBezTo>
                  <a:cubicBezTo>
                    <a:pt x="2378" y="611"/>
                    <a:pt x="2392" y="615"/>
                    <a:pt x="2402" y="615"/>
                  </a:cubicBezTo>
                  <a:cubicBezTo>
                    <a:pt x="2445" y="615"/>
                    <a:pt x="2398" y="545"/>
                    <a:pt x="2499" y="524"/>
                  </a:cubicBezTo>
                  <a:lnTo>
                    <a:pt x="2499" y="524"/>
                  </a:lnTo>
                  <a:lnTo>
                    <a:pt x="2472" y="568"/>
                  </a:lnTo>
                  <a:cubicBezTo>
                    <a:pt x="2487" y="573"/>
                    <a:pt x="2498" y="575"/>
                    <a:pt x="2508" y="575"/>
                  </a:cubicBezTo>
                  <a:cubicBezTo>
                    <a:pt x="2549" y="575"/>
                    <a:pt x="2564" y="541"/>
                    <a:pt x="2614" y="541"/>
                  </a:cubicBezTo>
                  <a:cubicBezTo>
                    <a:pt x="2596" y="533"/>
                    <a:pt x="2472" y="541"/>
                    <a:pt x="2490" y="480"/>
                  </a:cubicBezTo>
                  <a:lnTo>
                    <a:pt x="2490" y="480"/>
                  </a:lnTo>
                  <a:cubicBezTo>
                    <a:pt x="2482" y="495"/>
                    <a:pt x="2481" y="525"/>
                    <a:pt x="2462" y="525"/>
                  </a:cubicBezTo>
                  <a:cubicBezTo>
                    <a:pt x="2460" y="525"/>
                    <a:pt x="2458" y="525"/>
                    <a:pt x="2455" y="524"/>
                  </a:cubicBezTo>
                  <a:cubicBezTo>
                    <a:pt x="2437" y="480"/>
                    <a:pt x="2464" y="488"/>
                    <a:pt x="2490" y="480"/>
                  </a:cubicBezTo>
                  <a:lnTo>
                    <a:pt x="2490" y="480"/>
                  </a:lnTo>
                  <a:cubicBezTo>
                    <a:pt x="2490" y="480"/>
                    <a:pt x="2490" y="480"/>
                    <a:pt x="2490" y="480"/>
                  </a:cubicBezTo>
                  <a:cubicBezTo>
                    <a:pt x="2508" y="480"/>
                    <a:pt x="2525" y="471"/>
                    <a:pt x="2534" y="427"/>
                  </a:cubicBezTo>
                  <a:cubicBezTo>
                    <a:pt x="2543" y="439"/>
                    <a:pt x="2550" y="444"/>
                    <a:pt x="2557" y="444"/>
                  </a:cubicBezTo>
                  <a:cubicBezTo>
                    <a:pt x="2569" y="444"/>
                    <a:pt x="2579" y="426"/>
                    <a:pt x="2596" y="409"/>
                  </a:cubicBezTo>
                  <a:lnTo>
                    <a:pt x="2631" y="453"/>
                  </a:lnTo>
                  <a:cubicBezTo>
                    <a:pt x="2649" y="427"/>
                    <a:pt x="2631" y="400"/>
                    <a:pt x="2631" y="374"/>
                  </a:cubicBezTo>
                  <a:cubicBezTo>
                    <a:pt x="2638" y="370"/>
                    <a:pt x="2644" y="369"/>
                    <a:pt x="2650" y="369"/>
                  </a:cubicBezTo>
                  <a:cubicBezTo>
                    <a:pt x="2677" y="369"/>
                    <a:pt x="2698" y="396"/>
                    <a:pt x="2720" y="418"/>
                  </a:cubicBezTo>
                  <a:cubicBezTo>
                    <a:pt x="2764" y="400"/>
                    <a:pt x="2649" y="374"/>
                    <a:pt x="2702" y="338"/>
                  </a:cubicBezTo>
                  <a:cubicBezTo>
                    <a:pt x="2755" y="338"/>
                    <a:pt x="2764" y="303"/>
                    <a:pt x="2817" y="268"/>
                  </a:cubicBezTo>
                  <a:cubicBezTo>
                    <a:pt x="2843" y="285"/>
                    <a:pt x="2817" y="303"/>
                    <a:pt x="2826" y="312"/>
                  </a:cubicBezTo>
                  <a:cubicBezTo>
                    <a:pt x="2834" y="303"/>
                    <a:pt x="2843" y="285"/>
                    <a:pt x="2852" y="268"/>
                  </a:cubicBezTo>
                  <a:cubicBezTo>
                    <a:pt x="2852" y="268"/>
                    <a:pt x="2852" y="285"/>
                    <a:pt x="2852" y="294"/>
                  </a:cubicBezTo>
                  <a:cubicBezTo>
                    <a:pt x="2870" y="277"/>
                    <a:pt x="2852" y="232"/>
                    <a:pt x="2896" y="224"/>
                  </a:cubicBezTo>
                  <a:cubicBezTo>
                    <a:pt x="2899" y="213"/>
                    <a:pt x="2903" y="209"/>
                    <a:pt x="2907" y="209"/>
                  </a:cubicBezTo>
                  <a:cubicBezTo>
                    <a:pt x="2926" y="209"/>
                    <a:pt x="2957" y="284"/>
                    <a:pt x="2998" y="284"/>
                  </a:cubicBezTo>
                  <a:cubicBezTo>
                    <a:pt x="3005" y="284"/>
                    <a:pt x="3012" y="282"/>
                    <a:pt x="3020" y="277"/>
                  </a:cubicBezTo>
                  <a:lnTo>
                    <a:pt x="3020" y="277"/>
                  </a:lnTo>
                  <a:cubicBezTo>
                    <a:pt x="3029" y="294"/>
                    <a:pt x="3002" y="303"/>
                    <a:pt x="3002" y="330"/>
                  </a:cubicBezTo>
                  <a:cubicBezTo>
                    <a:pt x="3082" y="312"/>
                    <a:pt x="3073" y="321"/>
                    <a:pt x="3152" y="294"/>
                  </a:cubicBezTo>
                  <a:lnTo>
                    <a:pt x="3188" y="356"/>
                  </a:lnTo>
                  <a:cubicBezTo>
                    <a:pt x="3170" y="303"/>
                    <a:pt x="3241" y="285"/>
                    <a:pt x="3311" y="285"/>
                  </a:cubicBezTo>
                  <a:cubicBezTo>
                    <a:pt x="3302" y="259"/>
                    <a:pt x="3302" y="241"/>
                    <a:pt x="3302" y="232"/>
                  </a:cubicBezTo>
                  <a:lnTo>
                    <a:pt x="3302" y="232"/>
                  </a:lnTo>
                  <a:lnTo>
                    <a:pt x="3382" y="259"/>
                  </a:lnTo>
                  <a:cubicBezTo>
                    <a:pt x="3391" y="268"/>
                    <a:pt x="3373" y="277"/>
                    <a:pt x="3347" y="285"/>
                  </a:cubicBezTo>
                  <a:lnTo>
                    <a:pt x="3364" y="285"/>
                  </a:lnTo>
                  <a:cubicBezTo>
                    <a:pt x="3382" y="321"/>
                    <a:pt x="3347" y="338"/>
                    <a:pt x="3311" y="347"/>
                  </a:cubicBezTo>
                  <a:cubicBezTo>
                    <a:pt x="3311" y="330"/>
                    <a:pt x="3311" y="321"/>
                    <a:pt x="3311" y="303"/>
                  </a:cubicBezTo>
                  <a:cubicBezTo>
                    <a:pt x="3276" y="312"/>
                    <a:pt x="3241" y="338"/>
                    <a:pt x="3223" y="365"/>
                  </a:cubicBezTo>
                  <a:lnTo>
                    <a:pt x="3249" y="365"/>
                  </a:lnTo>
                  <a:cubicBezTo>
                    <a:pt x="3241" y="374"/>
                    <a:pt x="3232" y="374"/>
                    <a:pt x="3232" y="382"/>
                  </a:cubicBezTo>
                  <a:cubicBezTo>
                    <a:pt x="3232" y="382"/>
                    <a:pt x="3249" y="382"/>
                    <a:pt x="3267" y="374"/>
                  </a:cubicBezTo>
                  <a:lnTo>
                    <a:pt x="3267" y="374"/>
                  </a:lnTo>
                  <a:lnTo>
                    <a:pt x="3241" y="435"/>
                  </a:lnTo>
                  <a:lnTo>
                    <a:pt x="3241" y="435"/>
                  </a:lnTo>
                  <a:lnTo>
                    <a:pt x="3258" y="418"/>
                  </a:lnTo>
                  <a:lnTo>
                    <a:pt x="3311" y="515"/>
                  </a:lnTo>
                  <a:cubicBezTo>
                    <a:pt x="3353" y="515"/>
                    <a:pt x="3396" y="510"/>
                    <a:pt x="3440" y="510"/>
                  </a:cubicBezTo>
                  <a:cubicBezTo>
                    <a:pt x="3499" y="510"/>
                    <a:pt x="3560" y="519"/>
                    <a:pt x="3620" y="559"/>
                  </a:cubicBezTo>
                  <a:cubicBezTo>
                    <a:pt x="3567" y="568"/>
                    <a:pt x="3567" y="603"/>
                    <a:pt x="3532" y="639"/>
                  </a:cubicBezTo>
                  <a:cubicBezTo>
                    <a:pt x="3549" y="579"/>
                    <a:pt x="3458" y="593"/>
                    <a:pt x="3413" y="546"/>
                  </a:cubicBezTo>
                  <a:lnTo>
                    <a:pt x="3413" y="546"/>
                  </a:lnTo>
                  <a:cubicBezTo>
                    <a:pt x="3432" y="570"/>
                    <a:pt x="3408" y="586"/>
                    <a:pt x="3400" y="586"/>
                  </a:cubicBezTo>
                  <a:lnTo>
                    <a:pt x="3514" y="621"/>
                  </a:lnTo>
                  <a:cubicBezTo>
                    <a:pt x="3479" y="656"/>
                    <a:pt x="3506" y="665"/>
                    <a:pt x="3514" y="700"/>
                  </a:cubicBezTo>
                  <a:cubicBezTo>
                    <a:pt x="3528" y="676"/>
                    <a:pt x="3543" y="668"/>
                    <a:pt x="3558" y="668"/>
                  </a:cubicBezTo>
                  <a:cubicBezTo>
                    <a:pt x="3594" y="668"/>
                    <a:pt x="3634" y="715"/>
                    <a:pt x="3664" y="727"/>
                  </a:cubicBezTo>
                  <a:cubicBezTo>
                    <a:pt x="3655" y="736"/>
                    <a:pt x="3643" y="746"/>
                    <a:pt x="3629" y="746"/>
                  </a:cubicBezTo>
                  <a:cubicBezTo>
                    <a:pt x="3616" y="746"/>
                    <a:pt x="3601" y="739"/>
                    <a:pt x="3585" y="718"/>
                  </a:cubicBezTo>
                  <a:lnTo>
                    <a:pt x="3585" y="718"/>
                  </a:lnTo>
                  <a:cubicBezTo>
                    <a:pt x="3585" y="748"/>
                    <a:pt x="3599" y="756"/>
                    <a:pt x="3619" y="756"/>
                  </a:cubicBezTo>
                  <a:cubicBezTo>
                    <a:pt x="3638" y="756"/>
                    <a:pt x="3662" y="748"/>
                    <a:pt x="3682" y="748"/>
                  </a:cubicBezTo>
                  <a:cubicBezTo>
                    <a:pt x="3700" y="748"/>
                    <a:pt x="3715" y="755"/>
                    <a:pt x="3717" y="780"/>
                  </a:cubicBezTo>
                  <a:cubicBezTo>
                    <a:pt x="3711" y="774"/>
                    <a:pt x="3709" y="767"/>
                    <a:pt x="3703" y="767"/>
                  </a:cubicBezTo>
                  <a:cubicBezTo>
                    <a:pt x="3700" y="767"/>
                    <a:pt x="3696" y="768"/>
                    <a:pt x="3691" y="771"/>
                  </a:cubicBezTo>
                  <a:cubicBezTo>
                    <a:pt x="3735" y="780"/>
                    <a:pt x="3770" y="842"/>
                    <a:pt x="3744" y="850"/>
                  </a:cubicBezTo>
                  <a:lnTo>
                    <a:pt x="3735" y="842"/>
                  </a:lnTo>
                  <a:lnTo>
                    <a:pt x="3735" y="842"/>
                  </a:lnTo>
                  <a:cubicBezTo>
                    <a:pt x="3782" y="904"/>
                    <a:pt x="3890" y="1007"/>
                    <a:pt x="3957" y="1007"/>
                  </a:cubicBezTo>
                  <a:cubicBezTo>
                    <a:pt x="3962" y="1007"/>
                    <a:pt x="3968" y="1006"/>
                    <a:pt x="3972" y="1005"/>
                  </a:cubicBezTo>
                  <a:lnTo>
                    <a:pt x="3972" y="1005"/>
                  </a:lnTo>
                  <a:cubicBezTo>
                    <a:pt x="3952" y="1016"/>
                    <a:pt x="3910" y="1046"/>
                    <a:pt x="3903" y="1054"/>
                  </a:cubicBezTo>
                  <a:lnTo>
                    <a:pt x="4185" y="1009"/>
                  </a:lnTo>
                  <a:lnTo>
                    <a:pt x="4185" y="1009"/>
                  </a:lnTo>
                  <a:cubicBezTo>
                    <a:pt x="4138" y="1033"/>
                    <a:pt x="4070" y="1147"/>
                    <a:pt x="4006" y="1147"/>
                  </a:cubicBezTo>
                  <a:cubicBezTo>
                    <a:pt x="3998" y="1147"/>
                    <a:pt x="3990" y="1146"/>
                    <a:pt x="3982" y="1142"/>
                  </a:cubicBezTo>
                  <a:lnTo>
                    <a:pt x="3982" y="1142"/>
                  </a:lnTo>
                  <a:cubicBezTo>
                    <a:pt x="3991" y="1168"/>
                    <a:pt x="4000" y="1195"/>
                    <a:pt x="4044" y="1212"/>
                  </a:cubicBezTo>
                  <a:cubicBezTo>
                    <a:pt x="4044" y="1196"/>
                    <a:pt x="4083" y="1132"/>
                    <a:pt x="4103" y="1132"/>
                  </a:cubicBezTo>
                  <a:cubicBezTo>
                    <a:pt x="4104" y="1132"/>
                    <a:pt x="4105" y="1133"/>
                    <a:pt x="4106" y="1133"/>
                  </a:cubicBezTo>
                  <a:cubicBezTo>
                    <a:pt x="4089" y="1219"/>
                    <a:pt x="4105" y="1188"/>
                    <a:pt x="4106" y="1269"/>
                  </a:cubicBezTo>
                  <a:lnTo>
                    <a:pt x="4106" y="1269"/>
                  </a:lnTo>
                  <a:cubicBezTo>
                    <a:pt x="4111" y="1254"/>
                    <a:pt x="4155" y="1231"/>
                    <a:pt x="4183" y="1231"/>
                  </a:cubicBezTo>
                  <a:cubicBezTo>
                    <a:pt x="4192" y="1231"/>
                    <a:pt x="4199" y="1233"/>
                    <a:pt x="4203" y="1239"/>
                  </a:cubicBezTo>
                  <a:cubicBezTo>
                    <a:pt x="4194" y="1239"/>
                    <a:pt x="4132" y="1301"/>
                    <a:pt x="4124" y="1301"/>
                  </a:cubicBezTo>
                  <a:lnTo>
                    <a:pt x="4247" y="1301"/>
                  </a:lnTo>
                  <a:cubicBezTo>
                    <a:pt x="4221" y="1301"/>
                    <a:pt x="4185" y="1354"/>
                    <a:pt x="4177" y="1380"/>
                  </a:cubicBezTo>
                  <a:cubicBezTo>
                    <a:pt x="4177" y="1379"/>
                    <a:pt x="4179" y="1378"/>
                    <a:pt x="4180" y="1378"/>
                  </a:cubicBezTo>
                  <a:cubicBezTo>
                    <a:pt x="4192" y="1378"/>
                    <a:pt x="4222" y="1443"/>
                    <a:pt x="4238" y="1451"/>
                  </a:cubicBezTo>
                  <a:lnTo>
                    <a:pt x="4238" y="1407"/>
                  </a:lnTo>
                  <a:cubicBezTo>
                    <a:pt x="4257" y="1445"/>
                    <a:pt x="4290" y="1450"/>
                    <a:pt x="4324" y="1450"/>
                  </a:cubicBezTo>
                  <a:cubicBezTo>
                    <a:pt x="4337" y="1450"/>
                    <a:pt x="4351" y="1449"/>
                    <a:pt x="4364" y="1449"/>
                  </a:cubicBezTo>
                  <a:cubicBezTo>
                    <a:pt x="4397" y="1449"/>
                    <a:pt x="4429" y="1454"/>
                    <a:pt x="4450" y="1486"/>
                  </a:cubicBezTo>
                  <a:cubicBezTo>
                    <a:pt x="4424" y="1486"/>
                    <a:pt x="4336" y="1530"/>
                    <a:pt x="4353" y="1575"/>
                  </a:cubicBezTo>
                  <a:cubicBezTo>
                    <a:pt x="4385" y="1569"/>
                    <a:pt x="4465" y="1555"/>
                    <a:pt x="4542" y="1555"/>
                  </a:cubicBezTo>
                  <a:cubicBezTo>
                    <a:pt x="4596" y="1555"/>
                    <a:pt x="4647" y="1562"/>
                    <a:pt x="4680" y="1583"/>
                  </a:cubicBezTo>
                  <a:lnTo>
                    <a:pt x="4671" y="1610"/>
                  </a:lnTo>
                  <a:lnTo>
                    <a:pt x="4733" y="1654"/>
                  </a:lnTo>
                  <a:cubicBezTo>
                    <a:pt x="4645" y="1654"/>
                    <a:pt x="4459" y="1636"/>
                    <a:pt x="4371" y="1627"/>
                  </a:cubicBezTo>
                  <a:lnTo>
                    <a:pt x="4371" y="1627"/>
                  </a:lnTo>
                  <a:cubicBezTo>
                    <a:pt x="4371" y="1663"/>
                    <a:pt x="4353" y="1654"/>
                    <a:pt x="4380" y="1689"/>
                  </a:cubicBezTo>
                  <a:cubicBezTo>
                    <a:pt x="4377" y="1701"/>
                    <a:pt x="4371" y="1705"/>
                    <a:pt x="4365" y="1705"/>
                  </a:cubicBezTo>
                  <a:cubicBezTo>
                    <a:pt x="4351" y="1705"/>
                    <a:pt x="4333" y="1686"/>
                    <a:pt x="4327" y="1680"/>
                  </a:cubicBezTo>
                  <a:lnTo>
                    <a:pt x="4327" y="1680"/>
                  </a:lnTo>
                  <a:lnTo>
                    <a:pt x="4380" y="1786"/>
                  </a:lnTo>
                  <a:cubicBezTo>
                    <a:pt x="4387" y="1780"/>
                    <a:pt x="4395" y="1778"/>
                    <a:pt x="4403" y="1778"/>
                  </a:cubicBezTo>
                  <a:cubicBezTo>
                    <a:pt x="4435" y="1778"/>
                    <a:pt x="4470" y="1818"/>
                    <a:pt x="4497" y="1818"/>
                  </a:cubicBezTo>
                  <a:cubicBezTo>
                    <a:pt x="4502" y="1818"/>
                    <a:pt x="4507" y="1816"/>
                    <a:pt x="4512" y="1813"/>
                  </a:cubicBezTo>
                  <a:lnTo>
                    <a:pt x="4388" y="1725"/>
                  </a:lnTo>
                  <a:cubicBezTo>
                    <a:pt x="4403" y="1713"/>
                    <a:pt x="4427" y="1707"/>
                    <a:pt x="4455" y="1707"/>
                  </a:cubicBezTo>
                  <a:cubicBezTo>
                    <a:pt x="4513" y="1707"/>
                    <a:pt x="4585" y="1733"/>
                    <a:pt x="4609" y="1786"/>
                  </a:cubicBezTo>
                  <a:cubicBezTo>
                    <a:pt x="4600" y="1822"/>
                    <a:pt x="4512" y="1822"/>
                    <a:pt x="4494" y="1839"/>
                  </a:cubicBezTo>
                  <a:cubicBezTo>
                    <a:pt x="4521" y="1839"/>
                    <a:pt x="4574" y="1892"/>
                    <a:pt x="4556" y="1901"/>
                  </a:cubicBezTo>
                  <a:lnTo>
                    <a:pt x="4512" y="1884"/>
                  </a:lnTo>
                  <a:lnTo>
                    <a:pt x="4512" y="1884"/>
                  </a:lnTo>
                  <a:cubicBezTo>
                    <a:pt x="4521" y="1937"/>
                    <a:pt x="4618" y="1919"/>
                    <a:pt x="4600" y="1998"/>
                  </a:cubicBezTo>
                  <a:cubicBezTo>
                    <a:pt x="4600" y="2015"/>
                    <a:pt x="4562" y="2070"/>
                    <a:pt x="4586" y="2070"/>
                  </a:cubicBezTo>
                  <a:cubicBezTo>
                    <a:pt x="4587" y="2070"/>
                    <a:pt x="4589" y="2070"/>
                    <a:pt x="4592" y="2069"/>
                  </a:cubicBezTo>
                  <a:cubicBezTo>
                    <a:pt x="4636" y="2016"/>
                    <a:pt x="4812" y="1919"/>
                    <a:pt x="4865" y="1919"/>
                  </a:cubicBezTo>
                  <a:cubicBezTo>
                    <a:pt x="4865" y="1928"/>
                    <a:pt x="4856" y="2051"/>
                    <a:pt x="4839" y="2087"/>
                  </a:cubicBezTo>
                  <a:cubicBezTo>
                    <a:pt x="4821" y="2109"/>
                    <a:pt x="4788" y="2109"/>
                    <a:pt x="4756" y="2109"/>
                  </a:cubicBezTo>
                  <a:cubicBezTo>
                    <a:pt x="4724" y="2109"/>
                    <a:pt x="4693" y="2109"/>
                    <a:pt x="4680" y="2131"/>
                  </a:cubicBezTo>
                  <a:cubicBezTo>
                    <a:pt x="4682" y="2128"/>
                    <a:pt x="4687" y="2127"/>
                    <a:pt x="4691" y="2127"/>
                  </a:cubicBezTo>
                  <a:cubicBezTo>
                    <a:pt x="4703" y="2127"/>
                    <a:pt x="4718" y="2133"/>
                    <a:pt x="4724" y="2140"/>
                  </a:cubicBezTo>
                  <a:cubicBezTo>
                    <a:pt x="4724" y="2166"/>
                    <a:pt x="4680" y="2148"/>
                    <a:pt x="4706" y="2193"/>
                  </a:cubicBezTo>
                  <a:cubicBezTo>
                    <a:pt x="4711" y="2191"/>
                    <a:pt x="4714" y="2191"/>
                    <a:pt x="4718" y="2191"/>
                  </a:cubicBezTo>
                  <a:cubicBezTo>
                    <a:pt x="4744" y="2191"/>
                    <a:pt x="4746" y="2228"/>
                    <a:pt x="4750" y="2228"/>
                  </a:cubicBezTo>
                  <a:cubicBezTo>
                    <a:pt x="4752" y="2228"/>
                    <a:pt x="4754" y="2219"/>
                    <a:pt x="4759" y="2193"/>
                  </a:cubicBezTo>
                  <a:cubicBezTo>
                    <a:pt x="4795" y="2228"/>
                    <a:pt x="4768" y="2237"/>
                    <a:pt x="4786" y="2290"/>
                  </a:cubicBezTo>
                  <a:cubicBezTo>
                    <a:pt x="4793" y="2282"/>
                    <a:pt x="4808" y="2279"/>
                    <a:pt x="4826" y="2279"/>
                  </a:cubicBezTo>
                  <a:cubicBezTo>
                    <a:pt x="4870" y="2279"/>
                    <a:pt x="4935" y="2300"/>
                    <a:pt x="4954" y="2325"/>
                  </a:cubicBezTo>
                  <a:cubicBezTo>
                    <a:pt x="4945" y="2325"/>
                    <a:pt x="4927" y="2343"/>
                    <a:pt x="4918" y="2352"/>
                  </a:cubicBezTo>
                  <a:cubicBezTo>
                    <a:pt x="4954" y="2449"/>
                    <a:pt x="4945" y="2502"/>
                    <a:pt x="4980" y="2590"/>
                  </a:cubicBezTo>
                  <a:cubicBezTo>
                    <a:pt x="4964" y="2598"/>
                    <a:pt x="4963" y="2635"/>
                    <a:pt x="4942" y="2635"/>
                  </a:cubicBezTo>
                  <a:cubicBezTo>
                    <a:pt x="4940" y="2635"/>
                    <a:pt x="4938" y="2635"/>
                    <a:pt x="4936" y="2634"/>
                  </a:cubicBezTo>
                  <a:lnTo>
                    <a:pt x="4936" y="2634"/>
                  </a:lnTo>
                  <a:cubicBezTo>
                    <a:pt x="4954" y="2643"/>
                    <a:pt x="4971" y="2652"/>
                    <a:pt x="4980" y="2678"/>
                  </a:cubicBezTo>
                  <a:cubicBezTo>
                    <a:pt x="4974" y="2691"/>
                    <a:pt x="4970" y="2696"/>
                    <a:pt x="4966" y="2696"/>
                  </a:cubicBezTo>
                  <a:cubicBezTo>
                    <a:pt x="4956" y="2696"/>
                    <a:pt x="4949" y="2660"/>
                    <a:pt x="4932" y="2660"/>
                  </a:cubicBezTo>
                  <a:cubicBezTo>
                    <a:pt x="4926" y="2660"/>
                    <a:pt x="4919" y="2665"/>
                    <a:pt x="4909" y="2678"/>
                  </a:cubicBezTo>
                  <a:cubicBezTo>
                    <a:pt x="4912" y="2678"/>
                    <a:pt x="4914" y="2677"/>
                    <a:pt x="4916" y="2677"/>
                  </a:cubicBezTo>
                  <a:cubicBezTo>
                    <a:pt x="4949" y="2677"/>
                    <a:pt x="4982" y="2733"/>
                    <a:pt x="5015" y="2758"/>
                  </a:cubicBezTo>
                  <a:cubicBezTo>
                    <a:pt x="5060" y="2731"/>
                    <a:pt x="4989" y="2669"/>
                    <a:pt x="4954" y="2643"/>
                  </a:cubicBezTo>
                  <a:cubicBezTo>
                    <a:pt x="4968" y="2638"/>
                    <a:pt x="4983" y="2635"/>
                    <a:pt x="4998" y="2635"/>
                  </a:cubicBezTo>
                  <a:cubicBezTo>
                    <a:pt x="5059" y="2635"/>
                    <a:pt x="5127" y="2675"/>
                    <a:pt x="5183" y="2731"/>
                  </a:cubicBezTo>
                  <a:cubicBezTo>
                    <a:pt x="5218" y="2793"/>
                    <a:pt x="5148" y="2775"/>
                    <a:pt x="5166" y="2784"/>
                  </a:cubicBezTo>
                  <a:cubicBezTo>
                    <a:pt x="5201" y="2925"/>
                    <a:pt x="5316" y="2855"/>
                    <a:pt x="5307" y="2987"/>
                  </a:cubicBezTo>
                  <a:cubicBezTo>
                    <a:pt x="5280" y="3040"/>
                    <a:pt x="5227" y="3014"/>
                    <a:pt x="5201" y="3040"/>
                  </a:cubicBezTo>
                  <a:cubicBezTo>
                    <a:pt x="5166" y="2987"/>
                    <a:pt x="5192" y="2943"/>
                    <a:pt x="5183" y="2899"/>
                  </a:cubicBezTo>
                  <a:lnTo>
                    <a:pt x="5183" y="2899"/>
                  </a:lnTo>
                  <a:lnTo>
                    <a:pt x="5174" y="2961"/>
                  </a:lnTo>
                  <a:cubicBezTo>
                    <a:pt x="5157" y="2943"/>
                    <a:pt x="5130" y="2908"/>
                    <a:pt x="5139" y="2881"/>
                  </a:cubicBezTo>
                  <a:lnTo>
                    <a:pt x="5139" y="2881"/>
                  </a:lnTo>
                  <a:cubicBezTo>
                    <a:pt x="5113" y="2934"/>
                    <a:pt x="5210" y="3111"/>
                    <a:pt x="5210" y="3226"/>
                  </a:cubicBezTo>
                  <a:cubicBezTo>
                    <a:pt x="5230" y="3232"/>
                    <a:pt x="5245" y="3249"/>
                    <a:pt x="5259" y="3249"/>
                  </a:cubicBezTo>
                  <a:cubicBezTo>
                    <a:pt x="5263" y="3249"/>
                    <a:pt x="5267" y="3248"/>
                    <a:pt x="5271" y="3243"/>
                  </a:cubicBezTo>
                  <a:lnTo>
                    <a:pt x="5254" y="3208"/>
                  </a:lnTo>
                  <a:cubicBezTo>
                    <a:pt x="5257" y="3201"/>
                    <a:pt x="5262" y="3199"/>
                    <a:pt x="5267" y="3199"/>
                  </a:cubicBezTo>
                  <a:cubicBezTo>
                    <a:pt x="5283" y="3199"/>
                    <a:pt x="5306" y="3222"/>
                    <a:pt x="5317" y="3222"/>
                  </a:cubicBezTo>
                  <a:cubicBezTo>
                    <a:pt x="5322" y="3222"/>
                    <a:pt x="5324" y="3218"/>
                    <a:pt x="5324" y="3208"/>
                  </a:cubicBezTo>
                  <a:cubicBezTo>
                    <a:pt x="5360" y="3243"/>
                    <a:pt x="5422" y="3279"/>
                    <a:pt x="5422" y="3349"/>
                  </a:cubicBezTo>
                  <a:lnTo>
                    <a:pt x="5377" y="3376"/>
                  </a:lnTo>
                  <a:cubicBezTo>
                    <a:pt x="5386" y="3367"/>
                    <a:pt x="5395" y="3323"/>
                    <a:pt x="5369" y="3314"/>
                  </a:cubicBezTo>
                  <a:lnTo>
                    <a:pt x="5369" y="3314"/>
                  </a:lnTo>
                  <a:cubicBezTo>
                    <a:pt x="5404" y="3332"/>
                    <a:pt x="5333" y="3429"/>
                    <a:pt x="5413" y="3438"/>
                  </a:cubicBezTo>
                  <a:lnTo>
                    <a:pt x="5430" y="3376"/>
                  </a:lnTo>
                  <a:cubicBezTo>
                    <a:pt x="5466" y="3411"/>
                    <a:pt x="5536" y="3446"/>
                    <a:pt x="5545" y="3508"/>
                  </a:cubicBezTo>
                  <a:cubicBezTo>
                    <a:pt x="5581" y="3464"/>
                    <a:pt x="5536" y="3499"/>
                    <a:pt x="5581" y="3438"/>
                  </a:cubicBezTo>
                  <a:lnTo>
                    <a:pt x="5581" y="3438"/>
                  </a:lnTo>
                  <a:cubicBezTo>
                    <a:pt x="5572" y="3446"/>
                    <a:pt x="5565" y="3450"/>
                    <a:pt x="5559" y="3450"/>
                  </a:cubicBezTo>
                  <a:cubicBezTo>
                    <a:pt x="5528" y="3450"/>
                    <a:pt x="5522" y="3362"/>
                    <a:pt x="5498" y="3362"/>
                  </a:cubicBezTo>
                  <a:cubicBezTo>
                    <a:pt x="5494" y="3362"/>
                    <a:pt x="5490" y="3365"/>
                    <a:pt x="5484" y="3371"/>
                  </a:cubicBezTo>
                  <a:lnTo>
                    <a:pt x="5484" y="3371"/>
                  </a:lnTo>
                  <a:cubicBezTo>
                    <a:pt x="5522" y="3312"/>
                    <a:pt x="5486" y="3300"/>
                    <a:pt x="5519" y="3235"/>
                  </a:cubicBezTo>
                  <a:lnTo>
                    <a:pt x="5519" y="3235"/>
                  </a:lnTo>
                  <a:cubicBezTo>
                    <a:pt x="5510" y="3239"/>
                    <a:pt x="5503" y="3246"/>
                    <a:pt x="5498" y="3246"/>
                  </a:cubicBezTo>
                  <a:cubicBezTo>
                    <a:pt x="5492" y="3246"/>
                    <a:pt x="5488" y="3239"/>
                    <a:pt x="5483" y="3217"/>
                  </a:cubicBezTo>
                  <a:cubicBezTo>
                    <a:pt x="5475" y="3217"/>
                    <a:pt x="5475" y="3208"/>
                    <a:pt x="5466" y="3208"/>
                  </a:cubicBezTo>
                  <a:cubicBezTo>
                    <a:pt x="5466" y="3226"/>
                    <a:pt x="5457" y="3235"/>
                    <a:pt x="5448" y="3243"/>
                  </a:cubicBezTo>
                  <a:cubicBezTo>
                    <a:pt x="5404" y="3235"/>
                    <a:pt x="5377" y="3164"/>
                    <a:pt x="5351" y="3146"/>
                  </a:cubicBezTo>
                  <a:cubicBezTo>
                    <a:pt x="5351" y="3133"/>
                    <a:pt x="5355" y="3130"/>
                    <a:pt x="5360" y="3130"/>
                  </a:cubicBezTo>
                  <a:cubicBezTo>
                    <a:pt x="5365" y="3130"/>
                    <a:pt x="5372" y="3134"/>
                    <a:pt x="5378" y="3134"/>
                  </a:cubicBezTo>
                  <a:cubicBezTo>
                    <a:pt x="5381" y="3134"/>
                    <a:pt x="5384" y="3133"/>
                    <a:pt x="5386" y="3129"/>
                  </a:cubicBezTo>
                  <a:lnTo>
                    <a:pt x="5342" y="3102"/>
                  </a:lnTo>
                  <a:cubicBezTo>
                    <a:pt x="5368" y="3089"/>
                    <a:pt x="5375" y="3044"/>
                    <a:pt x="5394" y="3044"/>
                  </a:cubicBezTo>
                  <a:cubicBezTo>
                    <a:pt x="5401" y="3044"/>
                    <a:pt x="5410" y="3050"/>
                    <a:pt x="5422" y="3067"/>
                  </a:cubicBezTo>
                  <a:lnTo>
                    <a:pt x="5404" y="3005"/>
                  </a:lnTo>
                  <a:cubicBezTo>
                    <a:pt x="5413" y="2970"/>
                    <a:pt x="5404" y="2917"/>
                    <a:pt x="5377" y="2890"/>
                  </a:cubicBezTo>
                  <a:cubicBezTo>
                    <a:pt x="5377" y="2873"/>
                    <a:pt x="5351" y="2856"/>
                    <a:pt x="5343" y="2851"/>
                  </a:cubicBezTo>
                  <a:lnTo>
                    <a:pt x="5343" y="2851"/>
                  </a:lnTo>
                  <a:cubicBezTo>
                    <a:pt x="5344" y="2852"/>
                    <a:pt x="5347" y="2853"/>
                    <a:pt x="5351" y="2855"/>
                  </a:cubicBezTo>
                  <a:lnTo>
                    <a:pt x="5298" y="2775"/>
                  </a:lnTo>
                  <a:lnTo>
                    <a:pt x="5298" y="2767"/>
                  </a:lnTo>
                  <a:cubicBezTo>
                    <a:pt x="5271" y="2678"/>
                    <a:pt x="5174" y="2608"/>
                    <a:pt x="5210" y="2484"/>
                  </a:cubicBezTo>
                  <a:cubicBezTo>
                    <a:pt x="5183" y="2457"/>
                    <a:pt x="5166" y="2431"/>
                    <a:pt x="5157" y="2378"/>
                  </a:cubicBezTo>
                  <a:lnTo>
                    <a:pt x="5183" y="2360"/>
                  </a:lnTo>
                  <a:cubicBezTo>
                    <a:pt x="5157" y="2325"/>
                    <a:pt x="5166" y="2228"/>
                    <a:pt x="5130" y="2228"/>
                  </a:cubicBezTo>
                  <a:cubicBezTo>
                    <a:pt x="5192" y="2148"/>
                    <a:pt x="5068" y="2025"/>
                    <a:pt x="5051" y="1954"/>
                  </a:cubicBezTo>
                  <a:lnTo>
                    <a:pt x="5015" y="1972"/>
                  </a:lnTo>
                  <a:cubicBezTo>
                    <a:pt x="4998" y="1919"/>
                    <a:pt x="4962" y="1884"/>
                    <a:pt x="4918" y="1831"/>
                  </a:cubicBezTo>
                  <a:lnTo>
                    <a:pt x="4883" y="1848"/>
                  </a:lnTo>
                  <a:cubicBezTo>
                    <a:pt x="4839" y="1813"/>
                    <a:pt x="4848" y="1716"/>
                    <a:pt x="4795" y="1636"/>
                  </a:cubicBezTo>
                  <a:cubicBezTo>
                    <a:pt x="4812" y="1636"/>
                    <a:pt x="4821" y="1654"/>
                    <a:pt x="4821" y="1672"/>
                  </a:cubicBezTo>
                  <a:cubicBezTo>
                    <a:pt x="4839" y="1539"/>
                    <a:pt x="4653" y="1522"/>
                    <a:pt x="4653" y="1407"/>
                  </a:cubicBezTo>
                  <a:cubicBezTo>
                    <a:pt x="4627" y="1398"/>
                    <a:pt x="4618" y="1380"/>
                    <a:pt x="4618" y="1363"/>
                  </a:cubicBezTo>
                  <a:cubicBezTo>
                    <a:pt x="4618" y="1359"/>
                    <a:pt x="4618" y="1356"/>
                    <a:pt x="4618" y="1354"/>
                  </a:cubicBezTo>
                  <a:cubicBezTo>
                    <a:pt x="4609" y="1336"/>
                    <a:pt x="4583" y="1318"/>
                    <a:pt x="4565" y="1301"/>
                  </a:cubicBezTo>
                  <a:lnTo>
                    <a:pt x="4592" y="1274"/>
                  </a:lnTo>
                  <a:lnTo>
                    <a:pt x="4583" y="1265"/>
                  </a:lnTo>
                  <a:cubicBezTo>
                    <a:pt x="4583" y="1258"/>
                    <a:pt x="4580" y="1255"/>
                    <a:pt x="4577" y="1255"/>
                  </a:cubicBezTo>
                  <a:cubicBezTo>
                    <a:pt x="4568" y="1255"/>
                    <a:pt x="4551" y="1273"/>
                    <a:pt x="4539" y="1292"/>
                  </a:cubicBezTo>
                  <a:cubicBezTo>
                    <a:pt x="4530" y="1283"/>
                    <a:pt x="4512" y="1283"/>
                    <a:pt x="4494" y="1274"/>
                  </a:cubicBezTo>
                  <a:cubicBezTo>
                    <a:pt x="4539" y="1221"/>
                    <a:pt x="4441" y="1239"/>
                    <a:pt x="4477" y="1168"/>
                  </a:cubicBezTo>
                  <a:lnTo>
                    <a:pt x="4477" y="1168"/>
                  </a:lnTo>
                  <a:cubicBezTo>
                    <a:pt x="4475" y="1169"/>
                    <a:pt x="4474" y="1169"/>
                    <a:pt x="4472" y="1169"/>
                  </a:cubicBezTo>
                  <a:cubicBezTo>
                    <a:pt x="4441" y="1169"/>
                    <a:pt x="4389" y="1108"/>
                    <a:pt x="4338" y="1108"/>
                  </a:cubicBezTo>
                  <a:cubicBezTo>
                    <a:pt x="4333" y="1108"/>
                    <a:pt x="4328" y="1108"/>
                    <a:pt x="4323" y="1110"/>
                  </a:cubicBezTo>
                  <a:lnTo>
                    <a:pt x="4323" y="1110"/>
                  </a:lnTo>
                  <a:cubicBezTo>
                    <a:pt x="4308" y="1085"/>
                    <a:pt x="4298" y="1062"/>
                    <a:pt x="4265" y="1054"/>
                  </a:cubicBezTo>
                  <a:lnTo>
                    <a:pt x="4291" y="1009"/>
                  </a:lnTo>
                  <a:lnTo>
                    <a:pt x="4203" y="1009"/>
                  </a:lnTo>
                  <a:cubicBezTo>
                    <a:pt x="4195" y="963"/>
                    <a:pt x="4201" y="937"/>
                    <a:pt x="4238" y="937"/>
                  </a:cubicBezTo>
                  <a:cubicBezTo>
                    <a:pt x="4243" y="937"/>
                    <a:pt x="4249" y="938"/>
                    <a:pt x="4256" y="939"/>
                  </a:cubicBezTo>
                  <a:cubicBezTo>
                    <a:pt x="4150" y="903"/>
                    <a:pt x="4185" y="895"/>
                    <a:pt x="4088" y="877"/>
                  </a:cubicBezTo>
                  <a:lnTo>
                    <a:pt x="4115" y="859"/>
                  </a:lnTo>
                  <a:cubicBezTo>
                    <a:pt x="4097" y="842"/>
                    <a:pt x="4035" y="833"/>
                    <a:pt x="4044" y="806"/>
                  </a:cubicBezTo>
                  <a:cubicBezTo>
                    <a:pt x="4044" y="718"/>
                    <a:pt x="3832" y="577"/>
                    <a:pt x="3753" y="427"/>
                  </a:cubicBezTo>
                  <a:cubicBezTo>
                    <a:pt x="3743" y="448"/>
                    <a:pt x="3736" y="456"/>
                    <a:pt x="3731" y="456"/>
                  </a:cubicBezTo>
                  <a:cubicBezTo>
                    <a:pt x="3716" y="456"/>
                    <a:pt x="3715" y="390"/>
                    <a:pt x="3691" y="390"/>
                  </a:cubicBezTo>
                  <a:cubicBezTo>
                    <a:pt x="3686" y="390"/>
                    <a:pt x="3680" y="393"/>
                    <a:pt x="3673" y="400"/>
                  </a:cubicBezTo>
                  <a:cubicBezTo>
                    <a:pt x="3682" y="374"/>
                    <a:pt x="3673" y="347"/>
                    <a:pt x="3709" y="347"/>
                  </a:cubicBezTo>
                  <a:cubicBezTo>
                    <a:pt x="3634" y="314"/>
                    <a:pt x="3637" y="249"/>
                    <a:pt x="3564" y="249"/>
                  </a:cubicBezTo>
                  <a:cubicBezTo>
                    <a:pt x="3560" y="249"/>
                    <a:pt x="3555" y="250"/>
                    <a:pt x="3550" y="250"/>
                  </a:cubicBezTo>
                  <a:cubicBezTo>
                    <a:pt x="3558" y="224"/>
                    <a:pt x="3585" y="232"/>
                    <a:pt x="3585" y="215"/>
                  </a:cubicBezTo>
                  <a:cubicBezTo>
                    <a:pt x="3576" y="215"/>
                    <a:pt x="3550" y="215"/>
                    <a:pt x="3558" y="197"/>
                  </a:cubicBezTo>
                  <a:cubicBezTo>
                    <a:pt x="3558" y="190"/>
                    <a:pt x="3562" y="187"/>
                    <a:pt x="3567" y="187"/>
                  </a:cubicBezTo>
                  <a:cubicBezTo>
                    <a:pt x="3573" y="187"/>
                    <a:pt x="3584" y="192"/>
                    <a:pt x="3594" y="197"/>
                  </a:cubicBezTo>
                  <a:cubicBezTo>
                    <a:pt x="3571" y="177"/>
                    <a:pt x="3550" y="169"/>
                    <a:pt x="3531" y="169"/>
                  </a:cubicBezTo>
                  <a:cubicBezTo>
                    <a:pt x="3490" y="169"/>
                    <a:pt x="3456" y="205"/>
                    <a:pt x="3426" y="241"/>
                  </a:cubicBezTo>
                  <a:cubicBezTo>
                    <a:pt x="3414" y="205"/>
                    <a:pt x="3402" y="185"/>
                    <a:pt x="3378" y="185"/>
                  </a:cubicBezTo>
                  <a:cubicBezTo>
                    <a:pt x="3367" y="185"/>
                    <a:pt x="3354" y="189"/>
                    <a:pt x="3338" y="197"/>
                  </a:cubicBezTo>
                  <a:cubicBezTo>
                    <a:pt x="3338" y="177"/>
                    <a:pt x="3333" y="152"/>
                    <a:pt x="3349" y="152"/>
                  </a:cubicBezTo>
                  <a:cubicBezTo>
                    <a:pt x="3354" y="152"/>
                    <a:pt x="3362" y="155"/>
                    <a:pt x="3373" y="162"/>
                  </a:cubicBezTo>
                  <a:cubicBezTo>
                    <a:pt x="3358" y="140"/>
                    <a:pt x="3264" y="63"/>
                    <a:pt x="3218" y="63"/>
                  </a:cubicBezTo>
                  <a:cubicBezTo>
                    <a:pt x="3208" y="63"/>
                    <a:pt x="3201" y="66"/>
                    <a:pt x="3196" y="73"/>
                  </a:cubicBezTo>
                  <a:cubicBezTo>
                    <a:pt x="3196" y="56"/>
                    <a:pt x="3152" y="56"/>
                    <a:pt x="3143" y="56"/>
                  </a:cubicBezTo>
                  <a:cubicBezTo>
                    <a:pt x="3073" y="29"/>
                    <a:pt x="3073" y="20"/>
                    <a:pt x="2993" y="3"/>
                  </a:cubicBezTo>
                  <a:lnTo>
                    <a:pt x="2993" y="3"/>
                  </a:lnTo>
                  <a:lnTo>
                    <a:pt x="3020" y="20"/>
                  </a:lnTo>
                  <a:cubicBezTo>
                    <a:pt x="3005" y="38"/>
                    <a:pt x="2993" y="44"/>
                    <a:pt x="2982" y="44"/>
                  </a:cubicBezTo>
                  <a:cubicBezTo>
                    <a:pt x="2959" y="44"/>
                    <a:pt x="2937" y="20"/>
                    <a:pt x="2896" y="20"/>
                  </a:cubicBezTo>
                  <a:lnTo>
                    <a:pt x="2896" y="12"/>
                  </a:lnTo>
                  <a:cubicBezTo>
                    <a:pt x="2863" y="3"/>
                    <a:pt x="2843" y="0"/>
                    <a:pt x="2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8"/>
            <p:cNvSpPr/>
            <p:nvPr/>
          </p:nvSpPr>
          <p:spPr>
            <a:xfrm>
              <a:off x="1175017" y="4867239"/>
              <a:ext cx="1589" cy="2840"/>
            </a:xfrm>
            <a:custGeom>
              <a:avLst/>
              <a:gdLst/>
              <a:ahLst/>
              <a:cxnLst/>
              <a:rect l="l" t="t" r="r" b="b"/>
              <a:pathLst>
                <a:path w="9" h="27" extrusionOk="0">
                  <a:moveTo>
                    <a:pt x="9" y="0"/>
                  </a:moveTo>
                  <a:cubicBezTo>
                    <a:pt x="0" y="0"/>
                    <a:pt x="0" y="9"/>
                    <a:pt x="0" y="26"/>
                  </a:cubicBezTo>
                  <a:cubicBezTo>
                    <a:pt x="0"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8"/>
            <p:cNvSpPr/>
            <p:nvPr/>
          </p:nvSpPr>
          <p:spPr>
            <a:xfrm>
              <a:off x="895881" y="4975898"/>
              <a:ext cx="177" cy="947"/>
            </a:xfrm>
            <a:custGeom>
              <a:avLst/>
              <a:gdLst/>
              <a:ahLst/>
              <a:cxnLst/>
              <a:rect l="l" t="t" r="r" b="b"/>
              <a:pathLst>
                <a:path w="1" h="9" extrusionOk="0">
                  <a:moveTo>
                    <a:pt x="1" y="0"/>
                  </a:moveTo>
                  <a:lnTo>
                    <a:pt x="1"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8"/>
            <p:cNvSpPr/>
            <p:nvPr/>
          </p:nvSpPr>
          <p:spPr>
            <a:xfrm>
              <a:off x="1430672" y="5053843"/>
              <a:ext cx="1766" cy="2945"/>
            </a:xfrm>
            <a:custGeom>
              <a:avLst/>
              <a:gdLst/>
              <a:ahLst/>
              <a:cxnLst/>
              <a:rect l="l" t="t" r="r" b="b"/>
              <a:pathLst>
                <a:path w="10" h="28" extrusionOk="0">
                  <a:moveTo>
                    <a:pt x="9" y="1"/>
                  </a:moveTo>
                  <a:cubicBezTo>
                    <a:pt x="0" y="1"/>
                    <a:pt x="0" y="10"/>
                    <a:pt x="9" y="27"/>
                  </a:cubicBezTo>
                  <a:cubicBezTo>
                    <a:pt x="9"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8"/>
            <p:cNvSpPr/>
            <p:nvPr/>
          </p:nvSpPr>
          <p:spPr>
            <a:xfrm>
              <a:off x="1583393" y="5179227"/>
              <a:ext cx="4944" cy="4733"/>
            </a:xfrm>
            <a:custGeom>
              <a:avLst/>
              <a:gdLst/>
              <a:ahLst/>
              <a:cxnLst/>
              <a:rect l="l" t="t" r="r" b="b"/>
              <a:pathLst>
                <a:path w="28" h="45" extrusionOk="0">
                  <a:moveTo>
                    <a:pt x="24" y="33"/>
                  </a:moveTo>
                  <a:lnTo>
                    <a:pt x="27" y="36"/>
                  </a:lnTo>
                  <a:cubicBezTo>
                    <a:pt x="27" y="34"/>
                    <a:pt x="26" y="33"/>
                    <a:pt x="24" y="33"/>
                  </a:cubicBezTo>
                  <a:close/>
                  <a:moveTo>
                    <a:pt x="1" y="1"/>
                  </a:moveTo>
                  <a:cubicBezTo>
                    <a:pt x="9" y="18"/>
                    <a:pt x="9" y="27"/>
                    <a:pt x="1" y="45"/>
                  </a:cubicBezTo>
                  <a:cubicBezTo>
                    <a:pt x="7" y="39"/>
                    <a:pt x="17" y="32"/>
                    <a:pt x="23" y="32"/>
                  </a:cubicBezTo>
                  <a:cubicBezTo>
                    <a:pt x="24" y="32"/>
                    <a:pt x="24" y="33"/>
                    <a:pt x="24" y="33"/>
                  </a:cubicBezTo>
                  <a:lnTo>
                    <a:pt x="24" y="3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8"/>
            <p:cNvSpPr/>
            <p:nvPr/>
          </p:nvSpPr>
          <p:spPr>
            <a:xfrm>
              <a:off x="1569445" y="5228665"/>
              <a:ext cx="6356" cy="3682"/>
            </a:xfrm>
            <a:custGeom>
              <a:avLst/>
              <a:gdLst/>
              <a:ahLst/>
              <a:cxnLst/>
              <a:rect l="l" t="t" r="r" b="b"/>
              <a:pathLst>
                <a:path w="36" h="35" extrusionOk="0">
                  <a:moveTo>
                    <a:pt x="11" y="0"/>
                  </a:moveTo>
                  <a:cubicBezTo>
                    <a:pt x="5" y="0"/>
                    <a:pt x="0" y="5"/>
                    <a:pt x="0" y="16"/>
                  </a:cubicBezTo>
                  <a:cubicBezTo>
                    <a:pt x="9" y="25"/>
                    <a:pt x="9" y="34"/>
                    <a:pt x="18" y="34"/>
                  </a:cubicBezTo>
                  <a:lnTo>
                    <a:pt x="35" y="25"/>
                  </a:lnTo>
                  <a:cubicBezTo>
                    <a:pt x="30" y="10"/>
                    <a:pt x="19"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8"/>
            <p:cNvSpPr/>
            <p:nvPr/>
          </p:nvSpPr>
          <p:spPr>
            <a:xfrm>
              <a:off x="1563089" y="5192270"/>
              <a:ext cx="14301" cy="6627"/>
            </a:xfrm>
            <a:custGeom>
              <a:avLst/>
              <a:gdLst/>
              <a:ahLst/>
              <a:cxnLst/>
              <a:rect l="l" t="t" r="r" b="b"/>
              <a:pathLst>
                <a:path w="81" h="63" extrusionOk="0">
                  <a:moveTo>
                    <a:pt x="27" y="0"/>
                  </a:moveTo>
                  <a:cubicBezTo>
                    <a:pt x="1" y="18"/>
                    <a:pt x="18" y="36"/>
                    <a:pt x="36" y="62"/>
                  </a:cubicBezTo>
                  <a:cubicBezTo>
                    <a:pt x="80" y="53"/>
                    <a:pt x="54" y="27"/>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8"/>
            <p:cNvSpPr/>
            <p:nvPr/>
          </p:nvSpPr>
          <p:spPr>
            <a:xfrm>
              <a:off x="1570858" y="5199738"/>
              <a:ext cx="4944" cy="2840"/>
            </a:xfrm>
            <a:custGeom>
              <a:avLst/>
              <a:gdLst/>
              <a:ahLst/>
              <a:cxnLst/>
              <a:rect l="l" t="t" r="r" b="b"/>
              <a:pathLst>
                <a:path w="28" h="27" extrusionOk="0">
                  <a:moveTo>
                    <a:pt x="1" y="0"/>
                  </a:moveTo>
                  <a:cubicBezTo>
                    <a:pt x="1" y="9"/>
                    <a:pt x="1" y="18"/>
                    <a:pt x="10" y="27"/>
                  </a:cubicBezTo>
                  <a:cubicBezTo>
                    <a:pt x="27" y="27"/>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8"/>
            <p:cNvSpPr/>
            <p:nvPr/>
          </p:nvSpPr>
          <p:spPr>
            <a:xfrm>
              <a:off x="1560794" y="5154297"/>
              <a:ext cx="14125" cy="3682"/>
            </a:xfrm>
            <a:custGeom>
              <a:avLst/>
              <a:gdLst/>
              <a:ahLst/>
              <a:cxnLst/>
              <a:rect l="l" t="t" r="r" b="b"/>
              <a:pathLst>
                <a:path w="80" h="35" extrusionOk="0">
                  <a:moveTo>
                    <a:pt x="11" y="1"/>
                  </a:moveTo>
                  <a:cubicBezTo>
                    <a:pt x="2" y="1"/>
                    <a:pt x="0" y="7"/>
                    <a:pt x="14" y="26"/>
                  </a:cubicBezTo>
                  <a:cubicBezTo>
                    <a:pt x="14" y="32"/>
                    <a:pt x="20" y="34"/>
                    <a:pt x="27" y="34"/>
                  </a:cubicBezTo>
                  <a:cubicBezTo>
                    <a:pt x="35" y="34"/>
                    <a:pt x="44" y="32"/>
                    <a:pt x="48" y="32"/>
                  </a:cubicBezTo>
                  <a:cubicBezTo>
                    <a:pt x="50" y="32"/>
                    <a:pt x="51" y="33"/>
                    <a:pt x="49" y="35"/>
                  </a:cubicBezTo>
                  <a:cubicBezTo>
                    <a:pt x="80" y="35"/>
                    <a:pt x="29" y="1"/>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8"/>
            <p:cNvSpPr/>
            <p:nvPr/>
          </p:nvSpPr>
          <p:spPr>
            <a:xfrm>
              <a:off x="1550730" y="5195952"/>
              <a:ext cx="7945" cy="2945"/>
            </a:xfrm>
            <a:custGeom>
              <a:avLst/>
              <a:gdLst/>
              <a:ahLst/>
              <a:cxnLst/>
              <a:rect l="l" t="t" r="r" b="b"/>
              <a:pathLst>
                <a:path w="45" h="28" extrusionOk="0">
                  <a:moveTo>
                    <a:pt x="0" y="1"/>
                  </a:moveTo>
                  <a:lnTo>
                    <a:pt x="0" y="27"/>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8"/>
            <p:cNvSpPr/>
            <p:nvPr/>
          </p:nvSpPr>
          <p:spPr>
            <a:xfrm>
              <a:off x="1541373" y="5173547"/>
              <a:ext cx="4767" cy="5785"/>
            </a:xfrm>
            <a:custGeom>
              <a:avLst/>
              <a:gdLst/>
              <a:ahLst/>
              <a:cxnLst/>
              <a:rect l="l" t="t" r="r" b="b"/>
              <a:pathLst>
                <a:path w="27" h="55" extrusionOk="0">
                  <a:moveTo>
                    <a:pt x="5" y="0"/>
                  </a:moveTo>
                  <a:cubicBezTo>
                    <a:pt x="4" y="0"/>
                    <a:pt x="2" y="1"/>
                    <a:pt x="0" y="2"/>
                  </a:cubicBezTo>
                  <a:lnTo>
                    <a:pt x="9" y="46"/>
                  </a:lnTo>
                  <a:cubicBezTo>
                    <a:pt x="18" y="46"/>
                    <a:pt x="18" y="55"/>
                    <a:pt x="27" y="55"/>
                  </a:cubicBezTo>
                  <a:cubicBezTo>
                    <a:pt x="19" y="31"/>
                    <a:pt x="1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8"/>
            <p:cNvSpPr/>
            <p:nvPr/>
          </p:nvSpPr>
          <p:spPr>
            <a:xfrm>
              <a:off x="1545963" y="5179227"/>
              <a:ext cx="3355" cy="3892"/>
            </a:xfrm>
            <a:custGeom>
              <a:avLst/>
              <a:gdLst/>
              <a:ahLst/>
              <a:cxnLst/>
              <a:rect l="l" t="t" r="r" b="b"/>
              <a:pathLst>
                <a:path w="19" h="37" extrusionOk="0">
                  <a:moveTo>
                    <a:pt x="1" y="1"/>
                  </a:moveTo>
                  <a:cubicBezTo>
                    <a:pt x="1" y="18"/>
                    <a:pt x="9" y="36"/>
                    <a:pt x="18" y="36"/>
                  </a:cubicBezTo>
                  <a:cubicBezTo>
                    <a:pt x="18" y="27"/>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8"/>
            <p:cNvSpPr/>
            <p:nvPr/>
          </p:nvSpPr>
          <p:spPr>
            <a:xfrm>
              <a:off x="1544374" y="5187642"/>
              <a:ext cx="1766" cy="4733"/>
            </a:xfrm>
            <a:custGeom>
              <a:avLst/>
              <a:gdLst/>
              <a:ahLst/>
              <a:cxnLst/>
              <a:rect l="l" t="t" r="r" b="b"/>
              <a:pathLst>
                <a:path w="10" h="45" extrusionOk="0">
                  <a:moveTo>
                    <a:pt x="1" y="0"/>
                  </a:moveTo>
                  <a:lnTo>
                    <a:pt x="10" y="44"/>
                  </a:lnTo>
                  <a:lnTo>
                    <a:pt x="10"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8"/>
            <p:cNvSpPr/>
            <p:nvPr/>
          </p:nvSpPr>
          <p:spPr>
            <a:xfrm>
              <a:off x="1502354" y="5115167"/>
              <a:ext cx="7945" cy="5575"/>
            </a:xfrm>
            <a:custGeom>
              <a:avLst/>
              <a:gdLst/>
              <a:ahLst/>
              <a:cxnLst/>
              <a:rect l="l" t="t" r="r" b="b"/>
              <a:pathLst>
                <a:path w="45" h="53" extrusionOk="0">
                  <a:moveTo>
                    <a:pt x="18" y="1"/>
                  </a:moveTo>
                  <a:cubicBezTo>
                    <a:pt x="0" y="1"/>
                    <a:pt x="0" y="18"/>
                    <a:pt x="9" y="36"/>
                  </a:cubicBezTo>
                  <a:cubicBezTo>
                    <a:pt x="21" y="42"/>
                    <a:pt x="29" y="52"/>
                    <a:pt x="36" y="52"/>
                  </a:cubicBezTo>
                  <a:cubicBezTo>
                    <a:pt x="39" y="52"/>
                    <a:pt x="42" y="50"/>
                    <a:pt x="45" y="4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8"/>
            <p:cNvSpPr/>
            <p:nvPr/>
          </p:nvSpPr>
          <p:spPr>
            <a:xfrm>
              <a:off x="1496174" y="5137467"/>
              <a:ext cx="9534" cy="2840"/>
            </a:xfrm>
            <a:custGeom>
              <a:avLst/>
              <a:gdLst/>
              <a:ahLst/>
              <a:cxnLst/>
              <a:rect l="l" t="t" r="r" b="b"/>
              <a:pathLst>
                <a:path w="54" h="27" extrusionOk="0">
                  <a:moveTo>
                    <a:pt x="53" y="0"/>
                  </a:moveTo>
                  <a:lnTo>
                    <a:pt x="0" y="9"/>
                  </a:lnTo>
                  <a:lnTo>
                    <a:pt x="35" y="27"/>
                  </a:lnTo>
                  <a:cubicBezTo>
                    <a:pt x="35" y="9"/>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8"/>
            <p:cNvSpPr/>
            <p:nvPr/>
          </p:nvSpPr>
          <p:spPr>
            <a:xfrm>
              <a:off x="1481873" y="5122530"/>
              <a:ext cx="8651" cy="5470"/>
            </a:xfrm>
            <a:custGeom>
              <a:avLst/>
              <a:gdLst/>
              <a:ahLst/>
              <a:cxnLst/>
              <a:rect l="l" t="t" r="r" b="b"/>
              <a:pathLst>
                <a:path w="49" h="52" extrusionOk="0">
                  <a:moveTo>
                    <a:pt x="4" y="0"/>
                  </a:moveTo>
                  <a:cubicBezTo>
                    <a:pt x="1" y="0"/>
                    <a:pt x="2" y="7"/>
                    <a:pt x="10" y="28"/>
                  </a:cubicBezTo>
                  <a:cubicBezTo>
                    <a:pt x="16" y="28"/>
                    <a:pt x="34" y="51"/>
                    <a:pt x="42" y="51"/>
                  </a:cubicBezTo>
                  <a:cubicBezTo>
                    <a:pt x="47" y="51"/>
                    <a:pt x="49" y="45"/>
                    <a:pt x="46" y="28"/>
                  </a:cubicBezTo>
                  <a:cubicBezTo>
                    <a:pt x="34" y="28"/>
                    <a:pt x="10" y="0"/>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8"/>
            <p:cNvSpPr/>
            <p:nvPr/>
          </p:nvSpPr>
          <p:spPr>
            <a:xfrm>
              <a:off x="1447798" y="5039958"/>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8"/>
            <p:cNvSpPr/>
            <p:nvPr/>
          </p:nvSpPr>
          <p:spPr>
            <a:xfrm>
              <a:off x="1354223" y="4988100"/>
              <a:ext cx="15714" cy="7363"/>
            </a:xfrm>
            <a:custGeom>
              <a:avLst/>
              <a:gdLst/>
              <a:ahLst/>
              <a:cxnLst/>
              <a:rect l="l" t="t" r="r" b="b"/>
              <a:pathLst>
                <a:path w="89" h="70" extrusionOk="0">
                  <a:moveTo>
                    <a:pt x="33" y="1"/>
                  </a:moveTo>
                  <a:cubicBezTo>
                    <a:pt x="24" y="1"/>
                    <a:pt x="16" y="7"/>
                    <a:pt x="1" y="25"/>
                  </a:cubicBezTo>
                  <a:cubicBezTo>
                    <a:pt x="6" y="45"/>
                    <a:pt x="14" y="51"/>
                    <a:pt x="22" y="51"/>
                  </a:cubicBezTo>
                  <a:cubicBezTo>
                    <a:pt x="30" y="51"/>
                    <a:pt x="39" y="44"/>
                    <a:pt x="47" y="44"/>
                  </a:cubicBezTo>
                  <a:cubicBezTo>
                    <a:pt x="54" y="44"/>
                    <a:pt x="60" y="50"/>
                    <a:pt x="62" y="70"/>
                  </a:cubicBezTo>
                  <a:cubicBezTo>
                    <a:pt x="89" y="70"/>
                    <a:pt x="54" y="17"/>
                    <a:pt x="80" y="17"/>
                  </a:cubicBezTo>
                  <a:cubicBezTo>
                    <a:pt x="55" y="11"/>
                    <a:pt x="4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8"/>
            <p:cNvSpPr/>
            <p:nvPr/>
          </p:nvSpPr>
          <p:spPr>
            <a:xfrm>
              <a:off x="1368347" y="4990730"/>
              <a:ext cx="3178" cy="1052"/>
            </a:xfrm>
            <a:custGeom>
              <a:avLst/>
              <a:gdLst/>
              <a:ahLst/>
              <a:cxnLst/>
              <a:rect l="l" t="t" r="r" b="b"/>
              <a:pathLst>
                <a:path w="18" h="10" extrusionOk="0">
                  <a:moveTo>
                    <a:pt x="0" y="0"/>
                  </a:moveTo>
                  <a:cubicBezTo>
                    <a:pt x="0" y="0"/>
                    <a:pt x="9" y="0"/>
                    <a:pt x="18" y="9"/>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8"/>
            <p:cNvSpPr/>
            <p:nvPr/>
          </p:nvSpPr>
          <p:spPr>
            <a:xfrm>
              <a:off x="599619" y="5365936"/>
              <a:ext cx="6533" cy="3787"/>
            </a:xfrm>
            <a:custGeom>
              <a:avLst/>
              <a:gdLst/>
              <a:ahLst/>
              <a:cxnLst/>
              <a:rect l="l" t="t" r="r" b="b"/>
              <a:pathLst>
                <a:path w="37" h="36" extrusionOk="0">
                  <a:moveTo>
                    <a:pt x="19" y="1"/>
                  </a:moveTo>
                  <a:lnTo>
                    <a:pt x="1" y="36"/>
                  </a:lnTo>
                  <a:lnTo>
                    <a:pt x="36" y="9"/>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8"/>
            <p:cNvSpPr/>
            <p:nvPr/>
          </p:nvSpPr>
          <p:spPr>
            <a:xfrm>
              <a:off x="604386" y="5374351"/>
              <a:ext cx="9534" cy="3787"/>
            </a:xfrm>
            <a:custGeom>
              <a:avLst/>
              <a:gdLst/>
              <a:ahLst/>
              <a:cxnLst/>
              <a:rect l="l" t="t" r="r" b="b"/>
              <a:pathLst>
                <a:path w="54" h="36" extrusionOk="0">
                  <a:moveTo>
                    <a:pt x="53" y="0"/>
                  </a:moveTo>
                  <a:lnTo>
                    <a:pt x="0" y="9"/>
                  </a:lnTo>
                  <a:lnTo>
                    <a:pt x="53" y="35"/>
                  </a:lnTo>
                  <a:cubicBezTo>
                    <a:pt x="45" y="27"/>
                    <a:pt x="45"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8"/>
            <p:cNvSpPr/>
            <p:nvPr/>
          </p:nvSpPr>
          <p:spPr>
            <a:xfrm>
              <a:off x="1065905" y="4880177"/>
              <a:ext cx="6356" cy="1999"/>
            </a:xfrm>
            <a:custGeom>
              <a:avLst/>
              <a:gdLst/>
              <a:ahLst/>
              <a:cxnLst/>
              <a:rect l="l" t="t" r="r" b="b"/>
              <a:pathLst>
                <a:path w="36" h="19" extrusionOk="0">
                  <a:moveTo>
                    <a:pt x="35" y="1"/>
                  </a:moveTo>
                  <a:cubicBezTo>
                    <a:pt x="18" y="1"/>
                    <a:pt x="9" y="1"/>
                    <a:pt x="0" y="9"/>
                  </a:cubicBezTo>
                  <a:lnTo>
                    <a:pt x="35" y="18"/>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8"/>
            <p:cNvSpPr/>
            <p:nvPr/>
          </p:nvSpPr>
          <p:spPr>
            <a:xfrm>
              <a:off x="992634" y="4914573"/>
              <a:ext cx="7945" cy="3787"/>
            </a:xfrm>
            <a:custGeom>
              <a:avLst/>
              <a:gdLst/>
              <a:ahLst/>
              <a:cxnLst/>
              <a:rect l="l" t="t" r="r" b="b"/>
              <a:pathLst>
                <a:path w="45" h="36" extrusionOk="0">
                  <a:moveTo>
                    <a:pt x="0" y="0"/>
                  </a:moveTo>
                  <a:lnTo>
                    <a:pt x="44" y="36"/>
                  </a:lnTo>
                  <a:lnTo>
                    <a:pt x="44"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8"/>
            <p:cNvSpPr/>
            <p:nvPr/>
          </p:nvSpPr>
          <p:spPr>
            <a:xfrm>
              <a:off x="940726" y="4952652"/>
              <a:ext cx="14654" cy="4733"/>
            </a:xfrm>
            <a:custGeom>
              <a:avLst/>
              <a:gdLst/>
              <a:ahLst/>
              <a:cxnLst/>
              <a:rect l="l" t="t" r="r" b="b"/>
              <a:pathLst>
                <a:path w="83" h="45" extrusionOk="0">
                  <a:moveTo>
                    <a:pt x="82" y="0"/>
                  </a:moveTo>
                  <a:lnTo>
                    <a:pt x="82" y="0"/>
                  </a:lnTo>
                  <a:cubicBezTo>
                    <a:pt x="77" y="3"/>
                    <a:pt x="72" y="8"/>
                    <a:pt x="67" y="13"/>
                  </a:cubicBezTo>
                  <a:lnTo>
                    <a:pt x="67" y="13"/>
                  </a:lnTo>
                  <a:cubicBezTo>
                    <a:pt x="73" y="10"/>
                    <a:pt x="78" y="6"/>
                    <a:pt x="82" y="0"/>
                  </a:cubicBezTo>
                  <a:close/>
                  <a:moveTo>
                    <a:pt x="67" y="13"/>
                  </a:moveTo>
                  <a:lnTo>
                    <a:pt x="67" y="13"/>
                  </a:lnTo>
                  <a:cubicBezTo>
                    <a:pt x="39" y="29"/>
                    <a:pt x="1" y="15"/>
                    <a:pt x="38" y="44"/>
                  </a:cubicBezTo>
                  <a:cubicBezTo>
                    <a:pt x="50" y="38"/>
                    <a:pt x="58" y="24"/>
                    <a:pt x="67"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8"/>
            <p:cNvSpPr/>
            <p:nvPr/>
          </p:nvSpPr>
          <p:spPr>
            <a:xfrm>
              <a:off x="1417606" y="5357941"/>
              <a:ext cx="6886" cy="2525"/>
            </a:xfrm>
            <a:custGeom>
              <a:avLst/>
              <a:gdLst/>
              <a:ahLst/>
              <a:cxnLst/>
              <a:rect l="l" t="t" r="r" b="b"/>
              <a:pathLst>
                <a:path w="39" h="24" extrusionOk="0">
                  <a:moveTo>
                    <a:pt x="10" y="1"/>
                  </a:moveTo>
                  <a:cubicBezTo>
                    <a:pt x="4" y="1"/>
                    <a:pt x="0" y="3"/>
                    <a:pt x="4" y="6"/>
                  </a:cubicBezTo>
                  <a:cubicBezTo>
                    <a:pt x="4" y="15"/>
                    <a:pt x="30" y="24"/>
                    <a:pt x="39" y="24"/>
                  </a:cubicBezTo>
                  <a:cubicBezTo>
                    <a:pt x="39" y="7"/>
                    <a:pt x="21"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8"/>
            <p:cNvSpPr/>
            <p:nvPr/>
          </p:nvSpPr>
          <p:spPr>
            <a:xfrm>
              <a:off x="1407190" y="5336273"/>
              <a:ext cx="4944" cy="2840"/>
            </a:xfrm>
            <a:custGeom>
              <a:avLst/>
              <a:gdLst/>
              <a:ahLst/>
              <a:cxnLst/>
              <a:rect l="l" t="t" r="r" b="b"/>
              <a:pathLst>
                <a:path w="28" h="27" extrusionOk="0">
                  <a:moveTo>
                    <a:pt x="1" y="0"/>
                  </a:moveTo>
                  <a:lnTo>
                    <a:pt x="18" y="27"/>
                  </a:lnTo>
                  <a:lnTo>
                    <a:pt x="27"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8"/>
            <p:cNvSpPr/>
            <p:nvPr/>
          </p:nvSpPr>
          <p:spPr>
            <a:xfrm>
              <a:off x="1399421" y="5322283"/>
              <a:ext cx="15714" cy="10308"/>
            </a:xfrm>
            <a:custGeom>
              <a:avLst/>
              <a:gdLst/>
              <a:ahLst/>
              <a:cxnLst/>
              <a:rect l="l" t="t" r="r" b="b"/>
              <a:pathLst>
                <a:path w="89" h="98" extrusionOk="0">
                  <a:moveTo>
                    <a:pt x="62" y="1"/>
                  </a:moveTo>
                  <a:lnTo>
                    <a:pt x="62" y="1"/>
                  </a:lnTo>
                  <a:cubicBezTo>
                    <a:pt x="1" y="18"/>
                    <a:pt x="71" y="54"/>
                    <a:pt x="54" y="80"/>
                  </a:cubicBezTo>
                  <a:lnTo>
                    <a:pt x="36" y="89"/>
                  </a:lnTo>
                  <a:lnTo>
                    <a:pt x="89" y="98"/>
                  </a:lnTo>
                  <a:cubicBezTo>
                    <a:pt x="80" y="71"/>
                    <a:pt x="45" y="27"/>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8"/>
            <p:cNvSpPr/>
            <p:nvPr/>
          </p:nvSpPr>
          <p:spPr>
            <a:xfrm>
              <a:off x="1428200" y="5311974"/>
              <a:ext cx="2648" cy="2104"/>
            </a:xfrm>
            <a:custGeom>
              <a:avLst/>
              <a:gdLst/>
              <a:ahLst/>
              <a:cxnLst/>
              <a:rect l="l" t="t" r="r" b="b"/>
              <a:pathLst>
                <a:path w="15" h="20" extrusionOk="0">
                  <a:moveTo>
                    <a:pt x="1" y="0"/>
                  </a:moveTo>
                  <a:cubicBezTo>
                    <a:pt x="0" y="0"/>
                    <a:pt x="2" y="2"/>
                    <a:pt x="5" y="3"/>
                  </a:cubicBezTo>
                  <a:lnTo>
                    <a:pt x="5" y="3"/>
                  </a:lnTo>
                  <a:cubicBezTo>
                    <a:pt x="3" y="1"/>
                    <a:pt x="2" y="0"/>
                    <a:pt x="1" y="0"/>
                  </a:cubicBezTo>
                  <a:close/>
                  <a:moveTo>
                    <a:pt x="14" y="1"/>
                  </a:moveTo>
                  <a:cubicBezTo>
                    <a:pt x="11" y="3"/>
                    <a:pt x="9" y="3"/>
                    <a:pt x="7" y="3"/>
                  </a:cubicBezTo>
                  <a:cubicBezTo>
                    <a:pt x="6" y="3"/>
                    <a:pt x="5" y="3"/>
                    <a:pt x="5" y="3"/>
                  </a:cubicBezTo>
                  <a:lnTo>
                    <a:pt x="5" y="3"/>
                  </a:lnTo>
                  <a:cubicBezTo>
                    <a:pt x="7" y="6"/>
                    <a:pt x="10" y="11"/>
                    <a:pt x="14" y="19"/>
                  </a:cubicBezTo>
                  <a:cubicBezTo>
                    <a:pt x="14" y="19"/>
                    <a:pt x="14" y="10"/>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8"/>
            <p:cNvSpPr/>
            <p:nvPr/>
          </p:nvSpPr>
          <p:spPr>
            <a:xfrm>
              <a:off x="1430672" y="5313447"/>
              <a:ext cx="2295" cy="1157"/>
            </a:xfrm>
            <a:custGeom>
              <a:avLst/>
              <a:gdLst/>
              <a:ahLst/>
              <a:cxnLst/>
              <a:rect l="l" t="t" r="r" b="b"/>
              <a:pathLst>
                <a:path w="13" h="11" extrusionOk="0">
                  <a:moveTo>
                    <a:pt x="8" y="0"/>
                  </a:moveTo>
                  <a:cubicBezTo>
                    <a:pt x="6" y="0"/>
                    <a:pt x="4" y="1"/>
                    <a:pt x="0" y="5"/>
                  </a:cubicBezTo>
                  <a:cubicBezTo>
                    <a:pt x="2" y="9"/>
                    <a:pt x="4" y="10"/>
                    <a:pt x="6" y="10"/>
                  </a:cubicBezTo>
                  <a:cubicBezTo>
                    <a:pt x="10" y="10"/>
                    <a:pt x="13"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8"/>
            <p:cNvSpPr/>
            <p:nvPr/>
          </p:nvSpPr>
          <p:spPr>
            <a:xfrm>
              <a:off x="1425905" y="5304506"/>
              <a:ext cx="9534" cy="3050"/>
            </a:xfrm>
            <a:custGeom>
              <a:avLst/>
              <a:gdLst/>
              <a:ahLst/>
              <a:cxnLst/>
              <a:rect l="l" t="t" r="r" b="b"/>
              <a:pathLst>
                <a:path w="54" h="29" extrusionOk="0">
                  <a:moveTo>
                    <a:pt x="34" y="0"/>
                  </a:moveTo>
                  <a:cubicBezTo>
                    <a:pt x="25" y="0"/>
                    <a:pt x="16" y="6"/>
                    <a:pt x="1" y="11"/>
                  </a:cubicBezTo>
                  <a:lnTo>
                    <a:pt x="27" y="28"/>
                  </a:lnTo>
                  <a:cubicBezTo>
                    <a:pt x="42" y="28"/>
                    <a:pt x="38" y="9"/>
                    <a:pt x="48" y="9"/>
                  </a:cubicBezTo>
                  <a:cubicBezTo>
                    <a:pt x="49" y="9"/>
                    <a:pt x="51" y="9"/>
                    <a:pt x="54" y="11"/>
                  </a:cubicBezTo>
                  <a:cubicBezTo>
                    <a:pt x="46" y="3"/>
                    <a:pt x="40"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8"/>
            <p:cNvSpPr/>
            <p:nvPr/>
          </p:nvSpPr>
          <p:spPr>
            <a:xfrm>
              <a:off x="1418136" y="5304611"/>
              <a:ext cx="3355" cy="1052"/>
            </a:xfrm>
            <a:custGeom>
              <a:avLst/>
              <a:gdLst/>
              <a:ahLst/>
              <a:cxnLst/>
              <a:rect l="l" t="t" r="r" b="b"/>
              <a:pathLst>
                <a:path w="19" h="10" extrusionOk="0">
                  <a:moveTo>
                    <a:pt x="1" y="1"/>
                  </a:moveTo>
                  <a:lnTo>
                    <a:pt x="9" y="10"/>
                  </a:lnTo>
                  <a:cubicBezTo>
                    <a:pt x="18"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8"/>
            <p:cNvSpPr/>
            <p:nvPr/>
          </p:nvSpPr>
          <p:spPr>
            <a:xfrm>
              <a:off x="1414958" y="5305558"/>
              <a:ext cx="9534" cy="1999"/>
            </a:xfrm>
            <a:custGeom>
              <a:avLst/>
              <a:gdLst/>
              <a:ahLst/>
              <a:cxnLst/>
              <a:rect l="l" t="t" r="r" b="b"/>
              <a:pathLst>
                <a:path w="54" h="19" extrusionOk="0">
                  <a:moveTo>
                    <a:pt x="27" y="1"/>
                  </a:moveTo>
                  <a:lnTo>
                    <a:pt x="27" y="1"/>
                  </a:lnTo>
                  <a:cubicBezTo>
                    <a:pt x="19" y="9"/>
                    <a:pt x="1" y="9"/>
                    <a:pt x="36" y="9"/>
                  </a:cubicBezTo>
                  <a:cubicBezTo>
                    <a:pt x="19" y="9"/>
                    <a:pt x="36" y="18"/>
                    <a:pt x="54" y="18"/>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8"/>
            <p:cNvSpPr/>
            <p:nvPr/>
          </p:nvSpPr>
          <p:spPr>
            <a:xfrm>
              <a:off x="1414958" y="5309239"/>
              <a:ext cx="9887" cy="4313"/>
            </a:xfrm>
            <a:custGeom>
              <a:avLst/>
              <a:gdLst/>
              <a:ahLst/>
              <a:cxnLst/>
              <a:rect l="l" t="t" r="r" b="b"/>
              <a:pathLst>
                <a:path w="56" h="41" extrusionOk="0">
                  <a:moveTo>
                    <a:pt x="45" y="1"/>
                  </a:moveTo>
                  <a:lnTo>
                    <a:pt x="45" y="1"/>
                  </a:lnTo>
                  <a:cubicBezTo>
                    <a:pt x="39" y="13"/>
                    <a:pt x="33" y="26"/>
                    <a:pt x="20" y="26"/>
                  </a:cubicBezTo>
                  <a:cubicBezTo>
                    <a:pt x="15" y="26"/>
                    <a:pt x="9" y="24"/>
                    <a:pt x="1" y="19"/>
                  </a:cubicBezTo>
                  <a:lnTo>
                    <a:pt x="1" y="19"/>
                  </a:lnTo>
                  <a:cubicBezTo>
                    <a:pt x="8" y="33"/>
                    <a:pt x="20" y="40"/>
                    <a:pt x="30" y="40"/>
                  </a:cubicBezTo>
                  <a:cubicBezTo>
                    <a:pt x="45" y="40"/>
                    <a:pt x="55" y="27"/>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8"/>
            <p:cNvSpPr/>
            <p:nvPr/>
          </p:nvSpPr>
          <p:spPr>
            <a:xfrm>
              <a:off x="1396243" y="5322283"/>
              <a:ext cx="6533" cy="2945"/>
            </a:xfrm>
            <a:custGeom>
              <a:avLst/>
              <a:gdLst/>
              <a:ahLst/>
              <a:cxnLst/>
              <a:rect l="l" t="t" r="r" b="b"/>
              <a:pathLst>
                <a:path w="37" h="28" extrusionOk="0">
                  <a:moveTo>
                    <a:pt x="19" y="1"/>
                  </a:moveTo>
                  <a:lnTo>
                    <a:pt x="1" y="18"/>
                  </a:lnTo>
                  <a:lnTo>
                    <a:pt x="19" y="27"/>
                  </a:lnTo>
                  <a:cubicBezTo>
                    <a:pt x="10" y="18"/>
                    <a:pt x="36"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8"/>
            <p:cNvSpPr/>
            <p:nvPr/>
          </p:nvSpPr>
          <p:spPr>
            <a:xfrm>
              <a:off x="1418136" y="5291673"/>
              <a:ext cx="7945" cy="3787"/>
            </a:xfrm>
            <a:custGeom>
              <a:avLst/>
              <a:gdLst/>
              <a:ahLst/>
              <a:cxnLst/>
              <a:rect l="l" t="t" r="r" b="b"/>
              <a:pathLst>
                <a:path w="45" h="36" extrusionOk="0">
                  <a:moveTo>
                    <a:pt x="45" y="0"/>
                  </a:moveTo>
                  <a:cubicBezTo>
                    <a:pt x="39" y="0"/>
                    <a:pt x="35" y="2"/>
                    <a:pt x="32" y="6"/>
                  </a:cubicBezTo>
                  <a:lnTo>
                    <a:pt x="32" y="6"/>
                  </a:lnTo>
                  <a:cubicBezTo>
                    <a:pt x="37" y="3"/>
                    <a:pt x="41" y="0"/>
                    <a:pt x="45" y="0"/>
                  </a:cubicBezTo>
                  <a:close/>
                  <a:moveTo>
                    <a:pt x="32" y="6"/>
                  </a:moveTo>
                  <a:cubicBezTo>
                    <a:pt x="23" y="11"/>
                    <a:pt x="12" y="18"/>
                    <a:pt x="1" y="18"/>
                  </a:cubicBezTo>
                  <a:lnTo>
                    <a:pt x="18" y="36"/>
                  </a:lnTo>
                  <a:cubicBezTo>
                    <a:pt x="24" y="24"/>
                    <a:pt x="26" y="12"/>
                    <a:pt x="3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8"/>
            <p:cNvSpPr/>
            <p:nvPr/>
          </p:nvSpPr>
          <p:spPr>
            <a:xfrm>
              <a:off x="1413546" y="5291673"/>
              <a:ext cx="4767" cy="2525"/>
            </a:xfrm>
            <a:custGeom>
              <a:avLst/>
              <a:gdLst/>
              <a:ahLst/>
              <a:cxnLst/>
              <a:rect l="l" t="t" r="r" b="b"/>
              <a:pathLst>
                <a:path w="27" h="24" extrusionOk="0">
                  <a:moveTo>
                    <a:pt x="0" y="0"/>
                  </a:moveTo>
                  <a:cubicBezTo>
                    <a:pt x="0" y="17"/>
                    <a:pt x="7" y="23"/>
                    <a:pt x="15" y="23"/>
                  </a:cubicBezTo>
                  <a:cubicBezTo>
                    <a:pt x="19" y="23"/>
                    <a:pt x="23" y="21"/>
                    <a:pt x="27" y="1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8"/>
            <p:cNvSpPr/>
            <p:nvPr/>
          </p:nvSpPr>
          <p:spPr>
            <a:xfrm>
              <a:off x="1405601" y="5305558"/>
              <a:ext cx="11123" cy="2945"/>
            </a:xfrm>
            <a:custGeom>
              <a:avLst/>
              <a:gdLst/>
              <a:ahLst/>
              <a:cxnLst/>
              <a:rect l="l" t="t" r="r" b="b"/>
              <a:pathLst>
                <a:path w="63" h="28" extrusionOk="0">
                  <a:moveTo>
                    <a:pt x="1" y="1"/>
                  </a:moveTo>
                  <a:lnTo>
                    <a:pt x="63"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8"/>
            <p:cNvSpPr/>
            <p:nvPr/>
          </p:nvSpPr>
          <p:spPr>
            <a:xfrm>
              <a:off x="1419725" y="5282311"/>
              <a:ext cx="7945" cy="1052"/>
            </a:xfrm>
            <a:custGeom>
              <a:avLst/>
              <a:gdLst/>
              <a:ahLst/>
              <a:cxnLst/>
              <a:rect l="l" t="t" r="r" b="b"/>
              <a:pathLst>
                <a:path w="45" h="10" extrusionOk="0">
                  <a:moveTo>
                    <a:pt x="0" y="1"/>
                  </a:moveTo>
                  <a:lnTo>
                    <a:pt x="45" y="10"/>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8"/>
            <p:cNvSpPr/>
            <p:nvPr/>
          </p:nvSpPr>
          <p:spPr>
            <a:xfrm>
              <a:off x="1418136" y="5272108"/>
              <a:ext cx="9534" cy="4733"/>
            </a:xfrm>
            <a:custGeom>
              <a:avLst/>
              <a:gdLst/>
              <a:ahLst/>
              <a:cxnLst/>
              <a:rect l="l" t="t" r="r" b="b"/>
              <a:pathLst>
                <a:path w="54" h="45" extrusionOk="0">
                  <a:moveTo>
                    <a:pt x="1" y="1"/>
                  </a:moveTo>
                  <a:cubicBezTo>
                    <a:pt x="9" y="10"/>
                    <a:pt x="18" y="27"/>
                    <a:pt x="1" y="45"/>
                  </a:cubicBezTo>
                  <a:cubicBezTo>
                    <a:pt x="23" y="45"/>
                    <a:pt x="33" y="25"/>
                    <a:pt x="46" y="25"/>
                  </a:cubicBezTo>
                  <a:cubicBezTo>
                    <a:pt x="49" y="25"/>
                    <a:pt x="51" y="26"/>
                    <a:pt x="54" y="27"/>
                  </a:cubicBezTo>
                  <a:cubicBezTo>
                    <a:pt x="45"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8"/>
            <p:cNvSpPr/>
            <p:nvPr/>
          </p:nvSpPr>
          <p:spPr>
            <a:xfrm>
              <a:off x="1411957" y="5271161"/>
              <a:ext cx="6356" cy="1052"/>
            </a:xfrm>
            <a:custGeom>
              <a:avLst/>
              <a:gdLst/>
              <a:ahLst/>
              <a:cxnLst/>
              <a:rect l="l" t="t" r="r" b="b"/>
              <a:pathLst>
                <a:path w="36" h="10" extrusionOk="0">
                  <a:moveTo>
                    <a:pt x="0" y="1"/>
                  </a:moveTo>
                  <a:cubicBezTo>
                    <a:pt x="9" y="1"/>
                    <a:pt x="18" y="10"/>
                    <a:pt x="36" y="10"/>
                  </a:cubicBezTo>
                  <a:cubicBezTo>
                    <a:pt x="27" y="10"/>
                    <a:pt x="1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8"/>
            <p:cNvSpPr/>
            <p:nvPr/>
          </p:nvSpPr>
          <p:spPr>
            <a:xfrm>
              <a:off x="1411957" y="5285151"/>
              <a:ext cx="6356" cy="2840"/>
            </a:xfrm>
            <a:custGeom>
              <a:avLst/>
              <a:gdLst/>
              <a:ahLst/>
              <a:cxnLst/>
              <a:rect l="l" t="t" r="r" b="b"/>
              <a:pathLst>
                <a:path w="36" h="27" extrusionOk="0">
                  <a:moveTo>
                    <a:pt x="36" y="0"/>
                  </a:moveTo>
                  <a:lnTo>
                    <a:pt x="0" y="18"/>
                  </a:lnTo>
                  <a:lnTo>
                    <a:pt x="0" y="27"/>
                  </a:lnTo>
                  <a:cubicBezTo>
                    <a:pt x="9" y="27"/>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8"/>
            <p:cNvSpPr/>
            <p:nvPr/>
          </p:nvSpPr>
          <p:spPr>
            <a:xfrm>
              <a:off x="1411957" y="5285151"/>
              <a:ext cx="177" cy="1999"/>
            </a:xfrm>
            <a:custGeom>
              <a:avLst/>
              <a:gdLst/>
              <a:ahLst/>
              <a:cxnLst/>
              <a:rect l="l" t="t" r="r" b="b"/>
              <a:pathLst>
                <a:path w="1" h="19" extrusionOk="0">
                  <a:moveTo>
                    <a:pt x="0" y="18"/>
                  </a:moveTo>
                  <a:lnTo>
                    <a:pt x="0" y="18"/>
                  </a:lnTo>
                  <a:cubicBezTo>
                    <a:pt x="0" y="9"/>
                    <a:pt x="0" y="0"/>
                    <a:pt x="0" y="0"/>
                  </a:cubicBezTo>
                  <a:cubicBezTo>
                    <a:pt x="0" y="0"/>
                    <a:pt x="0" y="9"/>
                    <a:pt x="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8"/>
            <p:cNvSpPr/>
            <p:nvPr/>
          </p:nvSpPr>
          <p:spPr>
            <a:xfrm>
              <a:off x="1411957" y="5287886"/>
              <a:ext cx="177" cy="10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8"/>
            <p:cNvSpPr/>
            <p:nvPr/>
          </p:nvSpPr>
          <p:spPr>
            <a:xfrm>
              <a:off x="1396243" y="5297563"/>
              <a:ext cx="14301" cy="1893"/>
            </a:xfrm>
            <a:custGeom>
              <a:avLst/>
              <a:gdLst/>
              <a:ahLst/>
              <a:cxnLst/>
              <a:rect l="l" t="t" r="r" b="b"/>
              <a:pathLst>
                <a:path w="81" h="18" extrusionOk="0">
                  <a:moveTo>
                    <a:pt x="32" y="1"/>
                  </a:moveTo>
                  <a:cubicBezTo>
                    <a:pt x="22" y="1"/>
                    <a:pt x="11" y="4"/>
                    <a:pt x="1" y="15"/>
                  </a:cubicBezTo>
                  <a:cubicBezTo>
                    <a:pt x="7" y="17"/>
                    <a:pt x="12" y="17"/>
                    <a:pt x="17" y="17"/>
                  </a:cubicBezTo>
                  <a:cubicBezTo>
                    <a:pt x="31" y="17"/>
                    <a:pt x="43" y="12"/>
                    <a:pt x="60" y="12"/>
                  </a:cubicBezTo>
                  <a:cubicBezTo>
                    <a:pt x="66" y="12"/>
                    <a:pt x="73" y="13"/>
                    <a:pt x="80" y="15"/>
                  </a:cubicBezTo>
                  <a:cubicBezTo>
                    <a:pt x="64" y="9"/>
                    <a:pt x="48" y="1"/>
                    <a:pt x="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8"/>
            <p:cNvSpPr/>
            <p:nvPr/>
          </p:nvSpPr>
          <p:spPr>
            <a:xfrm>
              <a:off x="1405601" y="5290726"/>
              <a:ext cx="4944" cy="2840"/>
            </a:xfrm>
            <a:custGeom>
              <a:avLst/>
              <a:gdLst/>
              <a:ahLst/>
              <a:cxnLst/>
              <a:rect l="l" t="t" r="r" b="b"/>
              <a:pathLst>
                <a:path w="28" h="27" extrusionOk="0">
                  <a:moveTo>
                    <a:pt x="23" y="15"/>
                  </a:moveTo>
                  <a:lnTo>
                    <a:pt x="27" y="18"/>
                  </a:lnTo>
                  <a:cubicBezTo>
                    <a:pt x="26" y="16"/>
                    <a:pt x="24" y="15"/>
                    <a:pt x="23" y="15"/>
                  </a:cubicBezTo>
                  <a:close/>
                  <a:moveTo>
                    <a:pt x="1" y="0"/>
                  </a:moveTo>
                  <a:lnTo>
                    <a:pt x="1" y="27"/>
                  </a:lnTo>
                  <a:cubicBezTo>
                    <a:pt x="7" y="21"/>
                    <a:pt x="13" y="14"/>
                    <a:pt x="20" y="14"/>
                  </a:cubicBezTo>
                  <a:cubicBezTo>
                    <a:pt x="21" y="14"/>
                    <a:pt x="22" y="15"/>
                    <a:pt x="23" y="15"/>
                  </a:cubicBezTo>
                  <a:lnTo>
                    <a:pt x="23" y="1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8"/>
            <p:cNvSpPr/>
            <p:nvPr/>
          </p:nvSpPr>
          <p:spPr>
            <a:xfrm>
              <a:off x="1402599" y="5289780"/>
              <a:ext cx="3178" cy="1052"/>
            </a:xfrm>
            <a:custGeom>
              <a:avLst/>
              <a:gdLst/>
              <a:ahLst/>
              <a:cxnLst/>
              <a:rect l="l" t="t" r="r" b="b"/>
              <a:pathLst>
                <a:path w="18" h="10" extrusionOk="0">
                  <a:moveTo>
                    <a:pt x="0" y="1"/>
                  </a:moveTo>
                  <a:lnTo>
                    <a:pt x="18"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8"/>
            <p:cNvSpPr/>
            <p:nvPr/>
          </p:nvSpPr>
          <p:spPr>
            <a:xfrm>
              <a:off x="1402599" y="5274001"/>
              <a:ext cx="7945" cy="3787"/>
            </a:xfrm>
            <a:custGeom>
              <a:avLst/>
              <a:gdLst/>
              <a:ahLst/>
              <a:cxnLst/>
              <a:rect l="l" t="t" r="r" b="b"/>
              <a:pathLst>
                <a:path w="45" h="36" extrusionOk="0">
                  <a:moveTo>
                    <a:pt x="9" y="0"/>
                  </a:moveTo>
                  <a:cubicBezTo>
                    <a:pt x="0" y="9"/>
                    <a:pt x="0" y="27"/>
                    <a:pt x="9" y="36"/>
                  </a:cubicBezTo>
                  <a:cubicBezTo>
                    <a:pt x="18" y="36"/>
                    <a:pt x="44" y="36"/>
                    <a:pt x="36" y="27"/>
                  </a:cubicBezTo>
                  <a:cubicBezTo>
                    <a:pt x="18"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8"/>
            <p:cNvSpPr/>
            <p:nvPr/>
          </p:nvSpPr>
          <p:spPr>
            <a:xfrm>
              <a:off x="1408779" y="5281470"/>
              <a:ext cx="1766" cy="105"/>
            </a:xfrm>
            <a:custGeom>
              <a:avLst/>
              <a:gdLst/>
              <a:ahLst/>
              <a:cxnLst/>
              <a:rect l="l" t="t" r="r" b="b"/>
              <a:pathLst>
                <a:path w="10" h="1" extrusionOk="0">
                  <a:moveTo>
                    <a:pt x="9" y="0"/>
                  </a:moveTo>
                  <a:lnTo>
                    <a:pt x="1"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8"/>
            <p:cNvSpPr/>
            <p:nvPr/>
          </p:nvSpPr>
          <p:spPr>
            <a:xfrm>
              <a:off x="1394831" y="5261905"/>
              <a:ext cx="1589" cy="1052"/>
            </a:xfrm>
            <a:custGeom>
              <a:avLst/>
              <a:gdLst/>
              <a:ahLst/>
              <a:cxnLst/>
              <a:rect l="l" t="t" r="r" b="b"/>
              <a:pathLst>
                <a:path w="9" h="10" extrusionOk="0">
                  <a:moveTo>
                    <a:pt x="9" y="1"/>
                  </a:moveTo>
                  <a:lnTo>
                    <a:pt x="0" y="9"/>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8"/>
            <p:cNvSpPr/>
            <p:nvPr/>
          </p:nvSpPr>
          <p:spPr>
            <a:xfrm>
              <a:off x="1402599" y="5277683"/>
              <a:ext cx="3178" cy="2945"/>
            </a:xfrm>
            <a:custGeom>
              <a:avLst/>
              <a:gdLst/>
              <a:ahLst/>
              <a:cxnLst/>
              <a:rect l="l" t="t" r="r" b="b"/>
              <a:pathLst>
                <a:path w="18" h="28" extrusionOk="0">
                  <a:moveTo>
                    <a:pt x="9" y="1"/>
                  </a:moveTo>
                  <a:cubicBezTo>
                    <a:pt x="0" y="1"/>
                    <a:pt x="0" y="10"/>
                    <a:pt x="0" y="10"/>
                  </a:cubicBezTo>
                  <a:cubicBezTo>
                    <a:pt x="0" y="18"/>
                    <a:pt x="9" y="18"/>
                    <a:pt x="18" y="27"/>
                  </a:cubicBezTo>
                  <a:cubicBezTo>
                    <a:pt x="18"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8"/>
            <p:cNvSpPr/>
            <p:nvPr/>
          </p:nvSpPr>
          <p:spPr>
            <a:xfrm>
              <a:off x="1405601" y="5268426"/>
              <a:ext cx="3355" cy="2840"/>
            </a:xfrm>
            <a:custGeom>
              <a:avLst/>
              <a:gdLst/>
              <a:ahLst/>
              <a:cxnLst/>
              <a:rect l="l" t="t" r="r" b="b"/>
              <a:pathLst>
                <a:path w="19" h="27" extrusionOk="0">
                  <a:moveTo>
                    <a:pt x="10" y="0"/>
                  </a:moveTo>
                  <a:cubicBezTo>
                    <a:pt x="1" y="9"/>
                    <a:pt x="1" y="18"/>
                    <a:pt x="1" y="27"/>
                  </a:cubicBezTo>
                  <a:cubicBezTo>
                    <a:pt x="10" y="18"/>
                    <a:pt x="19"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8"/>
            <p:cNvSpPr/>
            <p:nvPr/>
          </p:nvSpPr>
          <p:spPr>
            <a:xfrm>
              <a:off x="1410368" y="5280523"/>
              <a:ext cx="1766" cy="105"/>
            </a:xfrm>
            <a:custGeom>
              <a:avLst/>
              <a:gdLst/>
              <a:ahLst/>
              <a:cxnLst/>
              <a:rect l="l" t="t" r="r" b="b"/>
              <a:pathLst>
                <a:path w="10" h="1" extrusionOk="0">
                  <a:moveTo>
                    <a:pt x="0" y="0"/>
                  </a:moveTo>
                  <a:lnTo>
                    <a:pt x="9" y="0"/>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8"/>
            <p:cNvSpPr/>
            <p:nvPr/>
          </p:nvSpPr>
          <p:spPr>
            <a:xfrm>
              <a:off x="1405601" y="5280523"/>
              <a:ext cx="4944" cy="1052"/>
            </a:xfrm>
            <a:custGeom>
              <a:avLst/>
              <a:gdLst/>
              <a:ahLst/>
              <a:cxnLst/>
              <a:rect l="l" t="t" r="r" b="b"/>
              <a:pathLst>
                <a:path w="28" h="10" extrusionOk="0">
                  <a:moveTo>
                    <a:pt x="1" y="0"/>
                  </a:moveTo>
                  <a:cubicBezTo>
                    <a:pt x="10" y="0"/>
                    <a:pt x="19" y="9"/>
                    <a:pt x="19" y="9"/>
                  </a:cubicBezTo>
                  <a:cubicBezTo>
                    <a:pt x="27" y="9"/>
                    <a:pt x="27"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8"/>
            <p:cNvSpPr/>
            <p:nvPr/>
          </p:nvSpPr>
          <p:spPr>
            <a:xfrm>
              <a:off x="1355812" y="5261905"/>
              <a:ext cx="39196" cy="9467"/>
            </a:xfrm>
            <a:custGeom>
              <a:avLst/>
              <a:gdLst/>
              <a:ahLst/>
              <a:cxnLst/>
              <a:rect l="l" t="t" r="r" b="b"/>
              <a:pathLst>
                <a:path w="222" h="90" extrusionOk="0">
                  <a:moveTo>
                    <a:pt x="168" y="1"/>
                  </a:moveTo>
                  <a:cubicBezTo>
                    <a:pt x="160" y="17"/>
                    <a:pt x="152" y="55"/>
                    <a:pt x="124" y="55"/>
                  </a:cubicBezTo>
                  <a:cubicBezTo>
                    <a:pt x="121" y="55"/>
                    <a:pt x="118" y="54"/>
                    <a:pt x="115" y="54"/>
                  </a:cubicBezTo>
                  <a:cubicBezTo>
                    <a:pt x="89" y="36"/>
                    <a:pt x="115" y="27"/>
                    <a:pt x="133" y="9"/>
                  </a:cubicBezTo>
                  <a:lnTo>
                    <a:pt x="133" y="9"/>
                  </a:lnTo>
                  <a:cubicBezTo>
                    <a:pt x="122" y="18"/>
                    <a:pt x="111" y="20"/>
                    <a:pt x="99" y="20"/>
                  </a:cubicBezTo>
                  <a:cubicBezTo>
                    <a:pt x="85" y="20"/>
                    <a:pt x="71" y="17"/>
                    <a:pt x="54" y="17"/>
                  </a:cubicBezTo>
                  <a:cubicBezTo>
                    <a:pt x="40" y="17"/>
                    <a:pt x="26" y="19"/>
                    <a:pt x="9" y="27"/>
                  </a:cubicBezTo>
                  <a:lnTo>
                    <a:pt x="36" y="45"/>
                  </a:lnTo>
                  <a:cubicBezTo>
                    <a:pt x="27" y="45"/>
                    <a:pt x="9" y="45"/>
                    <a:pt x="0" y="54"/>
                  </a:cubicBezTo>
                  <a:cubicBezTo>
                    <a:pt x="9" y="52"/>
                    <a:pt x="17" y="50"/>
                    <a:pt x="25" y="50"/>
                  </a:cubicBezTo>
                  <a:cubicBezTo>
                    <a:pt x="49" y="50"/>
                    <a:pt x="65" y="62"/>
                    <a:pt x="45" y="89"/>
                  </a:cubicBezTo>
                  <a:cubicBezTo>
                    <a:pt x="47" y="90"/>
                    <a:pt x="50" y="90"/>
                    <a:pt x="53" y="90"/>
                  </a:cubicBezTo>
                  <a:cubicBezTo>
                    <a:pt x="94" y="90"/>
                    <a:pt x="180" y="42"/>
                    <a:pt x="221" y="9"/>
                  </a:cubicBezTo>
                  <a:cubicBezTo>
                    <a:pt x="217" y="9"/>
                    <a:pt x="210" y="12"/>
                    <a:pt x="201" y="12"/>
                  </a:cubicBezTo>
                  <a:cubicBezTo>
                    <a:pt x="192" y="12"/>
                    <a:pt x="181" y="9"/>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8"/>
            <p:cNvSpPr/>
            <p:nvPr/>
          </p:nvSpPr>
          <p:spPr>
            <a:xfrm>
              <a:off x="1396243" y="5261905"/>
              <a:ext cx="8122" cy="5680"/>
            </a:xfrm>
            <a:custGeom>
              <a:avLst/>
              <a:gdLst/>
              <a:ahLst/>
              <a:cxnLst/>
              <a:rect l="l" t="t" r="r" b="b"/>
              <a:pathLst>
                <a:path w="46" h="54" extrusionOk="0">
                  <a:moveTo>
                    <a:pt x="1" y="1"/>
                  </a:moveTo>
                  <a:lnTo>
                    <a:pt x="10" y="45"/>
                  </a:lnTo>
                  <a:lnTo>
                    <a:pt x="10" y="54"/>
                  </a:lnTo>
                  <a:cubicBezTo>
                    <a:pt x="19" y="45"/>
                    <a:pt x="27" y="27"/>
                    <a:pt x="45" y="9"/>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8"/>
            <p:cNvSpPr/>
            <p:nvPr/>
          </p:nvSpPr>
          <p:spPr>
            <a:xfrm>
              <a:off x="1385473" y="5267480"/>
              <a:ext cx="20304" cy="7574"/>
            </a:xfrm>
            <a:custGeom>
              <a:avLst/>
              <a:gdLst/>
              <a:ahLst/>
              <a:cxnLst/>
              <a:rect l="l" t="t" r="r" b="b"/>
              <a:pathLst>
                <a:path w="115" h="72" extrusionOk="0">
                  <a:moveTo>
                    <a:pt x="71" y="1"/>
                  </a:moveTo>
                  <a:cubicBezTo>
                    <a:pt x="71" y="9"/>
                    <a:pt x="80" y="18"/>
                    <a:pt x="88" y="36"/>
                  </a:cubicBezTo>
                  <a:cubicBezTo>
                    <a:pt x="91" y="33"/>
                    <a:pt x="93" y="32"/>
                    <a:pt x="95" y="32"/>
                  </a:cubicBezTo>
                  <a:cubicBezTo>
                    <a:pt x="98" y="32"/>
                    <a:pt x="100" y="36"/>
                    <a:pt x="106" y="36"/>
                  </a:cubicBezTo>
                  <a:lnTo>
                    <a:pt x="71" y="1"/>
                  </a:lnTo>
                  <a:close/>
                  <a:moveTo>
                    <a:pt x="115" y="27"/>
                  </a:moveTo>
                  <a:lnTo>
                    <a:pt x="106" y="36"/>
                  </a:lnTo>
                  <a:lnTo>
                    <a:pt x="88" y="36"/>
                  </a:lnTo>
                  <a:cubicBezTo>
                    <a:pt x="97" y="45"/>
                    <a:pt x="97" y="54"/>
                    <a:pt x="106" y="62"/>
                  </a:cubicBezTo>
                  <a:cubicBezTo>
                    <a:pt x="106" y="54"/>
                    <a:pt x="106" y="45"/>
                    <a:pt x="115" y="27"/>
                  </a:cubicBezTo>
                  <a:close/>
                  <a:moveTo>
                    <a:pt x="88" y="36"/>
                  </a:moveTo>
                  <a:lnTo>
                    <a:pt x="88" y="36"/>
                  </a:lnTo>
                  <a:cubicBezTo>
                    <a:pt x="80" y="38"/>
                    <a:pt x="72" y="39"/>
                    <a:pt x="65" y="39"/>
                  </a:cubicBezTo>
                  <a:cubicBezTo>
                    <a:pt x="58" y="39"/>
                    <a:pt x="51" y="38"/>
                    <a:pt x="44" y="38"/>
                  </a:cubicBezTo>
                  <a:cubicBezTo>
                    <a:pt x="31" y="38"/>
                    <a:pt x="18" y="40"/>
                    <a:pt x="0" y="54"/>
                  </a:cubicBezTo>
                  <a:cubicBezTo>
                    <a:pt x="5" y="67"/>
                    <a:pt x="13" y="69"/>
                    <a:pt x="23" y="69"/>
                  </a:cubicBezTo>
                  <a:cubicBezTo>
                    <a:pt x="28" y="69"/>
                    <a:pt x="34" y="69"/>
                    <a:pt x="39" y="69"/>
                  </a:cubicBezTo>
                  <a:cubicBezTo>
                    <a:pt x="44" y="69"/>
                    <a:pt x="49" y="69"/>
                    <a:pt x="53" y="71"/>
                  </a:cubicBezTo>
                  <a:cubicBezTo>
                    <a:pt x="47" y="59"/>
                    <a:pt x="48" y="56"/>
                    <a:pt x="53" y="56"/>
                  </a:cubicBezTo>
                  <a:cubicBezTo>
                    <a:pt x="57" y="56"/>
                    <a:pt x="61" y="57"/>
                    <a:pt x="67" y="57"/>
                  </a:cubicBezTo>
                  <a:cubicBezTo>
                    <a:pt x="75" y="57"/>
                    <a:pt x="85" y="54"/>
                    <a:pt x="88"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8"/>
            <p:cNvSpPr/>
            <p:nvPr/>
          </p:nvSpPr>
          <p:spPr>
            <a:xfrm>
              <a:off x="1382295" y="5299036"/>
              <a:ext cx="1766" cy="105"/>
            </a:xfrm>
            <a:custGeom>
              <a:avLst/>
              <a:gdLst/>
              <a:ahLst/>
              <a:cxnLst/>
              <a:rect l="l" t="t" r="r" b="b"/>
              <a:pathLst>
                <a:path w="10" h="1" extrusionOk="0">
                  <a:moveTo>
                    <a:pt x="0" y="1"/>
                  </a:moveTo>
                  <a:cubicBezTo>
                    <a:pt x="0" y="1"/>
                    <a:pt x="9" y="1"/>
                    <a:pt x="9" y="1"/>
                  </a:cubicBez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8"/>
            <p:cNvSpPr/>
            <p:nvPr/>
          </p:nvSpPr>
          <p:spPr>
            <a:xfrm>
              <a:off x="1383884" y="5291673"/>
              <a:ext cx="15714" cy="7784"/>
            </a:xfrm>
            <a:custGeom>
              <a:avLst/>
              <a:gdLst/>
              <a:ahLst/>
              <a:cxnLst/>
              <a:rect l="l" t="t" r="r" b="b"/>
              <a:pathLst>
                <a:path w="89" h="74" extrusionOk="0">
                  <a:moveTo>
                    <a:pt x="89" y="0"/>
                  </a:moveTo>
                  <a:cubicBezTo>
                    <a:pt x="86" y="0"/>
                    <a:pt x="80" y="4"/>
                    <a:pt x="74" y="9"/>
                  </a:cubicBezTo>
                  <a:lnTo>
                    <a:pt x="74" y="9"/>
                  </a:lnTo>
                  <a:cubicBezTo>
                    <a:pt x="79" y="7"/>
                    <a:pt x="84" y="4"/>
                    <a:pt x="89" y="0"/>
                  </a:cubicBezTo>
                  <a:close/>
                  <a:moveTo>
                    <a:pt x="74" y="9"/>
                  </a:moveTo>
                  <a:lnTo>
                    <a:pt x="74" y="9"/>
                  </a:lnTo>
                  <a:cubicBezTo>
                    <a:pt x="52" y="22"/>
                    <a:pt x="31" y="32"/>
                    <a:pt x="9" y="53"/>
                  </a:cubicBezTo>
                  <a:cubicBezTo>
                    <a:pt x="18" y="53"/>
                    <a:pt x="27" y="53"/>
                    <a:pt x="27" y="62"/>
                  </a:cubicBezTo>
                  <a:cubicBezTo>
                    <a:pt x="22" y="66"/>
                    <a:pt x="18" y="66"/>
                    <a:pt x="14" y="66"/>
                  </a:cubicBezTo>
                  <a:cubicBezTo>
                    <a:pt x="9" y="66"/>
                    <a:pt x="5" y="66"/>
                    <a:pt x="0" y="71"/>
                  </a:cubicBezTo>
                  <a:cubicBezTo>
                    <a:pt x="5" y="71"/>
                    <a:pt x="14" y="73"/>
                    <a:pt x="22" y="73"/>
                  </a:cubicBezTo>
                  <a:cubicBezTo>
                    <a:pt x="31" y="73"/>
                    <a:pt x="40" y="71"/>
                    <a:pt x="44" y="62"/>
                  </a:cubicBezTo>
                  <a:lnTo>
                    <a:pt x="36" y="53"/>
                  </a:lnTo>
                  <a:cubicBezTo>
                    <a:pt x="42" y="41"/>
                    <a:pt x="60" y="21"/>
                    <a:pt x="7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8"/>
            <p:cNvSpPr/>
            <p:nvPr/>
          </p:nvSpPr>
          <p:spPr>
            <a:xfrm>
              <a:off x="1382295" y="5281470"/>
              <a:ext cx="9534" cy="3787"/>
            </a:xfrm>
            <a:custGeom>
              <a:avLst/>
              <a:gdLst/>
              <a:ahLst/>
              <a:cxnLst/>
              <a:rect l="l" t="t" r="r" b="b"/>
              <a:pathLst>
                <a:path w="54" h="36" extrusionOk="0">
                  <a:moveTo>
                    <a:pt x="27" y="0"/>
                  </a:moveTo>
                  <a:lnTo>
                    <a:pt x="0" y="27"/>
                  </a:lnTo>
                  <a:lnTo>
                    <a:pt x="18" y="18"/>
                  </a:lnTo>
                  <a:cubicBezTo>
                    <a:pt x="18" y="31"/>
                    <a:pt x="25" y="35"/>
                    <a:pt x="32" y="35"/>
                  </a:cubicBezTo>
                  <a:cubicBezTo>
                    <a:pt x="40" y="35"/>
                    <a:pt x="49" y="31"/>
                    <a:pt x="53" y="27"/>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8"/>
            <p:cNvSpPr/>
            <p:nvPr/>
          </p:nvSpPr>
          <p:spPr>
            <a:xfrm>
              <a:off x="1394831" y="5260011"/>
              <a:ext cx="10947" cy="1052"/>
            </a:xfrm>
            <a:custGeom>
              <a:avLst/>
              <a:gdLst/>
              <a:ahLst/>
              <a:cxnLst/>
              <a:rect l="l" t="t" r="r" b="b"/>
              <a:pathLst>
                <a:path w="62" h="10" extrusionOk="0">
                  <a:moveTo>
                    <a:pt x="0" y="1"/>
                  </a:moveTo>
                  <a:lnTo>
                    <a:pt x="27" y="10"/>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8"/>
            <p:cNvSpPr/>
            <p:nvPr/>
          </p:nvSpPr>
          <p:spPr>
            <a:xfrm>
              <a:off x="1394831" y="5255383"/>
              <a:ext cx="6356" cy="1052"/>
            </a:xfrm>
            <a:custGeom>
              <a:avLst/>
              <a:gdLst/>
              <a:ahLst/>
              <a:cxnLst/>
              <a:rect l="l" t="t" r="r" b="b"/>
              <a:pathLst>
                <a:path w="36" h="10" extrusionOk="0">
                  <a:moveTo>
                    <a:pt x="9" y="1"/>
                  </a:moveTo>
                  <a:lnTo>
                    <a:pt x="0" y="10"/>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8"/>
            <p:cNvSpPr/>
            <p:nvPr/>
          </p:nvSpPr>
          <p:spPr>
            <a:xfrm>
              <a:off x="1076675" y="5142095"/>
              <a:ext cx="177" cy="1052"/>
            </a:xfrm>
            <a:custGeom>
              <a:avLst/>
              <a:gdLst/>
              <a:ahLst/>
              <a:cxnLst/>
              <a:rect l="l" t="t" r="r" b="b"/>
              <a:pathLst>
                <a:path w="1" h="10" extrusionOk="0">
                  <a:moveTo>
                    <a:pt x="1" y="1"/>
                  </a:moveTo>
                  <a:lnTo>
                    <a:pt x="1" y="9"/>
                  </a:lnTo>
                  <a:cubicBezTo>
                    <a:pt x="1" y="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8"/>
            <p:cNvSpPr/>
            <p:nvPr/>
          </p:nvSpPr>
          <p:spPr>
            <a:xfrm>
              <a:off x="1086033" y="5138414"/>
              <a:ext cx="177" cy="1893"/>
            </a:xfrm>
            <a:custGeom>
              <a:avLst/>
              <a:gdLst/>
              <a:ahLst/>
              <a:cxnLst/>
              <a:rect l="l" t="t" r="r" b="b"/>
              <a:pathLst>
                <a:path w="1" h="18" extrusionOk="0">
                  <a:moveTo>
                    <a:pt x="1" y="18"/>
                  </a:moveTo>
                  <a:lnTo>
                    <a:pt x="1" y="0"/>
                  </a:lnTo>
                  <a:cubicBezTo>
                    <a:pt x="1" y="9"/>
                    <a:pt x="1" y="18"/>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8"/>
            <p:cNvSpPr/>
            <p:nvPr/>
          </p:nvSpPr>
          <p:spPr>
            <a:xfrm>
              <a:off x="1319971" y="5141569"/>
              <a:ext cx="8828" cy="5259"/>
            </a:xfrm>
            <a:custGeom>
              <a:avLst/>
              <a:gdLst/>
              <a:ahLst/>
              <a:cxnLst/>
              <a:rect l="l" t="t" r="r" b="b"/>
              <a:pathLst>
                <a:path w="50" h="50" extrusionOk="0">
                  <a:moveTo>
                    <a:pt x="40" y="1"/>
                  </a:moveTo>
                  <a:cubicBezTo>
                    <a:pt x="38" y="1"/>
                    <a:pt x="33" y="2"/>
                    <a:pt x="27" y="6"/>
                  </a:cubicBezTo>
                  <a:lnTo>
                    <a:pt x="0" y="23"/>
                  </a:lnTo>
                  <a:cubicBezTo>
                    <a:pt x="9" y="32"/>
                    <a:pt x="9" y="41"/>
                    <a:pt x="0" y="50"/>
                  </a:cubicBezTo>
                  <a:cubicBezTo>
                    <a:pt x="22" y="28"/>
                    <a:pt x="49"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8"/>
            <p:cNvSpPr/>
            <p:nvPr/>
          </p:nvSpPr>
          <p:spPr>
            <a:xfrm>
              <a:off x="1181197" y="5114221"/>
              <a:ext cx="1766" cy="3892"/>
            </a:xfrm>
            <a:custGeom>
              <a:avLst/>
              <a:gdLst/>
              <a:ahLst/>
              <a:cxnLst/>
              <a:rect l="l" t="t" r="r" b="b"/>
              <a:pathLst>
                <a:path w="10" h="37" extrusionOk="0">
                  <a:moveTo>
                    <a:pt x="9" y="1"/>
                  </a:moveTo>
                  <a:lnTo>
                    <a:pt x="0" y="27"/>
                  </a:lnTo>
                  <a:lnTo>
                    <a:pt x="0" y="36"/>
                  </a:lnTo>
                  <a:cubicBezTo>
                    <a:pt x="0" y="27"/>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8"/>
            <p:cNvSpPr/>
            <p:nvPr/>
          </p:nvSpPr>
          <p:spPr>
            <a:xfrm>
              <a:off x="1173428" y="5129999"/>
              <a:ext cx="3178" cy="2945"/>
            </a:xfrm>
            <a:custGeom>
              <a:avLst/>
              <a:gdLst/>
              <a:ahLst/>
              <a:cxnLst/>
              <a:rect l="l" t="t" r="r" b="b"/>
              <a:pathLst>
                <a:path w="18" h="28" extrusionOk="0">
                  <a:moveTo>
                    <a:pt x="0" y="1"/>
                  </a:moveTo>
                  <a:cubicBezTo>
                    <a:pt x="0" y="10"/>
                    <a:pt x="9" y="18"/>
                    <a:pt x="18"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8"/>
            <p:cNvSpPr/>
            <p:nvPr/>
          </p:nvSpPr>
          <p:spPr>
            <a:xfrm>
              <a:off x="1036244" y="5165342"/>
              <a:ext cx="6356" cy="3787"/>
            </a:xfrm>
            <a:custGeom>
              <a:avLst/>
              <a:gdLst/>
              <a:ahLst/>
              <a:cxnLst/>
              <a:rect l="l" t="t" r="r" b="b"/>
              <a:pathLst>
                <a:path w="36" h="36" extrusionOk="0">
                  <a:moveTo>
                    <a:pt x="0" y="0"/>
                  </a:moveTo>
                  <a:lnTo>
                    <a:pt x="27" y="36"/>
                  </a:lnTo>
                  <a:cubicBezTo>
                    <a:pt x="36" y="27"/>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8"/>
            <p:cNvSpPr/>
            <p:nvPr/>
          </p:nvSpPr>
          <p:spPr>
            <a:xfrm>
              <a:off x="1358460" y="5207102"/>
              <a:ext cx="5297" cy="4944"/>
            </a:xfrm>
            <a:custGeom>
              <a:avLst/>
              <a:gdLst/>
              <a:ahLst/>
              <a:cxnLst/>
              <a:rect l="l" t="t" r="r" b="b"/>
              <a:pathLst>
                <a:path w="30" h="47" extrusionOk="0">
                  <a:moveTo>
                    <a:pt x="30" y="1"/>
                  </a:moveTo>
                  <a:lnTo>
                    <a:pt x="30" y="1"/>
                  </a:lnTo>
                  <a:cubicBezTo>
                    <a:pt x="22" y="24"/>
                    <a:pt x="1" y="47"/>
                    <a:pt x="13" y="47"/>
                  </a:cubicBezTo>
                  <a:cubicBezTo>
                    <a:pt x="15" y="47"/>
                    <a:pt x="17" y="46"/>
                    <a:pt x="21" y="45"/>
                  </a:cubicBezTo>
                  <a:cubicBezTo>
                    <a:pt x="30" y="27"/>
                    <a:pt x="30" y="1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8"/>
            <p:cNvSpPr/>
            <p:nvPr/>
          </p:nvSpPr>
          <p:spPr>
            <a:xfrm>
              <a:off x="1053370" y="5104017"/>
              <a:ext cx="1766" cy="2945"/>
            </a:xfrm>
            <a:custGeom>
              <a:avLst/>
              <a:gdLst/>
              <a:ahLst/>
              <a:cxnLst/>
              <a:rect l="l" t="t" r="r" b="b"/>
              <a:pathLst>
                <a:path w="10" h="28" extrusionOk="0">
                  <a:moveTo>
                    <a:pt x="0" y="1"/>
                  </a:moveTo>
                  <a:cubicBezTo>
                    <a:pt x="0" y="9"/>
                    <a:pt x="0" y="18"/>
                    <a:pt x="0" y="27"/>
                  </a:cubicBez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8"/>
            <p:cNvSpPr/>
            <p:nvPr/>
          </p:nvSpPr>
          <p:spPr>
            <a:xfrm>
              <a:off x="1360402" y="5203420"/>
              <a:ext cx="6533" cy="3787"/>
            </a:xfrm>
            <a:custGeom>
              <a:avLst/>
              <a:gdLst/>
              <a:ahLst/>
              <a:cxnLst/>
              <a:rect l="l" t="t" r="r" b="b"/>
              <a:pathLst>
                <a:path w="37" h="36" extrusionOk="0">
                  <a:moveTo>
                    <a:pt x="10" y="0"/>
                  </a:moveTo>
                  <a:cubicBezTo>
                    <a:pt x="1" y="9"/>
                    <a:pt x="1" y="9"/>
                    <a:pt x="1" y="18"/>
                  </a:cubicBezTo>
                  <a:cubicBezTo>
                    <a:pt x="10" y="18"/>
                    <a:pt x="19" y="27"/>
                    <a:pt x="19" y="36"/>
                  </a:cubicBezTo>
                  <a:cubicBezTo>
                    <a:pt x="27" y="27"/>
                    <a:pt x="36"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8"/>
            <p:cNvSpPr/>
            <p:nvPr/>
          </p:nvSpPr>
          <p:spPr>
            <a:xfrm>
              <a:off x="937901" y="5293461"/>
              <a:ext cx="177" cy="105"/>
            </a:xfrm>
            <a:custGeom>
              <a:avLst/>
              <a:gdLst/>
              <a:ahLst/>
              <a:cxnLst/>
              <a:rect l="l" t="t" r="r" b="b"/>
              <a:pathLst>
                <a:path w="1" h="1" extrusionOk="0">
                  <a:moveTo>
                    <a:pt x="1" y="1"/>
                  </a:move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8"/>
            <p:cNvSpPr/>
            <p:nvPr/>
          </p:nvSpPr>
          <p:spPr>
            <a:xfrm>
              <a:off x="866219" y="5332486"/>
              <a:ext cx="1766" cy="1999"/>
            </a:xfrm>
            <a:custGeom>
              <a:avLst/>
              <a:gdLst/>
              <a:ahLst/>
              <a:cxnLst/>
              <a:rect l="l" t="t" r="r" b="b"/>
              <a:pathLst>
                <a:path w="10" h="19" extrusionOk="0">
                  <a:moveTo>
                    <a:pt x="10" y="18"/>
                  </a:moveTo>
                  <a:cubicBezTo>
                    <a:pt x="1" y="10"/>
                    <a:pt x="1" y="1"/>
                    <a:pt x="1" y="1"/>
                  </a:cubicBezTo>
                  <a:cubicBezTo>
                    <a:pt x="1" y="1"/>
                    <a:pt x="1" y="10"/>
                    <a:pt x="1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8"/>
            <p:cNvSpPr/>
            <p:nvPr/>
          </p:nvSpPr>
          <p:spPr>
            <a:xfrm>
              <a:off x="1385473" y="5237817"/>
              <a:ext cx="1412" cy="421"/>
            </a:xfrm>
            <a:custGeom>
              <a:avLst/>
              <a:gdLst/>
              <a:ahLst/>
              <a:cxnLst/>
              <a:rect l="l" t="t" r="r" b="b"/>
              <a:pathLst>
                <a:path w="8" h="4" extrusionOk="0">
                  <a:moveTo>
                    <a:pt x="0" y="0"/>
                  </a:moveTo>
                  <a:cubicBezTo>
                    <a:pt x="3" y="3"/>
                    <a:pt x="5" y="4"/>
                    <a:pt x="6" y="4"/>
                  </a:cubicBezTo>
                  <a:cubicBezTo>
                    <a:pt x="8" y="4"/>
                    <a:pt x="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8"/>
            <p:cNvSpPr/>
            <p:nvPr/>
          </p:nvSpPr>
          <p:spPr>
            <a:xfrm>
              <a:off x="1361991" y="5248020"/>
              <a:ext cx="3355" cy="1052"/>
            </a:xfrm>
            <a:custGeom>
              <a:avLst/>
              <a:gdLst/>
              <a:ahLst/>
              <a:cxnLst/>
              <a:rect l="l" t="t" r="r" b="b"/>
              <a:pathLst>
                <a:path w="19" h="10" extrusionOk="0">
                  <a:moveTo>
                    <a:pt x="18" y="0"/>
                  </a:moveTo>
                  <a:cubicBezTo>
                    <a:pt x="18" y="0"/>
                    <a:pt x="10" y="0"/>
                    <a:pt x="1" y="9"/>
                  </a:cubicBezTo>
                  <a:cubicBezTo>
                    <a:pt x="10" y="0"/>
                    <a:pt x="18"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8"/>
            <p:cNvSpPr/>
            <p:nvPr/>
          </p:nvSpPr>
          <p:spPr>
            <a:xfrm>
              <a:off x="1316792" y="5203420"/>
              <a:ext cx="1766" cy="105"/>
            </a:xfrm>
            <a:custGeom>
              <a:avLst/>
              <a:gdLst/>
              <a:ahLst/>
              <a:cxnLst/>
              <a:rect l="l" t="t" r="r" b="b"/>
              <a:pathLst>
                <a:path w="10" h="1" extrusionOk="0">
                  <a:moveTo>
                    <a:pt x="9" y="0"/>
                  </a:moveTo>
                  <a:lnTo>
                    <a:pt x="9"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8"/>
            <p:cNvSpPr/>
            <p:nvPr/>
          </p:nvSpPr>
          <p:spPr>
            <a:xfrm>
              <a:off x="1383884" y="5238658"/>
              <a:ext cx="1766" cy="1999"/>
            </a:xfrm>
            <a:custGeom>
              <a:avLst/>
              <a:gdLst/>
              <a:ahLst/>
              <a:cxnLst/>
              <a:rect l="l" t="t" r="r" b="b"/>
              <a:pathLst>
                <a:path w="10" h="19" extrusionOk="0">
                  <a:moveTo>
                    <a:pt x="9" y="1"/>
                  </a:moveTo>
                  <a:cubicBezTo>
                    <a:pt x="9" y="1"/>
                    <a:pt x="0" y="10"/>
                    <a:pt x="0" y="19"/>
                  </a:cubicBezTo>
                  <a:cubicBezTo>
                    <a:pt x="9"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8"/>
            <p:cNvSpPr/>
            <p:nvPr/>
          </p:nvSpPr>
          <p:spPr>
            <a:xfrm>
              <a:off x="1386886" y="5239605"/>
              <a:ext cx="1589" cy="526"/>
            </a:xfrm>
            <a:custGeom>
              <a:avLst/>
              <a:gdLst/>
              <a:ahLst/>
              <a:cxnLst/>
              <a:rect l="l" t="t" r="r" b="b"/>
              <a:pathLst>
                <a:path w="9" h="5" extrusionOk="0">
                  <a:moveTo>
                    <a:pt x="1" y="1"/>
                  </a:moveTo>
                  <a:cubicBezTo>
                    <a:pt x="4" y="4"/>
                    <a:pt x="6" y="5"/>
                    <a:pt x="7" y="5"/>
                  </a:cubicBezTo>
                  <a:cubicBezTo>
                    <a:pt x="9" y="5"/>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8"/>
            <p:cNvSpPr/>
            <p:nvPr/>
          </p:nvSpPr>
          <p:spPr>
            <a:xfrm>
              <a:off x="1385473" y="5236870"/>
              <a:ext cx="177" cy="1893"/>
            </a:xfrm>
            <a:custGeom>
              <a:avLst/>
              <a:gdLst/>
              <a:ahLst/>
              <a:cxnLst/>
              <a:rect l="l" t="t" r="r" b="b"/>
              <a:pathLst>
                <a:path w="1" h="18" extrusionOk="0">
                  <a:moveTo>
                    <a:pt x="0" y="0"/>
                  </a:moveTo>
                  <a:cubicBezTo>
                    <a:pt x="0" y="0"/>
                    <a:pt x="0" y="9"/>
                    <a:pt x="0" y="18"/>
                  </a:cubicBezTo>
                  <a:cubicBezTo>
                    <a:pt x="0" y="9"/>
                    <a:pt x="0" y="9"/>
                    <a:pt x="0" y="9"/>
                  </a:cubicBezTo>
                  <a:cubicBezTo>
                    <a:pt x="0" y="9"/>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8"/>
            <p:cNvSpPr/>
            <p:nvPr/>
          </p:nvSpPr>
          <p:spPr>
            <a:xfrm>
              <a:off x="961384" y="5214570"/>
              <a:ext cx="1412" cy="1157"/>
            </a:xfrm>
            <a:custGeom>
              <a:avLst/>
              <a:gdLst/>
              <a:ahLst/>
              <a:cxnLst/>
              <a:rect l="l" t="t" r="r" b="b"/>
              <a:pathLst>
                <a:path w="8" h="11" extrusionOk="0">
                  <a:moveTo>
                    <a:pt x="0" y="0"/>
                  </a:moveTo>
                  <a:lnTo>
                    <a:pt x="0" y="0"/>
                  </a:lnTo>
                  <a:cubicBezTo>
                    <a:pt x="4" y="8"/>
                    <a:pt x="6" y="11"/>
                    <a:pt x="7" y="11"/>
                  </a:cubicBezTo>
                  <a:cubicBezTo>
                    <a:pt x="8" y="11"/>
                    <a:pt x="6" y="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8"/>
            <p:cNvSpPr/>
            <p:nvPr/>
          </p:nvSpPr>
          <p:spPr>
            <a:xfrm>
              <a:off x="1241932" y="5144935"/>
              <a:ext cx="177" cy="947"/>
            </a:xfrm>
            <a:custGeom>
              <a:avLst/>
              <a:gdLst/>
              <a:ahLst/>
              <a:cxnLst/>
              <a:rect l="l" t="t" r="r" b="b"/>
              <a:pathLst>
                <a:path w="1" h="9" extrusionOk="0">
                  <a:moveTo>
                    <a:pt x="1" y="9"/>
                  </a:moveTo>
                  <a:lnTo>
                    <a:pt x="1"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8"/>
            <p:cNvSpPr/>
            <p:nvPr/>
          </p:nvSpPr>
          <p:spPr>
            <a:xfrm>
              <a:off x="1235753" y="5137467"/>
              <a:ext cx="18892" cy="8415"/>
            </a:xfrm>
            <a:custGeom>
              <a:avLst/>
              <a:gdLst/>
              <a:ahLst/>
              <a:cxnLst/>
              <a:rect l="l" t="t" r="r" b="b"/>
              <a:pathLst>
                <a:path w="107" h="80" extrusionOk="0">
                  <a:moveTo>
                    <a:pt x="106" y="0"/>
                  </a:moveTo>
                  <a:lnTo>
                    <a:pt x="106" y="0"/>
                  </a:lnTo>
                  <a:cubicBezTo>
                    <a:pt x="71" y="27"/>
                    <a:pt x="36" y="53"/>
                    <a:pt x="0" y="80"/>
                  </a:cubicBezTo>
                  <a:cubicBezTo>
                    <a:pt x="18" y="67"/>
                    <a:pt x="29" y="62"/>
                    <a:pt x="35" y="62"/>
                  </a:cubicBezTo>
                  <a:cubicBezTo>
                    <a:pt x="40" y="62"/>
                    <a:pt x="40" y="67"/>
                    <a:pt x="36" y="71"/>
                  </a:cubicBezTo>
                  <a:lnTo>
                    <a:pt x="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8"/>
            <p:cNvSpPr/>
            <p:nvPr/>
          </p:nvSpPr>
          <p:spPr>
            <a:xfrm>
              <a:off x="861629" y="5090764"/>
              <a:ext cx="533380" cy="253923"/>
            </a:xfrm>
            <a:custGeom>
              <a:avLst/>
              <a:gdLst/>
              <a:ahLst/>
              <a:cxnLst/>
              <a:rect l="l" t="t" r="r" b="b"/>
              <a:pathLst>
                <a:path w="3021" h="2414" extrusionOk="0">
                  <a:moveTo>
                    <a:pt x="1828" y="321"/>
                  </a:moveTo>
                  <a:cubicBezTo>
                    <a:pt x="1837" y="321"/>
                    <a:pt x="1846" y="321"/>
                    <a:pt x="1855" y="330"/>
                  </a:cubicBezTo>
                  <a:cubicBezTo>
                    <a:pt x="1851" y="336"/>
                    <a:pt x="1848" y="339"/>
                    <a:pt x="1844" y="339"/>
                  </a:cubicBezTo>
                  <a:cubicBezTo>
                    <a:pt x="1839" y="339"/>
                    <a:pt x="1834" y="332"/>
                    <a:pt x="1828" y="321"/>
                  </a:cubicBezTo>
                  <a:close/>
                  <a:moveTo>
                    <a:pt x="1351" y="427"/>
                  </a:moveTo>
                  <a:cubicBezTo>
                    <a:pt x="1351" y="429"/>
                    <a:pt x="1350" y="431"/>
                    <a:pt x="1350" y="434"/>
                  </a:cubicBezTo>
                  <a:lnTo>
                    <a:pt x="1350" y="434"/>
                  </a:lnTo>
                  <a:cubicBezTo>
                    <a:pt x="1351" y="431"/>
                    <a:pt x="1351" y="429"/>
                    <a:pt x="1351" y="427"/>
                  </a:cubicBezTo>
                  <a:close/>
                  <a:moveTo>
                    <a:pt x="1243" y="466"/>
                  </a:moveTo>
                  <a:lnTo>
                    <a:pt x="1243" y="466"/>
                  </a:lnTo>
                  <a:cubicBezTo>
                    <a:pt x="1240" y="467"/>
                    <a:pt x="1238" y="469"/>
                    <a:pt x="1237" y="471"/>
                  </a:cubicBezTo>
                  <a:cubicBezTo>
                    <a:pt x="1240" y="471"/>
                    <a:pt x="1242" y="469"/>
                    <a:pt x="1243" y="466"/>
                  </a:cubicBezTo>
                  <a:close/>
                  <a:moveTo>
                    <a:pt x="2192" y="565"/>
                  </a:moveTo>
                  <a:cubicBezTo>
                    <a:pt x="2191" y="566"/>
                    <a:pt x="2191" y="567"/>
                    <a:pt x="2190" y="568"/>
                  </a:cubicBezTo>
                  <a:cubicBezTo>
                    <a:pt x="2191" y="567"/>
                    <a:pt x="2192" y="566"/>
                    <a:pt x="2192" y="565"/>
                  </a:cubicBezTo>
                  <a:close/>
                  <a:moveTo>
                    <a:pt x="2217" y="762"/>
                  </a:moveTo>
                  <a:cubicBezTo>
                    <a:pt x="2217" y="763"/>
                    <a:pt x="2217" y="763"/>
                    <a:pt x="2217" y="764"/>
                  </a:cubicBezTo>
                  <a:lnTo>
                    <a:pt x="2217" y="764"/>
                  </a:lnTo>
                  <a:lnTo>
                    <a:pt x="2217" y="762"/>
                  </a:lnTo>
                  <a:close/>
                  <a:moveTo>
                    <a:pt x="918" y="810"/>
                  </a:moveTo>
                  <a:lnTo>
                    <a:pt x="919" y="815"/>
                  </a:lnTo>
                  <a:cubicBezTo>
                    <a:pt x="919" y="814"/>
                    <a:pt x="918" y="812"/>
                    <a:pt x="918" y="810"/>
                  </a:cubicBezTo>
                  <a:close/>
                  <a:moveTo>
                    <a:pt x="874" y="824"/>
                  </a:moveTo>
                  <a:lnTo>
                    <a:pt x="874" y="824"/>
                  </a:lnTo>
                  <a:cubicBezTo>
                    <a:pt x="873" y="826"/>
                    <a:pt x="872" y="828"/>
                    <a:pt x="871" y="831"/>
                  </a:cubicBezTo>
                  <a:lnTo>
                    <a:pt x="871" y="831"/>
                  </a:lnTo>
                  <a:cubicBezTo>
                    <a:pt x="873" y="830"/>
                    <a:pt x="874" y="828"/>
                    <a:pt x="874" y="824"/>
                  </a:cubicBezTo>
                  <a:close/>
                  <a:moveTo>
                    <a:pt x="769" y="1036"/>
                  </a:moveTo>
                  <a:cubicBezTo>
                    <a:pt x="768" y="1036"/>
                    <a:pt x="768" y="1037"/>
                    <a:pt x="768" y="1037"/>
                  </a:cubicBezTo>
                  <a:lnTo>
                    <a:pt x="768" y="1037"/>
                  </a:lnTo>
                  <a:cubicBezTo>
                    <a:pt x="768" y="1037"/>
                    <a:pt x="769" y="1036"/>
                    <a:pt x="769" y="1036"/>
                  </a:cubicBezTo>
                  <a:close/>
                  <a:moveTo>
                    <a:pt x="292" y="1169"/>
                  </a:moveTo>
                  <a:cubicBezTo>
                    <a:pt x="292" y="1176"/>
                    <a:pt x="290" y="1179"/>
                    <a:pt x="288" y="1179"/>
                  </a:cubicBezTo>
                  <a:cubicBezTo>
                    <a:pt x="284" y="1179"/>
                    <a:pt x="279" y="1174"/>
                    <a:pt x="274" y="1169"/>
                  </a:cubicBezTo>
                  <a:close/>
                  <a:moveTo>
                    <a:pt x="2571" y="1212"/>
                  </a:moveTo>
                  <a:cubicBezTo>
                    <a:pt x="2571" y="1212"/>
                    <a:pt x="2570" y="1213"/>
                    <a:pt x="2570" y="1213"/>
                  </a:cubicBezTo>
                  <a:cubicBezTo>
                    <a:pt x="2570" y="1213"/>
                    <a:pt x="2570" y="1213"/>
                    <a:pt x="2570" y="1213"/>
                  </a:cubicBezTo>
                  <a:lnTo>
                    <a:pt x="2570" y="1213"/>
                  </a:lnTo>
                  <a:cubicBezTo>
                    <a:pt x="2570" y="1213"/>
                    <a:pt x="2571" y="1212"/>
                    <a:pt x="2571" y="1212"/>
                  </a:cubicBezTo>
                  <a:close/>
                  <a:moveTo>
                    <a:pt x="2570" y="1213"/>
                  </a:moveTo>
                  <a:lnTo>
                    <a:pt x="2570" y="1213"/>
                  </a:lnTo>
                  <a:cubicBezTo>
                    <a:pt x="2565" y="1216"/>
                    <a:pt x="2559" y="1219"/>
                    <a:pt x="2552" y="1221"/>
                  </a:cubicBezTo>
                  <a:cubicBezTo>
                    <a:pt x="2561" y="1221"/>
                    <a:pt x="2579" y="1221"/>
                    <a:pt x="2587" y="1230"/>
                  </a:cubicBezTo>
                  <a:cubicBezTo>
                    <a:pt x="2578" y="1242"/>
                    <a:pt x="2573" y="1246"/>
                    <a:pt x="2568" y="1246"/>
                  </a:cubicBezTo>
                  <a:cubicBezTo>
                    <a:pt x="2561" y="1246"/>
                    <a:pt x="2558" y="1233"/>
                    <a:pt x="2546" y="1233"/>
                  </a:cubicBezTo>
                  <a:cubicBezTo>
                    <a:pt x="2540" y="1233"/>
                    <a:pt x="2531" y="1237"/>
                    <a:pt x="2517" y="1248"/>
                  </a:cubicBezTo>
                  <a:cubicBezTo>
                    <a:pt x="2525" y="1244"/>
                    <a:pt x="2533" y="1242"/>
                    <a:pt x="2541" y="1242"/>
                  </a:cubicBezTo>
                  <a:cubicBezTo>
                    <a:pt x="2565" y="1242"/>
                    <a:pt x="2585" y="1259"/>
                    <a:pt x="2605" y="1266"/>
                  </a:cubicBezTo>
                  <a:cubicBezTo>
                    <a:pt x="2649" y="1239"/>
                    <a:pt x="2597" y="1222"/>
                    <a:pt x="2570" y="1213"/>
                  </a:cubicBezTo>
                  <a:close/>
                  <a:moveTo>
                    <a:pt x="2903" y="1302"/>
                  </a:moveTo>
                  <a:cubicBezTo>
                    <a:pt x="2904" y="1302"/>
                    <a:pt x="2901" y="1309"/>
                    <a:pt x="2897" y="1319"/>
                  </a:cubicBezTo>
                  <a:cubicBezTo>
                    <a:pt x="2900" y="1307"/>
                    <a:pt x="2903" y="1302"/>
                    <a:pt x="2903" y="1302"/>
                  </a:cubicBezTo>
                  <a:close/>
                  <a:moveTo>
                    <a:pt x="132" y="1539"/>
                  </a:moveTo>
                  <a:cubicBezTo>
                    <a:pt x="130" y="1539"/>
                    <a:pt x="127" y="1539"/>
                    <a:pt x="124" y="1539"/>
                  </a:cubicBezTo>
                  <a:cubicBezTo>
                    <a:pt x="128" y="1539"/>
                    <a:pt x="132" y="1539"/>
                    <a:pt x="135" y="1539"/>
                  </a:cubicBezTo>
                  <a:lnTo>
                    <a:pt x="135" y="1539"/>
                  </a:lnTo>
                  <a:cubicBezTo>
                    <a:pt x="134" y="1539"/>
                    <a:pt x="133" y="1539"/>
                    <a:pt x="132" y="1539"/>
                  </a:cubicBezTo>
                  <a:close/>
                  <a:moveTo>
                    <a:pt x="1337" y="0"/>
                  </a:moveTo>
                  <a:cubicBezTo>
                    <a:pt x="1318" y="0"/>
                    <a:pt x="1354" y="68"/>
                    <a:pt x="1325" y="82"/>
                  </a:cubicBezTo>
                  <a:cubicBezTo>
                    <a:pt x="1316" y="56"/>
                    <a:pt x="1325" y="12"/>
                    <a:pt x="1289" y="12"/>
                  </a:cubicBezTo>
                  <a:cubicBezTo>
                    <a:pt x="1288" y="11"/>
                    <a:pt x="1287" y="10"/>
                    <a:pt x="1286" y="10"/>
                  </a:cubicBezTo>
                  <a:cubicBezTo>
                    <a:pt x="1270" y="10"/>
                    <a:pt x="1244" y="83"/>
                    <a:pt x="1207" y="83"/>
                  </a:cubicBezTo>
                  <a:cubicBezTo>
                    <a:pt x="1199" y="83"/>
                    <a:pt x="1192" y="80"/>
                    <a:pt x="1184" y="74"/>
                  </a:cubicBezTo>
                  <a:lnTo>
                    <a:pt x="1184" y="74"/>
                  </a:lnTo>
                  <a:cubicBezTo>
                    <a:pt x="1201" y="100"/>
                    <a:pt x="1210" y="118"/>
                    <a:pt x="1201" y="135"/>
                  </a:cubicBezTo>
                  <a:cubicBezTo>
                    <a:pt x="1198" y="138"/>
                    <a:pt x="1194" y="138"/>
                    <a:pt x="1190" y="138"/>
                  </a:cubicBezTo>
                  <a:cubicBezTo>
                    <a:pt x="1171" y="138"/>
                    <a:pt x="1143" y="123"/>
                    <a:pt x="1124" y="123"/>
                  </a:cubicBezTo>
                  <a:cubicBezTo>
                    <a:pt x="1110" y="123"/>
                    <a:pt x="1101" y="132"/>
                    <a:pt x="1104" y="162"/>
                  </a:cubicBezTo>
                  <a:cubicBezTo>
                    <a:pt x="1095" y="153"/>
                    <a:pt x="1095" y="153"/>
                    <a:pt x="1086" y="144"/>
                  </a:cubicBezTo>
                  <a:cubicBezTo>
                    <a:pt x="1078" y="171"/>
                    <a:pt x="1033" y="206"/>
                    <a:pt x="1042" y="241"/>
                  </a:cubicBezTo>
                  <a:cubicBezTo>
                    <a:pt x="1024" y="218"/>
                    <a:pt x="1011" y="209"/>
                    <a:pt x="1000" y="209"/>
                  </a:cubicBezTo>
                  <a:cubicBezTo>
                    <a:pt x="968" y="209"/>
                    <a:pt x="960" y="287"/>
                    <a:pt x="933" y="287"/>
                  </a:cubicBezTo>
                  <a:cubicBezTo>
                    <a:pt x="925" y="287"/>
                    <a:pt x="914" y="279"/>
                    <a:pt x="901" y="259"/>
                  </a:cubicBezTo>
                  <a:cubicBezTo>
                    <a:pt x="883" y="277"/>
                    <a:pt x="874" y="286"/>
                    <a:pt x="857" y="303"/>
                  </a:cubicBezTo>
                  <a:lnTo>
                    <a:pt x="848" y="294"/>
                  </a:lnTo>
                  <a:cubicBezTo>
                    <a:pt x="813" y="312"/>
                    <a:pt x="822" y="347"/>
                    <a:pt x="830" y="383"/>
                  </a:cubicBezTo>
                  <a:cubicBezTo>
                    <a:pt x="822" y="383"/>
                    <a:pt x="813" y="365"/>
                    <a:pt x="813" y="356"/>
                  </a:cubicBezTo>
                  <a:cubicBezTo>
                    <a:pt x="751" y="383"/>
                    <a:pt x="742" y="391"/>
                    <a:pt x="760" y="471"/>
                  </a:cubicBezTo>
                  <a:lnTo>
                    <a:pt x="724" y="444"/>
                  </a:lnTo>
                  <a:lnTo>
                    <a:pt x="724" y="444"/>
                  </a:lnTo>
                  <a:cubicBezTo>
                    <a:pt x="733" y="471"/>
                    <a:pt x="618" y="471"/>
                    <a:pt x="618" y="542"/>
                  </a:cubicBezTo>
                  <a:cubicBezTo>
                    <a:pt x="618" y="542"/>
                    <a:pt x="610" y="533"/>
                    <a:pt x="610" y="524"/>
                  </a:cubicBezTo>
                  <a:cubicBezTo>
                    <a:pt x="610" y="603"/>
                    <a:pt x="424" y="586"/>
                    <a:pt x="539" y="692"/>
                  </a:cubicBezTo>
                  <a:lnTo>
                    <a:pt x="548" y="745"/>
                  </a:lnTo>
                  <a:cubicBezTo>
                    <a:pt x="554" y="738"/>
                    <a:pt x="560" y="736"/>
                    <a:pt x="566" y="736"/>
                  </a:cubicBezTo>
                  <a:cubicBezTo>
                    <a:pt x="589" y="736"/>
                    <a:pt x="605" y="781"/>
                    <a:pt x="631" y="781"/>
                  </a:cubicBezTo>
                  <a:cubicBezTo>
                    <a:pt x="632" y="781"/>
                    <a:pt x="634" y="780"/>
                    <a:pt x="636" y="780"/>
                  </a:cubicBezTo>
                  <a:lnTo>
                    <a:pt x="636" y="780"/>
                  </a:lnTo>
                  <a:cubicBezTo>
                    <a:pt x="632" y="789"/>
                    <a:pt x="614" y="793"/>
                    <a:pt x="599" y="793"/>
                  </a:cubicBezTo>
                  <a:cubicBezTo>
                    <a:pt x="583" y="793"/>
                    <a:pt x="570" y="789"/>
                    <a:pt x="574" y="780"/>
                  </a:cubicBezTo>
                  <a:lnTo>
                    <a:pt x="583" y="780"/>
                  </a:lnTo>
                  <a:cubicBezTo>
                    <a:pt x="568" y="767"/>
                    <a:pt x="557" y="763"/>
                    <a:pt x="548" y="763"/>
                  </a:cubicBezTo>
                  <a:cubicBezTo>
                    <a:pt x="524" y="763"/>
                    <a:pt x="514" y="794"/>
                    <a:pt x="493" y="794"/>
                  </a:cubicBezTo>
                  <a:cubicBezTo>
                    <a:pt x="488" y="794"/>
                    <a:pt x="483" y="792"/>
                    <a:pt x="477" y="789"/>
                  </a:cubicBezTo>
                  <a:cubicBezTo>
                    <a:pt x="433" y="877"/>
                    <a:pt x="354" y="957"/>
                    <a:pt x="309" y="1045"/>
                  </a:cubicBezTo>
                  <a:lnTo>
                    <a:pt x="371" y="1054"/>
                  </a:lnTo>
                  <a:lnTo>
                    <a:pt x="354" y="1089"/>
                  </a:lnTo>
                  <a:cubicBezTo>
                    <a:pt x="336" y="1089"/>
                    <a:pt x="301" y="1080"/>
                    <a:pt x="318" y="1054"/>
                  </a:cubicBezTo>
                  <a:cubicBezTo>
                    <a:pt x="274" y="1054"/>
                    <a:pt x="327" y="1107"/>
                    <a:pt x="336" y="1107"/>
                  </a:cubicBezTo>
                  <a:cubicBezTo>
                    <a:pt x="329" y="1113"/>
                    <a:pt x="323" y="1116"/>
                    <a:pt x="317" y="1116"/>
                  </a:cubicBezTo>
                  <a:cubicBezTo>
                    <a:pt x="295" y="1116"/>
                    <a:pt x="279" y="1078"/>
                    <a:pt x="275" y="1078"/>
                  </a:cubicBezTo>
                  <a:cubicBezTo>
                    <a:pt x="274" y="1078"/>
                    <a:pt x="274" y="1078"/>
                    <a:pt x="274" y="1080"/>
                  </a:cubicBezTo>
                  <a:lnTo>
                    <a:pt x="265" y="1098"/>
                  </a:lnTo>
                  <a:lnTo>
                    <a:pt x="274" y="1098"/>
                  </a:lnTo>
                  <a:cubicBezTo>
                    <a:pt x="292" y="1124"/>
                    <a:pt x="318" y="1133"/>
                    <a:pt x="309" y="1160"/>
                  </a:cubicBezTo>
                  <a:cubicBezTo>
                    <a:pt x="306" y="1162"/>
                    <a:pt x="302" y="1162"/>
                    <a:pt x="297" y="1162"/>
                  </a:cubicBezTo>
                  <a:cubicBezTo>
                    <a:pt x="286" y="1162"/>
                    <a:pt x="274" y="1157"/>
                    <a:pt x="268" y="1157"/>
                  </a:cubicBezTo>
                  <a:cubicBezTo>
                    <a:pt x="266" y="1157"/>
                    <a:pt x="265" y="1158"/>
                    <a:pt x="265" y="1160"/>
                  </a:cubicBezTo>
                  <a:cubicBezTo>
                    <a:pt x="256" y="1160"/>
                    <a:pt x="256" y="1160"/>
                    <a:pt x="256" y="1169"/>
                  </a:cubicBezTo>
                  <a:lnTo>
                    <a:pt x="239" y="1204"/>
                  </a:lnTo>
                  <a:lnTo>
                    <a:pt x="292" y="1204"/>
                  </a:lnTo>
                  <a:cubicBezTo>
                    <a:pt x="301" y="1230"/>
                    <a:pt x="274" y="1239"/>
                    <a:pt x="327" y="1248"/>
                  </a:cubicBezTo>
                  <a:cubicBezTo>
                    <a:pt x="324" y="1248"/>
                    <a:pt x="322" y="1248"/>
                    <a:pt x="319" y="1248"/>
                  </a:cubicBezTo>
                  <a:cubicBezTo>
                    <a:pt x="239" y="1248"/>
                    <a:pt x="247" y="1381"/>
                    <a:pt x="221" y="1389"/>
                  </a:cubicBezTo>
                  <a:cubicBezTo>
                    <a:pt x="248" y="1425"/>
                    <a:pt x="239" y="1442"/>
                    <a:pt x="221" y="1478"/>
                  </a:cubicBezTo>
                  <a:cubicBezTo>
                    <a:pt x="223" y="1476"/>
                    <a:pt x="226" y="1475"/>
                    <a:pt x="230" y="1475"/>
                  </a:cubicBezTo>
                  <a:cubicBezTo>
                    <a:pt x="247" y="1475"/>
                    <a:pt x="281" y="1490"/>
                    <a:pt x="274" y="1504"/>
                  </a:cubicBezTo>
                  <a:cubicBezTo>
                    <a:pt x="251" y="1494"/>
                    <a:pt x="235" y="1491"/>
                    <a:pt x="223" y="1491"/>
                  </a:cubicBezTo>
                  <a:cubicBezTo>
                    <a:pt x="184" y="1491"/>
                    <a:pt x="192" y="1534"/>
                    <a:pt x="135" y="1539"/>
                  </a:cubicBezTo>
                  <a:lnTo>
                    <a:pt x="135" y="1539"/>
                  </a:lnTo>
                  <a:cubicBezTo>
                    <a:pt x="174" y="1542"/>
                    <a:pt x="127" y="1611"/>
                    <a:pt x="192" y="1611"/>
                  </a:cubicBezTo>
                  <a:cubicBezTo>
                    <a:pt x="195" y="1611"/>
                    <a:pt x="199" y="1610"/>
                    <a:pt x="203" y="1610"/>
                  </a:cubicBezTo>
                  <a:lnTo>
                    <a:pt x="203" y="1610"/>
                  </a:lnTo>
                  <a:cubicBezTo>
                    <a:pt x="200" y="1614"/>
                    <a:pt x="196" y="1615"/>
                    <a:pt x="191" y="1615"/>
                  </a:cubicBezTo>
                  <a:cubicBezTo>
                    <a:pt x="179" y="1615"/>
                    <a:pt x="165" y="1605"/>
                    <a:pt x="149" y="1605"/>
                  </a:cubicBezTo>
                  <a:cubicBezTo>
                    <a:pt x="144" y="1605"/>
                    <a:pt x="138" y="1606"/>
                    <a:pt x="133" y="1610"/>
                  </a:cubicBezTo>
                  <a:cubicBezTo>
                    <a:pt x="159" y="1672"/>
                    <a:pt x="71" y="1716"/>
                    <a:pt x="71" y="1787"/>
                  </a:cubicBezTo>
                  <a:cubicBezTo>
                    <a:pt x="89" y="1795"/>
                    <a:pt x="106" y="1787"/>
                    <a:pt x="133" y="1804"/>
                  </a:cubicBezTo>
                  <a:lnTo>
                    <a:pt x="53" y="1822"/>
                  </a:lnTo>
                  <a:cubicBezTo>
                    <a:pt x="53" y="1840"/>
                    <a:pt x="133" y="1857"/>
                    <a:pt x="80" y="1866"/>
                  </a:cubicBezTo>
                  <a:cubicBezTo>
                    <a:pt x="89" y="1866"/>
                    <a:pt x="106" y="1866"/>
                    <a:pt x="115" y="1875"/>
                  </a:cubicBezTo>
                  <a:cubicBezTo>
                    <a:pt x="18" y="1999"/>
                    <a:pt x="133" y="2149"/>
                    <a:pt x="0" y="2281"/>
                  </a:cubicBezTo>
                  <a:cubicBezTo>
                    <a:pt x="10" y="2274"/>
                    <a:pt x="17" y="2271"/>
                    <a:pt x="21" y="2271"/>
                  </a:cubicBezTo>
                  <a:cubicBezTo>
                    <a:pt x="27" y="2271"/>
                    <a:pt x="27" y="2279"/>
                    <a:pt x="27" y="2290"/>
                  </a:cubicBezTo>
                  <a:cubicBezTo>
                    <a:pt x="30" y="2287"/>
                    <a:pt x="35" y="2286"/>
                    <a:pt x="41" y="2286"/>
                  </a:cubicBezTo>
                  <a:cubicBezTo>
                    <a:pt x="53" y="2286"/>
                    <a:pt x="71" y="2290"/>
                    <a:pt x="89" y="2290"/>
                  </a:cubicBezTo>
                  <a:lnTo>
                    <a:pt x="36" y="2343"/>
                  </a:lnTo>
                  <a:cubicBezTo>
                    <a:pt x="89" y="2352"/>
                    <a:pt x="36" y="2414"/>
                    <a:pt x="89" y="2414"/>
                  </a:cubicBezTo>
                  <a:lnTo>
                    <a:pt x="80" y="2396"/>
                  </a:lnTo>
                  <a:lnTo>
                    <a:pt x="80" y="2396"/>
                  </a:lnTo>
                  <a:cubicBezTo>
                    <a:pt x="88" y="2398"/>
                    <a:pt x="96" y="2399"/>
                    <a:pt x="104" y="2399"/>
                  </a:cubicBezTo>
                  <a:cubicBezTo>
                    <a:pt x="161" y="2399"/>
                    <a:pt x="231" y="2352"/>
                    <a:pt x="301" y="2352"/>
                  </a:cubicBezTo>
                  <a:cubicBezTo>
                    <a:pt x="230" y="2334"/>
                    <a:pt x="398" y="2290"/>
                    <a:pt x="301" y="2255"/>
                  </a:cubicBezTo>
                  <a:cubicBezTo>
                    <a:pt x="304" y="2253"/>
                    <a:pt x="308" y="2252"/>
                    <a:pt x="311" y="2252"/>
                  </a:cubicBezTo>
                  <a:cubicBezTo>
                    <a:pt x="319" y="2252"/>
                    <a:pt x="326" y="2257"/>
                    <a:pt x="335" y="2257"/>
                  </a:cubicBezTo>
                  <a:cubicBezTo>
                    <a:pt x="338" y="2257"/>
                    <a:pt x="341" y="2256"/>
                    <a:pt x="345" y="2255"/>
                  </a:cubicBezTo>
                  <a:cubicBezTo>
                    <a:pt x="309" y="2246"/>
                    <a:pt x="301" y="2237"/>
                    <a:pt x="318" y="2210"/>
                  </a:cubicBezTo>
                  <a:lnTo>
                    <a:pt x="318" y="2210"/>
                  </a:lnTo>
                  <a:lnTo>
                    <a:pt x="327" y="2219"/>
                  </a:lnTo>
                  <a:cubicBezTo>
                    <a:pt x="318" y="2149"/>
                    <a:pt x="362" y="2131"/>
                    <a:pt x="389" y="2060"/>
                  </a:cubicBezTo>
                  <a:lnTo>
                    <a:pt x="345" y="2060"/>
                  </a:lnTo>
                  <a:cubicBezTo>
                    <a:pt x="354" y="2051"/>
                    <a:pt x="371" y="2043"/>
                    <a:pt x="380" y="2043"/>
                  </a:cubicBezTo>
                  <a:cubicBezTo>
                    <a:pt x="369" y="2038"/>
                    <a:pt x="361" y="2036"/>
                    <a:pt x="356" y="2036"/>
                  </a:cubicBezTo>
                  <a:cubicBezTo>
                    <a:pt x="337" y="2036"/>
                    <a:pt x="353" y="2064"/>
                    <a:pt x="328" y="2064"/>
                  </a:cubicBezTo>
                  <a:cubicBezTo>
                    <a:pt x="323" y="2064"/>
                    <a:pt x="317" y="2063"/>
                    <a:pt x="309" y="2060"/>
                  </a:cubicBezTo>
                  <a:cubicBezTo>
                    <a:pt x="389" y="2051"/>
                    <a:pt x="318" y="1954"/>
                    <a:pt x="415" y="1954"/>
                  </a:cubicBezTo>
                  <a:cubicBezTo>
                    <a:pt x="420" y="1941"/>
                    <a:pt x="409" y="1941"/>
                    <a:pt x="397" y="1941"/>
                  </a:cubicBezTo>
                  <a:cubicBezTo>
                    <a:pt x="384" y="1941"/>
                    <a:pt x="371" y="1941"/>
                    <a:pt x="371" y="1928"/>
                  </a:cubicBezTo>
                  <a:lnTo>
                    <a:pt x="398" y="1928"/>
                  </a:lnTo>
                  <a:lnTo>
                    <a:pt x="371" y="1919"/>
                  </a:lnTo>
                  <a:cubicBezTo>
                    <a:pt x="380" y="1901"/>
                    <a:pt x="407" y="1901"/>
                    <a:pt x="433" y="1901"/>
                  </a:cubicBezTo>
                  <a:cubicBezTo>
                    <a:pt x="424" y="1910"/>
                    <a:pt x="433" y="1910"/>
                    <a:pt x="433" y="1919"/>
                  </a:cubicBezTo>
                  <a:cubicBezTo>
                    <a:pt x="468" y="1901"/>
                    <a:pt x="433" y="1866"/>
                    <a:pt x="442" y="1857"/>
                  </a:cubicBezTo>
                  <a:lnTo>
                    <a:pt x="442" y="1857"/>
                  </a:lnTo>
                  <a:lnTo>
                    <a:pt x="424" y="1875"/>
                  </a:lnTo>
                  <a:cubicBezTo>
                    <a:pt x="415" y="1813"/>
                    <a:pt x="468" y="1742"/>
                    <a:pt x="433" y="1672"/>
                  </a:cubicBezTo>
                  <a:lnTo>
                    <a:pt x="415" y="1672"/>
                  </a:lnTo>
                  <a:cubicBezTo>
                    <a:pt x="389" y="1610"/>
                    <a:pt x="442" y="1636"/>
                    <a:pt x="442" y="1584"/>
                  </a:cubicBezTo>
                  <a:lnTo>
                    <a:pt x="451" y="1584"/>
                  </a:lnTo>
                  <a:cubicBezTo>
                    <a:pt x="433" y="1575"/>
                    <a:pt x="424" y="1557"/>
                    <a:pt x="433" y="1539"/>
                  </a:cubicBezTo>
                  <a:lnTo>
                    <a:pt x="433" y="1539"/>
                  </a:lnTo>
                  <a:cubicBezTo>
                    <a:pt x="438" y="1545"/>
                    <a:pt x="445" y="1546"/>
                    <a:pt x="452" y="1546"/>
                  </a:cubicBezTo>
                  <a:cubicBezTo>
                    <a:pt x="460" y="1546"/>
                    <a:pt x="469" y="1544"/>
                    <a:pt x="477" y="1544"/>
                  </a:cubicBezTo>
                  <a:cubicBezTo>
                    <a:pt x="487" y="1544"/>
                    <a:pt x="497" y="1547"/>
                    <a:pt x="504" y="1557"/>
                  </a:cubicBezTo>
                  <a:cubicBezTo>
                    <a:pt x="477" y="1495"/>
                    <a:pt x="477" y="1522"/>
                    <a:pt x="424" y="1469"/>
                  </a:cubicBezTo>
                  <a:lnTo>
                    <a:pt x="459" y="1469"/>
                  </a:lnTo>
                  <a:cubicBezTo>
                    <a:pt x="433" y="1451"/>
                    <a:pt x="424" y="1442"/>
                    <a:pt x="424" y="1416"/>
                  </a:cubicBezTo>
                  <a:lnTo>
                    <a:pt x="424" y="1416"/>
                  </a:lnTo>
                  <a:cubicBezTo>
                    <a:pt x="442" y="1442"/>
                    <a:pt x="468" y="1416"/>
                    <a:pt x="495" y="1451"/>
                  </a:cubicBezTo>
                  <a:cubicBezTo>
                    <a:pt x="578" y="1418"/>
                    <a:pt x="473" y="1353"/>
                    <a:pt x="549" y="1353"/>
                  </a:cubicBezTo>
                  <a:cubicBezTo>
                    <a:pt x="554" y="1353"/>
                    <a:pt x="559" y="1353"/>
                    <a:pt x="565" y="1354"/>
                  </a:cubicBezTo>
                  <a:cubicBezTo>
                    <a:pt x="546" y="1341"/>
                    <a:pt x="533" y="1337"/>
                    <a:pt x="523" y="1337"/>
                  </a:cubicBezTo>
                  <a:cubicBezTo>
                    <a:pt x="498" y="1337"/>
                    <a:pt x="498" y="1368"/>
                    <a:pt x="492" y="1368"/>
                  </a:cubicBezTo>
                  <a:cubicBezTo>
                    <a:pt x="490" y="1368"/>
                    <a:pt x="488" y="1366"/>
                    <a:pt x="486" y="1363"/>
                  </a:cubicBezTo>
                  <a:cubicBezTo>
                    <a:pt x="484" y="1364"/>
                    <a:pt x="481" y="1364"/>
                    <a:pt x="479" y="1364"/>
                  </a:cubicBezTo>
                  <a:cubicBezTo>
                    <a:pt x="455" y="1364"/>
                    <a:pt x="435" y="1326"/>
                    <a:pt x="451" y="1310"/>
                  </a:cubicBezTo>
                  <a:cubicBezTo>
                    <a:pt x="459" y="1292"/>
                    <a:pt x="565" y="1319"/>
                    <a:pt x="574" y="1274"/>
                  </a:cubicBezTo>
                  <a:cubicBezTo>
                    <a:pt x="574" y="1283"/>
                    <a:pt x="583" y="1283"/>
                    <a:pt x="583" y="1283"/>
                  </a:cubicBezTo>
                  <a:cubicBezTo>
                    <a:pt x="610" y="1283"/>
                    <a:pt x="565" y="1248"/>
                    <a:pt x="601" y="1239"/>
                  </a:cubicBezTo>
                  <a:cubicBezTo>
                    <a:pt x="557" y="1213"/>
                    <a:pt x="618" y="1221"/>
                    <a:pt x="557" y="1186"/>
                  </a:cubicBezTo>
                  <a:lnTo>
                    <a:pt x="557" y="1230"/>
                  </a:lnTo>
                  <a:cubicBezTo>
                    <a:pt x="548" y="1204"/>
                    <a:pt x="486" y="1151"/>
                    <a:pt x="530" y="1133"/>
                  </a:cubicBezTo>
                  <a:lnTo>
                    <a:pt x="530" y="1133"/>
                  </a:lnTo>
                  <a:cubicBezTo>
                    <a:pt x="548" y="1142"/>
                    <a:pt x="557" y="1160"/>
                    <a:pt x="565" y="1169"/>
                  </a:cubicBezTo>
                  <a:cubicBezTo>
                    <a:pt x="583" y="1169"/>
                    <a:pt x="557" y="1142"/>
                    <a:pt x="583" y="1142"/>
                  </a:cubicBezTo>
                  <a:cubicBezTo>
                    <a:pt x="645" y="1169"/>
                    <a:pt x="574" y="1195"/>
                    <a:pt x="610" y="1239"/>
                  </a:cubicBezTo>
                  <a:cubicBezTo>
                    <a:pt x="637" y="1239"/>
                    <a:pt x="606" y="1202"/>
                    <a:pt x="620" y="1202"/>
                  </a:cubicBezTo>
                  <a:cubicBezTo>
                    <a:pt x="624" y="1202"/>
                    <a:pt x="631" y="1205"/>
                    <a:pt x="645" y="1213"/>
                  </a:cubicBezTo>
                  <a:cubicBezTo>
                    <a:pt x="574" y="1160"/>
                    <a:pt x="671" y="1177"/>
                    <a:pt x="627" y="1124"/>
                  </a:cubicBezTo>
                  <a:lnTo>
                    <a:pt x="627" y="1124"/>
                  </a:lnTo>
                  <a:lnTo>
                    <a:pt x="663" y="1142"/>
                  </a:lnTo>
                  <a:cubicBezTo>
                    <a:pt x="654" y="1133"/>
                    <a:pt x="645" y="1116"/>
                    <a:pt x="645" y="1107"/>
                  </a:cubicBezTo>
                  <a:lnTo>
                    <a:pt x="645" y="1107"/>
                  </a:lnTo>
                  <a:lnTo>
                    <a:pt x="689" y="1142"/>
                  </a:lnTo>
                  <a:cubicBezTo>
                    <a:pt x="663" y="1107"/>
                    <a:pt x="742" y="1124"/>
                    <a:pt x="733" y="1089"/>
                  </a:cubicBezTo>
                  <a:lnTo>
                    <a:pt x="733" y="1089"/>
                  </a:lnTo>
                  <a:cubicBezTo>
                    <a:pt x="728" y="1102"/>
                    <a:pt x="721" y="1107"/>
                    <a:pt x="713" y="1107"/>
                  </a:cubicBezTo>
                  <a:cubicBezTo>
                    <a:pt x="696" y="1107"/>
                    <a:pt x="675" y="1088"/>
                    <a:pt x="653" y="1088"/>
                  </a:cubicBezTo>
                  <a:cubicBezTo>
                    <a:pt x="651" y="1088"/>
                    <a:pt x="648" y="1088"/>
                    <a:pt x="645" y="1089"/>
                  </a:cubicBezTo>
                  <a:cubicBezTo>
                    <a:pt x="639" y="1061"/>
                    <a:pt x="652" y="1054"/>
                    <a:pt x="671" y="1054"/>
                  </a:cubicBezTo>
                  <a:cubicBezTo>
                    <a:pt x="690" y="1054"/>
                    <a:pt x="714" y="1060"/>
                    <a:pt x="734" y="1060"/>
                  </a:cubicBezTo>
                  <a:cubicBezTo>
                    <a:pt x="751" y="1060"/>
                    <a:pt x="765" y="1055"/>
                    <a:pt x="768" y="1037"/>
                  </a:cubicBezTo>
                  <a:lnTo>
                    <a:pt x="768" y="1037"/>
                  </a:lnTo>
                  <a:cubicBezTo>
                    <a:pt x="767" y="1042"/>
                    <a:pt x="756" y="1046"/>
                    <a:pt x="745" y="1046"/>
                  </a:cubicBezTo>
                  <a:cubicBezTo>
                    <a:pt x="737" y="1046"/>
                    <a:pt x="728" y="1044"/>
                    <a:pt x="724" y="1036"/>
                  </a:cubicBezTo>
                  <a:cubicBezTo>
                    <a:pt x="733" y="1027"/>
                    <a:pt x="751" y="1018"/>
                    <a:pt x="777" y="1018"/>
                  </a:cubicBezTo>
                  <a:cubicBezTo>
                    <a:pt x="786" y="983"/>
                    <a:pt x="733" y="1010"/>
                    <a:pt x="724" y="983"/>
                  </a:cubicBezTo>
                  <a:lnTo>
                    <a:pt x="724" y="983"/>
                  </a:lnTo>
                  <a:cubicBezTo>
                    <a:pt x="730" y="984"/>
                    <a:pt x="734" y="984"/>
                    <a:pt x="738" y="984"/>
                  </a:cubicBezTo>
                  <a:cubicBezTo>
                    <a:pt x="765" y="984"/>
                    <a:pt x="716" y="954"/>
                    <a:pt x="716" y="930"/>
                  </a:cubicBezTo>
                  <a:lnTo>
                    <a:pt x="716" y="930"/>
                  </a:lnTo>
                  <a:lnTo>
                    <a:pt x="751" y="948"/>
                  </a:lnTo>
                  <a:cubicBezTo>
                    <a:pt x="795" y="921"/>
                    <a:pt x="680" y="895"/>
                    <a:pt x="733" y="868"/>
                  </a:cubicBezTo>
                  <a:lnTo>
                    <a:pt x="733" y="868"/>
                  </a:lnTo>
                  <a:lnTo>
                    <a:pt x="769" y="912"/>
                  </a:lnTo>
                  <a:lnTo>
                    <a:pt x="769" y="886"/>
                  </a:lnTo>
                  <a:lnTo>
                    <a:pt x="804" y="921"/>
                  </a:lnTo>
                  <a:cubicBezTo>
                    <a:pt x="786" y="877"/>
                    <a:pt x="795" y="877"/>
                    <a:pt x="822" y="859"/>
                  </a:cubicBezTo>
                  <a:cubicBezTo>
                    <a:pt x="795" y="851"/>
                    <a:pt x="760" y="824"/>
                    <a:pt x="777" y="806"/>
                  </a:cubicBezTo>
                  <a:cubicBezTo>
                    <a:pt x="795" y="806"/>
                    <a:pt x="801" y="818"/>
                    <a:pt x="805" y="818"/>
                  </a:cubicBezTo>
                  <a:cubicBezTo>
                    <a:pt x="808" y="818"/>
                    <a:pt x="810" y="815"/>
                    <a:pt x="813" y="806"/>
                  </a:cubicBezTo>
                  <a:cubicBezTo>
                    <a:pt x="827" y="821"/>
                    <a:pt x="847" y="835"/>
                    <a:pt x="830" y="835"/>
                  </a:cubicBezTo>
                  <a:cubicBezTo>
                    <a:pt x="826" y="835"/>
                    <a:pt x="821" y="835"/>
                    <a:pt x="813" y="833"/>
                  </a:cubicBezTo>
                  <a:lnTo>
                    <a:pt x="813" y="833"/>
                  </a:lnTo>
                  <a:lnTo>
                    <a:pt x="839" y="868"/>
                  </a:lnTo>
                  <a:cubicBezTo>
                    <a:pt x="868" y="868"/>
                    <a:pt x="867" y="844"/>
                    <a:pt x="871" y="831"/>
                  </a:cubicBezTo>
                  <a:lnTo>
                    <a:pt x="871" y="831"/>
                  </a:lnTo>
                  <a:cubicBezTo>
                    <a:pt x="868" y="833"/>
                    <a:pt x="862" y="833"/>
                    <a:pt x="857" y="833"/>
                  </a:cubicBezTo>
                  <a:lnTo>
                    <a:pt x="839" y="762"/>
                  </a:lnTo>
                  <a:lnTo>
                    <a:pt x="839" y="762"/>
                  </a:lnTo>
                  <a:cubicBezTo>
                    <a:pt x="857" y="771"/>
                    <a:pt x="866" y="780"/>
                    <a:pt x="866" y="789"/>
                  </a:cubicBezTo>
                  <a:lnTo>
                    <a:pt x="866" y="789"/>
                  </a:lnTo>
                  <a:cubicBezTo>
                    <a:pt x="866" y="780"/>
                    <a:pt x="857" y="762"/>
                    <a:pt x="866" y="754"/>
                  </a:cubicBezTo>
                  <a:cubicBezTo>
                    <a:pt x="882" y="770"/>
                    <a:pt x="912" y="793"/>
                    <a:pt x="918" y="810"/>
                  </a:cubicBezTo>
                  <a:lnTo>
                    <a:pt x="918" y="810"/>
                  </a:lnTo>
                  <a:lnTo>
                    <a:pt x="910" y="762"/>
                  </a:lnTo>
                  <a:lnTo>
                    <a:pt x="910" y="762"/>
                  </a:lnTo>
                  <a:cubicBezTo>
                    <a:pt x="927" y="771"/>
                    <a:pt x="954" y="771"/>
                    <a:pt x="963" y="789"/>
                  </a:cubicBezTo>
                  <a:cubicBezTo>
                    <a:pt x="989" y="780"/>
                    <a:pt x="945" y="701"/>
                    <a:pt x="980" y="701"/>
                  </a:cubicBezTo>
                  <a:cubicBezTo>
                    <a:pt x="980" y="692"/>
                    <a:pt x="980" y="692"/>
                    <a:pt x="980" y="683"/>
                  </a:cubicBezTo>
                  <a:cubicBezTo>
                    <a:pt x="998" y="665"/>
                    <a:pt x="1042" y="683"/>
                    <a:pt x="1033" y="630"/>
                  </a:cubicBezTo>
                  <a:lnTo>
                    <a:pt x="1033" y="630"/>
                  </a:lnTo>
                  <a:lnTo>
                    <a:pt x="1086" y="656"/>
                  </a:lnTo>
                  <a:cubicBezTo>
                    <a:pt x="1095" y="630"/>
                    <a:pt x="1025" y="621"/>
                    <a:pt x="1033" y="577"/>
                  </a:cubicBezTo>
                  <a:cubicBezTo>
                    <a:pt x="1037" y="569"/>
                    <a:pt x="1042" y="566"/>
                    <a:pt x="1046" y="566"/>
                  </a:cubicBezTo>
                  <a:cubicBezTo>
                    <a:pt x="1062" y="566"/>
                    <a:pt x="1081" y="605"/>
                    <a:pt x="1095" y="612"/>
                  </a:cubicBezTo>
                  <a:cubicBezTo>
                    <a:pt x="1088" y="590"/>
                    <a:pt x="1074" y="536"/>
                    <a:pt x="1102" y="536"/>
                  </a:cubicBezTo>
                  <a:cubicBezTo>
                    <a:pt x="1107" y="536"/>
                    <a:pt x="1114" y="538"/>
                    <a:pt x="1122" y="542"/>
                  </a:cubicBezTo>
                  <a:cubicBezTo>
                    <a:pt x="1122" y="568"/>
                    <a:pt x="1113" y="559"/>
                    <a:pt x="1113" y="568"/>
                  </a:cubicBezTo>
                  <a:lnTo>
                    <a:pt x="1139" y="586"/>
                  </a:lnTo>
                  <a:cubicBezTo>
                    <a:pt x="1157" y="639"/>
                    <a:pt x="1131" y="639"/>
                    <a:pt x="1175" y="665"/>
                  </a:cubicBezTo>
                  <a:cubicBezTo>
                    <a:pt x="1113" y="568"/>
                    <a:pt x="1219" y="612"/>
                    <a:pt x="1166" y="515"/>
                  </a:cubicBezTo>
                  <a:lnTo>
                    <a:pt x="1166" y="515"/>
                  </a:lnTo>
                  <a:lnTo>
                    <a:pt x="1184" y="533"/>
                  </a:lnTo>
                  <a:cubicBezTo>
                    <a:pt x="1184" y="533"/>
                    <a:pt x="1184" y="542"/>
                    <a:pt x="1184" y="542"/>
                  </a:cubicBezTo>
                  <a:cubicBezTo>
                    <a:pt x="1189" y="546"/>
                    <a:pt x="1193" y="548"/>
                    <a:pt x="1196" y="548"/>
                  </a:cubicBezTo>
                  <a:cubicBezTo>
                    <a:pt x="1211" y="548"/>
                    <a:pt x="1162" y="462"/>
                    <a:pt x="1192" y="462"/>
                  </a:cubicBezTo>
                  <a:lnTo>
                    <a:pt x="1192" y="462"/>
                  </a:lnTo>
                  <a:cubicBezTo>
                    <a:pt x="1210" y="462"/>
                    <a:pt x="1219" y="471"/>
                    <a:pt x="1219" y="489"/>
                  </a:cubicBezTo>
                  <a:lnTo>
                    <a:pt x="1237" y="453"/>
                  </a:lnTo>
                  <a:cubicBezTo>
                    <a:pt x="1242" y="453"/>
                    <a:pt x="1244" y="461"/>
                    <a:pt x="1243" y="466"/>
                  </a:cubicBezTo>
                  <a:lnTo>
                    <a:pt x="1243" y="466"/>
                  </a:lnTo>
                  <a:cubicBezTo>
                    <a:pt x="1252" y="459"/>
                    <a:pt x="1265" y="453"/>
                    <a:pt x="1272" y="453"/>
                  </a:cubicBezTo>
                  <a:cubicBezTo>
                    <a:pt x="1272" y="436"/>
                    <a:pt x="1272" y="409"/>
                    <a:pt x="1281" y="391"/>
                  </a:cubicBezTo>
                  <a:lnTo>
                    <a:pt x="1281" y="391"/>
                  </a:lnTo>
                  <a:cubicBezTo>
                    <a:pt x="1289" y="409"/>
                    <a:pt x="1272" y="409"/>
                    <a:pt x="1281" y="418"/>
                  </a:cubicBezTo>
                  <a:lnTo>
                    <a:pt x="1298" y="383"/>
                  </a:lnTo>
                  <a:lnTo>
                    <a:pt x="1298" y="383"/>
                  </a:lnTo>
                  <a:cubicBezTo>
                    <a:pt x="1307" y="409"/>
                    <a:pt x="1298" y="444"/>
                    <a:pt x="1289" y="444"/>
                  </a:cubicBezTo>
                  <a:cubicBezTo>
                    <a:pt x="1305" y="475"/>
                    <a:pt x="1312" y="485"/>
                    <a:pt x="1316" y="485"/>
                  </a:cubicBezTo>
                  <a:cubicBezTo>
                    <a:pt x="1323" y="485"/>
                    <a:pt x="1318" y="450"/>
                    <a:pt x="1332" y="450"/>
                  </a:cubicBezTo>
                  <a:cubicBezTo>
                    <a:pt x="1336" y="450"/>
                    <a:pt x="1342" y="453"/>
                    <a:pt x="1351" y="462"/>
                  </a:cubicBezTo>
                  <a:lnTo>
                    <a:pt x="1342" y="480"/>
                  </a:lnTo>
                  <a:cubicBezTo>
                    <a:pt x="1369" y="542"/>
                    <a:pt x="1369" y="515"/>
                    <a:pt x="1395" y="550"/>
                  </a:cubicBezTo>
                  <a:cubicBezTo>
                    <a:pt x="1395" y="534"/>
                    <a:pt x="1349" y="470"/>
                    <a:pt x="1350" y="434"/>
                  </a:cubicBezTo>
                  <a:lnTo>
                    <a:pt x="1350" y="434"/>
                  </a:lnTo>
                  <a:cubicBezTo>
                    <a:pt x="1349" y="441"/>
                    <a:pt x="1345" y="450"/>
                    <a:pt x="1340" y="450"/>
                  </a:cubicBezTo>
                  <a:cubicBezTo>
                    <a:pt x="1338" y="450"/>
                    <a:pt x="1336" y="449"/>
                    <a:pt x="1334" y="444"/>
                  </a:cubicBezTo>
                  <a:cubicBezTo>
                    <a:pt x="1334" y="422"/>
                    <a:pt x="1336" y="416"/>
                    <a:pt x="1339" y="416"/>
                  </a:cubicBezTo>
                  <a:cubicBezTo>
                    <a:pt x="1342" y="416"/>
                    <a:pt x="1347" y="422"/>
                    <a:pt x="1351" y="427"/>
                  </a:cubicBezTo>
                  <a:cubicBezTo>
                    <a:pt x="1351" y="427"/>
                    <a:pt x="1351" y="427"/>
                    <a:pt x="1351" y="427"/>
                  </a:cubicBezTo>
                  <a:lnTo>
                    <a:pt x="1351" y="427"/>
                  </a:lnTo>
                  <a:cubicBezTo>
                    <a:pt x="1355" y="430"/>
                    <a:pt x="1358" y="432"/>
                    <a:pt x="1361" y="432"/>
                  </a:cubicBezTo>
                  <a:cubicBezTo>
                    <a:pt x="1367" y="432"/>
                    <a:pt x="1372" y="426"/>
                    <a:pt x="1378" y="409"/>
                  </a:cubicBezTo>
                  <a:cubicBezTo>
                    <a:pt x="1383" y="435"/>
                    <a:pt x="1388" y="443"/>
                    <a:pt x="1395" y="443"/>
                  </a:cubicBezTo>
                  <a:cubicBezTo>
                    <a:pt x="1400" y="443"/>
                    <a:pt x="1406" y="439"/>
                    <a:pt x="1413" y="436"/>
                  </a:cubicBezTo>
                  <a:lnTo>
                    <a:pt x="1413" y="489"/>
                  </a:lnTo>
                  <a:cubicBezTo>
                    <a:pt x="1431" y="471"/>
                    <a:pt x="1422" y="444"/>
                    <a:pt x="1431" y="418"/>
                  </a:cubicBezTo>
                  <a:cubicBezTo>
                    <a:pt x="1448" y="427"/>
                    <a:pt x="1457" y="462"/>
                    <a:pt x="1466" y="497"/>
                  </a:cubicBezTo>
                  <a:cubicBezTo>
                    <a:pt x="1468" y="498"/>
                    <a:pt x="1469" y="498"/>
                    <a:pt x="1470" y="498"/>
                  </a:cubicBezTo>
                  <a:cubicBezTo>
                    <a:pt x="1487" y="498"/>
                    <a:pt x="1442" y="435"/>
                    <a:pt x="1475" y="418"/>
                  </a:cubicBezTo>
                  <a:lnTo>
                    <a:pt x="1475" y="418"/>
                  </a:lnTo>
                  <a:cubicBezTo>
                    <a:pt x="1482" y="423"/>
                    <a:pt x="1488" y="425"/>
                    <a:pt x="1493" y="425"/>
                  </a:cubicBezTo>
                  <a:cubicBezTo>
                    <a:pt x="1508" y="425"/>
                    <a:pt x="1520" y="409"/>
                    <a:pt x="1546" y="383"/>
                  </a:cubicBezTo>
                  <a:cubicBezTo>
                    <a:pt x="1563" y="400"/>
                    <a:pt x="1546" y="418"/>
                    <a:pt x="1546" y="436"/>
                  </a:cubicBezTo>
                  <a:lnTo>
                    <a:pt x="1563" y="391"/>
                  </a:lnTo>
                  <a:cubicBezTo>
                    <a:pt x="1572" y="391"/>
                    <a:pt x="1563" y="400"/>
                    <a:pt x="1563" y="409"/>
                  </a:cubicBezTo>
                  <a:cubicBezTo>
                    <a:pt x="1581" y="391"/>
                    <a:pt x="1572" y="356"/>
                    <a:pt x="1590" y="347"/>
                  </a:cubicBezTo>
                  <a:cubicBezTo>
                    <a:pt x="1591" y="336"/>
                    <a:pt x="1594" y="332"/>
                    <a:pt x="1597" y="332"/>
                  </a:cubicBezTo>
                  <a:cubicBezTo>
                    <a:pt x="1608" y="332"/>
                    <a:pt x="1627" y="384"/>
                    <a:pt x="1648" y="384"/>
                  </a:cubicBezTo>
                  <a:cubicBezTo>
                    <a:pt x="1655" y="384"/>
                    <a:pt x="1662" y="379"/>
                    <a:pt x="1669" y="365"/>
                  </a:cubicBezTo>
                  <a:lnTo>
                    <a:pt x="1669" y="365"/>
                  </a:lnTo>
                  <a:cubicBezTo>
                    <a:pt x="1678" y="383"/>
                    <a:pt x="1660" y="400"/>
                    <a:pt x="1660" y="418"/>
                  </a:cubicBezTo>
                  <a:cubicBezTo>
                    <a:pt x="1704" y="383"/>
                    <a:pt x="1696" y="391"/>
                    <a:pt x="1740" y="339"/>
                  </a:cubicBezTo>
                  <a:lnTo>
                    <a:pt x="1766" y="374"/>
                  </a:lnTo>
                  <a:cubicBezTo>
                    <a:pt x="1749" y="330"/>
                    <a:pt x="1775" y="286"/>
                    <a:pt x="1802" y="250"/>
                  </a:cubicBezTo>
                  <a:cubicBezTo>
                    <a:pt x="1802" y="233"/>
                    <a:pt x="1793" y="215"/>
                    <a:pt x="1793" y="206"/>
                  </a:cubicBezTo>
                  <a:lnTo>
                    <a:pt x="1837" y="180"/>
                  </a:lnTo>
                  <a:lnTo>
                    <a:pt x="1837" y="180"/>
                  </a:lnTo>
                  <a:cubicBezTo>
                    <a:pt x="1837" y="188"/>
                    <a:pt x="1828" y="206"/>
                    <a:pt x="1819" y="224"/>
                  </a:cubicBezTo>
                  <a:lnTo>
                    <a:pt x="1828" y="215"/>
                  </a:lnTo>
                  <a:lnTo>
                    <a:pt x="1828" y="215"/>
                  </a:lnTo>
                  <a:cubicBezTo>
                    <a:pt x="1846" y="233"/>
                    <a:pt x="1828" y="268"/>
                    <a:pt x="1819" y="294"/>
                  </a:cubicBezTo>
                  <a:lnTo>
                    <a:pt x="1810" y="259"/>
                  </a:lnTo>
                  <a:cubicBezTo>
                    <a:pt x="1793" y="294"/>
                    <a:pt x="1784" y="330"/>
                    <a:pt x="1784" y="356"/>
                  </a:cubicBezTo>
                  <a:cubicBezTo>
                    <a:pt x="1784" y="347"/>
                    <a:pt x="1793" y="347"/>
                    <a:pt x="1793" y="347"/>
                  </a:cubicBezTo>
                  <a:cubicBezTo>
                    <a:pt x="1793" y="356"/>
                    <a:pt x="1793" y="356"/>
                    <a:pt x="1793" y="365"/>
                  </a:cubicBezTo>
                  <a:cubicBezTo>
                    <a:pt x="1793" y="367"/>
                    <a:pt x="1793" y="367"/>
                    <a:pt x="1793" y="367"/>
                  </a:cubicBezTo>
                  <a:cubicBezTo>
                    <a:pt x="1793" y="367"/>
                    <a:pt x="1794" y="354"/>
                    <a:pt x="1802" y="347"/>
                  </a:cubicBezTo>
                  <a:lnTo>
                    <a:pt x="1802" y="409"/>
                  </a:lnTo>
                  <a:lnTo>
                    <a:pt x="1810" y="383"/>
                  </a:lnTo>
                  <a:lnTo>
                    <a:pt x="1855" y="427"/>
                  </a:lnTo>
                  <a:cubicBezTo>
                    <a:pt x="1899" y="374"/>
                    <a:pt x="1943" y="286"/>
                    <a:pt x="1996" y="277"/>
                  </a:cubicBezTo>
                  <a:lnTo>
                    <a:pt x="1996" y="277"/>
                  </a:lnTo>
                  <a:cubicBezTo>
                    <a:pt x="1978" y="312"/>
                    <a:pt x="1987" y="339"/>
                    <a:pt x="1969" y="391"/>
                  </a:cubicBezTo>
                  <a:cubicBezTo>
                    <a:pt x="1969" y="377"/>
                    <a:pt x="1967" y="371"/>
                    <a:pt x="1962" y="371"/>
                  </a:cubicBezTo>
                  <a:cubicBezTo>
                    <a:pt x="1952" y="371"/>
                    <a:pt x="1934" y="394"/>
                    <a:pt x="1917" y="394"/>
                  </a:cubicBezTo>
                  <a:cubicBezTo>
                    <a:pt x="1914" y="394"/>
                    <a:pt x="1911" y="394"/>
                    <a:pt x="1908" y="391"/>
                  </a:cubicBezTo>
                  <a:lnTo>
                    <a:pt x="1908" y="391"/>
                  </a:lnTo>
                  <a:cubicBezTo>
                    <a:pt x="1916" y="400"/>
                    <a:pt x="1908" y="427"/>
                    <a:pt x="1908" y="436"/>
                  </a:cubicBezTo>
                  <a:lnTo>
                    <a:pt x="1961" y="391"/>
                  </a:lnTo>
                  <a:lnTo>
                    <a:pt x="1961" y="391"/>
                  </a:lnTo>
                  <a:cubicBezTo>
                    <a:pt x="1952" y="436"/>
                    <a:pt x="1969" y="427"/>
                    <a:pt x="1969" y="444"/>
                  </a:cubicBezTo>
                  <a:cubicBezTo>
                    <a:pt x="1978" y="365"/>
                    <a:pt x="2014" y="400"/>
                    <a:pt x="2040" y="374"/>
                  </a:cubicBezTo>
                  <a:lnTo>
                    <a:pt x="2040" y="374"/>
                  </a:lnTo>
                  <a:cubicBezTo>
                    <a:pt x="2032" y="397"/>
                    <a:pt x="2025" y="420"/>
                    <a:pt x="2011" y="420"/>
                  </a:cubicBezTo>
                  <a:cubicBezTo>
                    <a:pt x="2009" y="420"/>
                    <a:pt x="2007" y="419"/>
                    <a:pt x="2005" y="418"/>
                  </a:cubicBezTo>
                  <a:lnTo>
                    <a:pt x="2005" y="418"/>
                  </a:lnTo>
                  <a:cubicBezTo>
                    <a:pt x="2006" y="431"/>
                    <a:pt x="2009" y="436"/>
                    <a:pt x="2013" y="436"/>
                  </a:cubicBezTo>
                  <a:cubicBezTo>
                    <a:pt x="2026" y="436"/>
                    <a:pt x="2047" y="377"/>
                    <a:pt x="2059" y="377"/>
                  </a:cubicBezTo>
                  <a:cubicBezTo>
                    <a:pt x="2063" y="377"/>
                    <a:pt x="2065" y="381"/>
                    <a:pt x="2067" y="391"/>
                  </a:cubicBezTo>
                  <a:cubicBezTo>
                    <a:pt x="2062" y="391"/>
                    <a:pt x="2060" y="389"/>
                    <a:pt x="2059" y="389"/>
                  </a:cubicBezTo>
                  <a:cubicBezTo>
                    <a:pt x="2058" y="389"/>
                    <a:pt x="2058" y="391"/>
                    <a:pt x="2058" y="400"/>
                  </a:cubicBezTo>
                  <a:cubicBezTo>
                    <a:pt x="2062" y="394"/>
                    <a:pt x="2067" y="391"/>
                    <a:pt x="2071" y="391"/>
                  </a:cubicBezTo>
                  <a:cubicBezTo>
                    <a:pt x="2082" y="391"/>
                    <a:pt x="2088" y="414"/>
                    <a:pt x="2075" y="427"/>
                  </a:cubicBezTo>
                  <a:cubicBezTo>
                    <a:pt x="2089" y="436"/>
                    <a:pt x="2109" y="446"/>
                    <a:pt x="2132" y="446"/>
                  </a:cubicBezTo>
                  <a:cubicBezTo>
                    <a:pt x="2152" y="446"/>
                    <a:pt x="2174" y="439"/>
                    <a:pt x="2199" y="418"/>
                  </a:cubicBezTo>
                  <a:lnTo>
                    <a:pt x="2199" y="418"/>
                  </a:lnTo>
                  <a:cubicBezTo>
                    <a:pt x="2190" y="427"/>
                    <a:pt x="2137" y="480"/>
                    <a:pt x="2128" y="489"/>
                  </a:cubicBezTo>
                  <a:cubicBezTo>
                    <a:pt x="2190" y="436"/>
                    <a:pt x="2270" y="400"/>
                    <a:pt x="2349" y="365"/>
                  </a:cubicBezTo>
                  <a:lnTo>
                    <a:pt x="2349" y="365"/>
                  </a:lnTo>
                  <a:cubicBezTo>
                    <a:pt x="2296" y="409"/>
                    <a:pt x="2199" y="515"/>
                    <a:pt x="2155" y="515"/>
                  </a:cubicBezTo>
                  <a:cubicBezTo>
                    <a:pt x="2155" y="533"/>
                    <a:pt x="2146" y="542"/>
                    <a:pt x="2172" y="542"/>
                  </a:cubicBezTo>
                  <a:cubicBezTo>
                    <a:pt x="2181" y="533"/>
                    <a:pt x="2227" y="479"/>
                    <a:pt x="2241" y="479"/>
                  </a:cubicBezTo>
                  <a:cubicBezTo>
                    <a:pt x="2242" y="479"/>
                    <a:pt x="2243" y="479"/>
                    <a:pt x="2243" y="480"/>
                  </a:cubicBezTo>
                  <a:cubicBezTo>
                    <a:pt x="2209" y="532"/>
                    <a:pt x="2225" y="516"/>
                    <a:pt x="2192" y="565"/>
                  </a:cubicBezTo>
                  <a:lnTo>
                    <a:pt x="2192" y="565"/>
                  </a:lnTo>
                  <a:cubicBezTo>
                    <a:pt x="2206" y="547"/>
                    <a:pt x="2266" y="514"/>
                    <a:pt x="2283" y="514"/>
                  </a:cubicBezTo>
                  <a:cubicBezTo>
                    <a:pt x="2285" y="514"/>
                    <a:pt x="2286" y="514"/>
                    <a:pt x="2287" y="515"/>
                  </a:cubicBezTo>
                  <a:cubicBezTo>
                    <a:pt x="2278" y="524"/>
                    <a:pt x="2208" y="568"/>
                    <a:pt x="2199" y="568"/>
                  </a:cubicBezTo>
                  <a:cubicBezTo>
                    <a:pt x="2231" y="568"/>
                    <a:pt x="2256" y="561"/>
                    <a:pt x="2287" y="553"/>
                  </a:cubicBezTo>
                  <a:lnTo>
                    <a:pt x="2287" y="553"/>
                  </a:lnTo>
                  <a:cubicBezTo>
                    <a:pt x="2265" y="562"/>
                    <a:pt x="2223" y="597"/>
                    <a:pt x="2208" y="612"/>
                  </a:cubicBezTo>
                  <a:cubicBezTo>
                    <a:pt x="2211" y="609"/>
                    <a:pt x="2213" y="608"/>
                    <a:pt x="2215" y="608"/>
                  </a:cubicBezTo>
                  <a:cubicBezTo>
                    <a:pt x="2223" y="608"/>
                    <a:pt x="2220" y="639"/>
                    <a:pt x="2234" y="639"/>
                  </a:cubicBezTo>
                  <a:lnTo>
                    <a:pt x="2243" y="621"/>
                  </a:lnTo>
                  <a:cubicBezTo>
                    <a:pt x="2245" y="630"/>
                    <a:pt x="2255" y="633"/>
                    <a:pt x="2268" y="633"/>
                  </a:cubicBezTo>
                  <a:cubicBezTo>
                    <a:pt x="2294" y="633"/>
                    <a:pt x="2333" y="622"/>
                    <a:pt x="2361" y="622"/>
                  </a:cubicBezTo>
                  <a:cubicBezTo>
                    <a:pt x="2378" y="622"/>
                    <a:pt x="2391" y="626"/>
                    <a:pt x="2393" y="639"/>
                  </a:cubicBezTo>
                  <a:cubicBezTo>
                    <a:pt x="2376" y="648"/>
                    <a:pt x="2278" y="674"/>
                    <a:pt x="2278" y="701"/>
                  </a:cubicBezTo>
                  <a:cubicBezTo>
                    <a:pt x="2321" y="693"/>
                    <a:pt x="2444" y="669"/>
                    <a:pt x="2518" y="669"/>
                  </a:cubicBezTo>
                  <a:cubicBezTo>
                    <a:pt x="2536" y="669"/>
                    <a:pt x="2551" y="671"/>
                    <a:pt x="2561" y="674"/>
                  </a:cubicBezTo>
                  <a:lnTo>
                    <a:pt x="2534" y="692"/>
                  </a:lnTo>
                  <a:lnTo>
                    <a:pt x="2579" y="709"/>
                  </a:lnTo>
                  <a:cubicBezTo>
                    <a:pt x="2508" y="718"/>
                    <a:pt x="2340" y="727"/>
                    <a:pt x="2278" y="727"/>
                  </a:cubicBezTo>
                  <a:cubicBezTo>
                    <a:pt x="2261" y="754"/>
                    <a:pt x="2252" y="745"/>
                    <a:pt x="2261" y="762"/>
                  </a:cubicBezTo>
                  <a:cubicBezTo>
                    <a:pt x="2253" y="770"/>
                    <a:pt x="2244" y="773"/>
                    <a:pt x="2236" y="773"/>
                  </a:cubicBezTo>
                  <a:cubicBezTo>
                    <a:pt x="2226" y="773"/>
                    <a:pt x="2218" y="768"/>
                    <a:pt x="2217" y="764"/>
                  </a:cubicBezTo>
                  <a:lnTo>
                    <a:pt x="2217" y="764"/>
                  </a:lnTo>
                  <a:lnTo>
                    <a:pt x="2225" y="824"/>
                  </a:lnTo>
                  <a:cubicBezTo>
                    <a:pt x="2236" y="818"/>
                    <a:pt x="2246" y="815"/>
                    <a:pt x="2255" y="815"/>
                  </a:cubicBezTo>
                  <a:cubicBezTo>
                    <a:pt x="2276" y="815"/>
                    <a:pt x="2294" y="828"/>
                    <a:pt x="2313" y="828"/>
                  </a:cubicBezTo>
                  <a:cubicBezTo>
                    <a:pt x="2319" y="828"/>
                    <a:pt x="2325" y="827"/>
                    <a:pt x="2331" y="824"/>
                  </a:cubicBezTo>
                  <a:lnTo>
                    <a:pt x="2252" y="789"/>
                  </a:lnTo>
                  <a:cubicBezTo>
                    <a:pt x="2275" y="777"/>
                    <a:pt x="2310" y="771"/>
                    <a:pt x="2343" y="771"/>
                  </a:cubicBezTo>
                  <a:cubicBezTo>
                    <a:pt x="2385" y="771"/>
                    <a:pt x="2424" y="782"/>
                    <a:pt x="2429" y="806"/>
                  </a:cubicBezTo>
                  <a:cubicBezTo>
                    <a:pt x="2411" y="824"/>
                    <a:pt x="2331" y="833"/>
                    <a:pt x="2314" y="842"/>
                  </a:cubicBezTo>
                  <a:cubicBezTo>
                    <a:pt x="2331" y="842"/>
                    <a:pt x="2358" y="868"/>
                    <a:pt x="2349" y="877"/>
                  </a:cubicBezTo>
                  <a:lnTo>
                    <a:pt x="2314" y="868"/>
                  </a:lnTo>
                  <a:lnTo>
                    <a:pt x="2314" y="868"/>
                  </a:lnTo>
                  <a:cubicBezTo>
                    <a:pt x="2305" y="895"/>
                    <a:pt x="2402" y="877"/>
                    <a:pt x="2358" y="921"/>
                  </a:cubicBezTo>
                  <a:cubicBezTo>
                    <a:pt x="2358" y="929"/>
                    <a:pt x="2314" y="967"/>
                    <a:pt x="2326" y="967"/>
                  </a:cubicBezTo>
                  <a:cubicBezTo>
                    <a:pt x="2327" y="967"/>
                    <a:pt x="2329" y="966"/>
                    <a:pt x="2331" y="965"/>
                  </a:cubicBezTo>
                  <a:cubicBezTo>
                    <a:pt x="2384" y="930"/>
                    <a:pt x="2568" y="851"/>
                    <a:pt x="2622" y="842"/>
                  </a:cubicBezTo>
                  <a:lnTo>
                    <a:pt x="2622" y="842"/>
                  </a:lnTo>
                  <a:cubicBezTo>
                    <a:pt x="2612" y="845"/>
                    <a:pt x="2578" y="913"/>
                    <a:pt x="2561" y="939"/>
                  </a:cubicBezTo>
                  <a:cubicBezTo>
                    <a:pt x="2517" y="965"/>
                    <a:pt x="2437" y="957"/>
                    <a:pt x="2402" y="983"/>
                  </a:cubicBezTo>
                  <a:lnTo>
                    <a:pt x="2446" y="983"/>
                  </a:lnTo>
                  <a:cubicBezTo>
                    <a:pt x="2437" y="1001"/>
                    <a:pt x="2402" y="1001"/>
                    <a:pt x="2411" y="1018"/>
                  </a:cubicBezTo>
                  <a:cubicBezTo>
                    <a:pt x="2418" y="1016"/>
                    <a:pt x="2423" y="1015"/>
                    <a:pt x="2428" y="1015"/>
                  </a:cubicBezTo>
                  <a:cubicBezTo>
                    <a:pt x="2446" y="1015"/>
                    <a:pt x="2443" y="1032"/>
                    <a:pt x="2447" y="1032"/>
                  </a:cubicBezTo>
                  <a:cubicBezTo>
                    <a:pt x="2449" y="1032"/>
                    <a:pt x="2453" y="1026"/>
                    <a:pt x="2464" y="1010"/>
                  </a:cubicBezTo>
                  <a:lnTo>
                    <a:pt x="2464" y="1010"/>
                  </a:lnTo>
                  <a:cubicBezTo>
                    <a:pt x="2482" y="1018"/>
                    <a:pt x="2455" y="1036"/>
                    <a:pt x="2473" y="1054"/>
                  </a:cubicBezTo>
                  <a:cubicBezTo>
                    <a:pt x="2488" y="1043"/>
                    <a:pt x="2528" y="1039"/>
                    <a:pt x="2564" y="1039"/>
                  </a:cubicBezTo>
                  <a:cubicBezTo>
                    <a:pt x="2589" y="1039"/>
                    <a:pt x="2612" y="1041"/>
                    <a:pt x="2623" y="1045"/>
                  </a:cubicBezTo>
                  <a:cubicBezTo>
                    <a:pt x="2605" y="1054"/>
                    <a:pt x="2587" y="1063"/>
                    <a:pt x="2579" y="1071"/>
                  </a:cubicBezTo>
                  <a:cubicBezTo>
                    <a:pt x="2596" y="1116"/>
                    <a:pt x="2579" y="1142"/>
                    <a:pt x="2596" y="1186"/>
                  </a:cubicBezTo>
                  <a:cubicBezTo>
                    <a:pt x="2590" y="1192"/>
                    <a:pt x="2584" y="1203"/>
                    <a:pt x="2571" y="1212"/>
                  </a:cubicBezTo>
                  <a:lnTo>
                    <a:pt x="2571" y="1212"/>
                  </a:lnTo>
                  <a:cubicBezTo>
                    <a:pt x="2597" y="1201"/>
                    <a:pt x="2625" y="1197"/>
                    <a:pt x="2654" y="1197"/>
                  </a:cubicBezTo>
                  <a:cubicBezTo>
                    <a:pt x="2694" y="1197"/>
                    <a:pt x="2733" y="1206"/>
                    <a:pt x="2764" y="1221"/>
                  </a:cubicBezTo>
                  <a:cubicBezTo>
                    <a:pt x="2791" y="1248"/>
                    <a:pt x="2729" y="1248"/>
                    <a:pt x="2738" y="1257"/>
                  </a:cubicBezTo>
                  <a:cubicBezTo>
                    <a:pt x="2746" y="1319"/>
                    <a:pt x="2870" y="1257"/>
                    <a:pt x="2844" y="1327"/>
                  </a:cubicBezTo>
                  <a:cubicBezTo>
                    <a:pt x="2808" y="1363"/>
                    <a:pt x="2764" y="1363"/>
                    <a:pt x="2729" y="1380"/>
                  </a:cubicBezTo>
                  <a:cubicBezTo>
                    <a:pt x="2702" y="1363"/>
                    <a:pt x="2746" y="1327"/>
                    <a:pt x="2738" y="1310"/>
                  </a:cubicBezTo>
                  <a:lnTo>
                    <a:pt x="2738" y="1310"/>
                  </a:lnTo>
                  <a:lnTo>
                    <a:pt x="2720" y="1336"/>
                  </a:lnTo>
                  <a:cubicBezTo>
                    <a:pt x="2702" y="1336"/>
                    <a:pt x="2685" y="1327"/>
                    <a:pt x="2693" y="1310"/>
                  </a:cubicBezTo>
                  <a:lnTo>
                    <a:pt x="2693" y="1310"/>
                  </a:lnTo>
                  <a:cubicBezTo>
                    <a:pt x="2667" y="1345"/>
                    <a:pt x="2729" y="1416"/>
                    <a:pt x="2711" y="1478"/>
                  </a:cubicBezTo>
                  <a:cubicBezTo>
                    <a:pt x="2723" y="1478"/>
                    <a:pt x="2739" y="1481"/>
                    <a:pt x="2750" y="1481"/>
                  </a:cubicBezTo>
                  <a:cubicBezTo>
                    <a:pt x="2756" y="1481"/>
                    <a:pt x="2761" y="1480"/>
                    <a:pt x="2764" y="1478"/>
                  </a:cubicBezTo>
                  <a:lnTo>
                    <a:pt x="2755" y="1460"/>
                  </a:lnTo>
                  <a:cubicBezTo>
                    <a:pt x="2763" y="1452"/>
                    <a:pt x="2772" y="1449"/>
                    <a:pt x="2779" y="1449"/>
                  </a:cubicBezTo>
                  <a:cubicBezTo>
                    <a:pt x="2789" y="1449"/>
                    <a:pt x="2797" y="1453"/>
                    <a:pt x="2804" y="1453"/>
                  </a:cubicBezTo>
                  <a:cubicBezTo>
                    <a:pt x="2810" y="1453"/>
                    <a:pt x="2814" y="1450"/>
                    <a:pt x="2817" y="1442"/>
                  </a:cubicBezTo>
                  <a:cubicBezTo>
                    <a:pt x="2852" y="1460"/>
                    <a:pt x="2897" y="1469"/>
                    <a:pt x="2888" y="1504"/>
                  </a:cubicBezTo>
                  <a:lnTo>
                    <a:pt x="2856" y="1517"/>
                  </a:lnTo>
                  <a:lnTo>
                    <a:pt x="2856" y="1517"/>
                  </a:lnTo>
                  <a:cubicBezTo>
                    <a:pt x="2864" y="1509"/>
                    <a:pt x="2865" y="1495"/>
                    <a:pt x="2852" y="1495"/>
                  </a:cubicBezTo>
                  <a:cubicBezTo>
                    <a:pt x="2869" y="1495"/>
                    <a:pt x="2808" y="1549"/>
                    <a:pt x="2858" y="1549"/>
                  </a:cubicBezTo>
                  <a:cubicBezTo>
                    <a:pt x="2861" y="1549"/>
                    <a:pt x="2865" y="1549"/>
                    <a:pt x="2870" y="1548"/>
                  </a:cubicBezTo>
                  <a:lnTo>
                    <a:pt x="2897" y="1513"/>
                  </a:lnTo>
                  <a:cubicBezTo>
                    <a:pt x="2923" y="1531"/>
                    <a:pt x="2985" y="1531"/>
                    <a:pt x="2985" y="1566"/>
                  </a:cubicBezTo>
                  <a:cubicBezTo>
                    <a:pt x="3020" y="1531"/>
                    <a:pt x="2976" y="1557"/>
                    <a:pt x="3020" y="1522"/>
                  </a:cubicBezTo>
                  <a:lnTo>
                    <a:pt x="3020" y="1522"/>
                  </a:lnTo>
                  <a:cubicBezTo>
                    <a:pt x="3010" y="1529"/>
                    <a:pt x="3002" y="1532"/>
                    <a:pt x="2997" y="1532"/>
                  </a:cubicBezTo>
                  <a:cubicBezTo>
                    <a:pt x="2976" y="1532"/>
                    <a:pt x="2984" y="1490"/>
                    <a:pt x="2966" y="1490"/>
                  </a:cubicBezTo>
                  <a:cubicBezTo>
                    <a:pt x="2963" y="1490"/>
                    <a:pt x="2959" y="1491"/>
                    <a:pt x="2955" y="1494"/>
                  </a:cubicBezTo>
                  <a:lnTo>
                    <a:pt x="2955" y="1494"/>
                  </a:lnTo>
                  <a:cubicBezTo>
                    <a:pt x="2985" y="1468"/>
                    <a:pt x="2954" y="1464"/>
                    <a:pt x="2994" y="1425"/>
                  </a:cubicBezTo>
                  <a:cubicBezTo>
                    <a:pt x="2989" y="1425"/>
                    <a:pt x="2981" y="1430"/>
                    <a:pt x="2975" y="1430"/>
                  </a:cubicBezTo>
                  <a:cubicBezTo>
                    <a:pt x="2970" y="1430"/>
                    <a:pt x="2967" y="1427"/>
                    <a:pt x="2967" y="1416"/>
                  </a:cubicBezTo>
                  <a:lnTo>
                    <a:pt x="2949" y="1416"/>
                  </a:lnTo>
                  <a:cubicBezTo>
                    <a:pt x="2949" y="1425"/>
                    <a:pt x="2941" y="1433"/>
                    <a:pt x="2932" y="1442"/>
                  </a:cubicBezTo>
                  <a:cubicBezTo>
                    <a:pt x="2897" y="1442"/>
                    <a:pt x="2879" y="1407"/>
                    <a:pt x="2861" y="1407"/>
                  </a:cubicBezTo>
                  <a:cubicBezTo>
                    <a:pt x="2861" y="1398"/>
                    <a:pt x="2866" y="1398"/>
                    <a:pt x="2871" y="1398"/>
                  </a:cubicBezTo>
                  <a:cubicBezTo>
                    <a:pt x="2877" y="1398"/>
                    <a:pt x="2883" y="1398"/>
                    <a:pt x="2888" y="1389"/>
                  </a:cubicBezTo>
                  <a:lnTo>
                    <a:pt x="2861" y="1380"/>
                  </a:lnTo>
                  <a:cubicBezTo>
                    <a:pt x="2874" y="1376"/>
                    <a:pt x="2885" y="1363"/>
                    <a:pt x="2897" y="1354"/>
                  </a:cubicBezTo>
                  <a:lnTo>
                    <a:pt x="2897" y="1354"/>
                  </a:lnTo>
                  <a:cubicBezTo>
                    <a:pt x="2905" y="1354"/>
                    <a:pt x="2905" y="1354"/>
                    <a:pt x="2914" y="1346"/>
                  </a:cubicBezTo>
                  <a:lnTo>
                    <a:pt x="2914" y="1346"/>
                  </a:lnTo>
                  <a:cubicBezTo>
                    <a:pt x="2914" y="1346"/>
                    <a:pt x="2915" y="1346"/>
                    <a:pt x="2915" y="1346"/>
                  </a:cubicBezTo>
                  <a:cubicBezTo>
                    <a:pt x="2920" y="1346"/>
                    <a:pt x="2926" y="1348"/>
                    <a:pt x="2932" y="1354"/>
                  </a:cubicBezTo>
                  <a:lnTo>
                    <a:pt x="2923" y="1319"/>
                  </a:lnTo>
                  <a:cubicBezTo>
                    <a:pt x="2941" y="1301"/>
                    <a:pt x="2941" y="1274"/>
                    <a:pt x="2914" y="1266"/>
                  </a:cubicBezTo>
                  <a:cubicBezTo>
                    <a:pt x="2923" y="1248"/>
                    <a:pt x="2870" y="1248"/>
                    <a:pt x="2897" y="1248"/>
                  </a:cubicBezTo>
                  <a:lnTo>
                    <a:pt x="2861" y="1221"/>
                  </a:lnTo>
                  <a:lnTo>
                    <a:pt x="2870" y="1213"/>
                  </a:lnTo>
                  <a:cubicBezTo>
                    <a:pt x="2852" y="1169"/>
                    <a:pt x="2773" y="1151"/>
                    <a:pt x="2817" y="1080"/>
                  </a:cubicBezTo>
                  <a:cubicBezTo>
                    <a:pt x="2808" y="1071"/>
                    <a:pt x="2791" y="1063"/>
                    <a:pt x="2791" y="1036"/>
                  </a:cubicBezTo>
                  <a:lnTo>
                    <a:pt x="2817" y="1018"/>
                  </a:lnTo>
                  <a:cubicBezTo>
                    <a:pt x="2801" y="1002"/>
                    <a:pt x="2822" y="956"/>
                    <a:pt x="2798" y="956"/>
                  </a:cubicBezTo>
                  <a:cubicBezTo>
                    <a:pt x="2796" y="956"/>
                    <a:pt x="2793" y="956"/>
                    <a:pt x="2791" y="957"/>
                  </a:cubicBezTo>
                  <a:cubicBezTo>
                    <a:pt x="2870" y="904"/>
                    <a:pt x="2782" y="859"/>
                    <a:pt x="2782" y="824"/>
                  </a:cubicBezTo>
                  <a:lnTo>
                    <a:pt x="2738" y="842"/>
                  </a:lnTo>
                  <a:cubicBezTo>
                    <a:pt x="2738" y="815"/>
                    <a:pt x="2711" y="798"/>
                    <a:pt x="2685" y="780"/>
                  </a:cubicBezTo>
                  <a:lnTo>
                    <a:pt x="2658" y="798"/>
                  </a:lnTo>
                  <a:cubicBezTo>
                    <a:pt x="2614" y="789"/>
                    <a:pt x="2658" y="727"/>
                    <a:pt x="2640" y="692"/>
                  </a:cubicBezTo>
                  <a:cubicBezTo>
                    <a:pt x="2649" y="692"/>
                    <a:pt x="2649" y="701"/>
                    <a:pt x="2649" y="709"/>
                  </a:cubicBezTo>
                  <a:cubicBezTo>
                    <a:pt x="2711" y="639"/>
                    <a:pt x="2552" y="648"/>
                    <a:pt x="2596" y="577"/>
                  </a:cubicBezTo>
                  <a:cubicBezTo>
                    <a:pt x="2579" y="577"/>
                    <a:pt x="2579" y="568"/>
                    <a:pt x="2579" y="550"/>
                  </a:cubicBezTo>
                  <a:lnTo>
                    <a:pt x="2579" y="550"/>
                  </a:lnTo>
                  <a:lnTo>
                    <a:pt x="2587" y="559"/>
                  </a:lnTo>
                  <a:cubicBezTo>
                    <a:pt x="2587" y="559"/>
                    <a:pt x="2587" y="550"/>
                    <a:pt x="2587" y="550"/>
                  </a:cubicBezTo>
                  <a:cubicBezTo>
                    <a:pt x="2587" y="542"/>
                    <a:pt x="2587" y="533"/>
                    <a:pt x="2596" y="524"/>
                  </a:cubicBezTo>
                  <a:lnTo>
                    <a:pt x="2596" y="524"/>
                  </a:lnTo>
                  <a:cubicBezTo>
                    <a:pt x="2587" y="533"/>
                    <a:pt x="2587" y="542"/>
                    <a:pt x="2579" y="550"/>
                  </a:cubicBezTo>
                  <a:cubicBezTo>
                    <a:pt x="2579" y="542"/>
                    <a:pt x="2570" y="533"/>
                    <a:pt x="2552" y="524"/>
                  </a:cubicBezTo>
                  <a:lnTo>
                    <a:pt x="2587" y="497"/>
                  </a:lnTo>
                  <a:cubicBezTo>
                    <a:pt x="2590" y="492"/>
                    <a:pt x="2589" y="490"/>
                    <a:pt x="2585" y="490"/>
                  </a:cubicBezTo>
                  <a:cubicBezTo>
                    <a:pt x="2577" y="490"/>
                    <a:pt x="2556" y="503"/>
                    <a:pt x="2543" y="515"/>
                  </a:cubicBezTo>
                  <a:cubicBezTo>
                    <a:pt x="2534" y="515"/>
                    <a:pt x="2517" y="506"/>
                    <a:pt x="2508" y="506"/>
                  </a:cubicBezTo>
                  <a:cubicBezTo>
                    <a:pt x="2561" y="471"/>
                    <a:pt x="2473" y="489"/>
                    <a:pt x="2526" y="444"/>
                  </a:cubicBezTo>
                  <a:lnTo>
                    <a:pt x="2526" y="444"/>
                  </a:lnTo>
                  <a:cubicBezTo>
                    <a:pt x="2524" y="445"/>
                    <a:pt x="2522" y="445"/>
                    <a:pt x="2520" y="445"/>
                  </a:cubicBezTo>
                  <a:cubicBezTo>
                    <a:pt x="2501" y="445"/>
                    <a:pt x="2481" y="416"/>
                    <a:pt x="2444" y="416"/>
                  </a:cubicBezTo>
                  <a:cubicBezTo>
                    <a:pt x="2432" y="416"/>
                    <a:pt x="2418" y="419"/>
                    <a:pt x="2402" y="427"/>
                  </a:cubicBezTo>
                  <a:cubicBezTo>
                    <a:pt x="2411" y="418"/>
                    <a:pt x="2411" y="418"/>
                    <a:pt x="2420" y="418"/>
                  </a:cubicBezTo>
                  <a:cubicBezTo>
                    <a:pt x="2420" y="400"/>
                    <a:pt x="2411" y="383"/>
                    <a:pt x="2393" y="383"/>
                  </a:cubicBezTo>
                  <a:lnTo>
                    <a:pt x="2429" y="347"/>
                  </a:lnTo>
                  <a:lnTo>
                    <a:pt x="2429" y="347"/>
                  </a:lnTo>
                  <a:cubicBezTo>
                    <a:pt x="2402" y="356"/>
                    <a:pt x="2376" y="356"/>
                    <a:pt x="2349" y="365"/>
                  </a:cubicBezTo>
                  <a:cubicBezTo>
                    <a:pt x="2358" y="330"/>
                    <a:pt x="2367" y="312"/>
                    <a:pt x="2411" y="303"/>
                  </a:cubicBezTo>
                  <a:cubicBezTo>
                    <a:pt x="2351" y="303"/>
                    <a:pt x="2356" y="288"/>
                    <a:pt x="2329" y="288"/>
                  </a:cubicBezTo>
                  <a:cubicBezTo>
                    <a:pt x="2320" y="288"/>
                    <a:pt x="2307" y="290"/>
                    <a:pt x="2287" y="294"/>
                  </a:cubicBezTo>
                  <a:lnTo>
                    <a:pt x="2314" y="268"/>
                  </a:lnTo>
                  <a:cubicBezTo>
                    <a:pt x="2309" y="266"/>
                    <a:pt x="2303" y="265"/>
                    <a:pt x="2297" y="265"/>
                  </a:cubicBezTo>
                  <a:cubicBezTo>
                    <a:pt x="2290" y="265"/>
                    <a:pt x="2283" y="266"/>
                    <a:pt x="2277" y="266"/>
                  </a:cubicBezTo>
                  <a:cubicBezTo>
                    <a:pt x="2265" y="266"/>
                    <a:pt x="2256" y="263"/>
                    <a:pt x="2261" y="250"/>
                  </a:cubicBezTo>
                  <a:cubicBezTo>
                    <a:pt x="2261" y="171"/>
                    <a:pt x="2102" y="162"/>
                    <a:pt x="2031" y="91"/>
                  </a:cubicBezTo>
                  <a:cubicBezTo>
                    <a:pt x="2031" y="121"/>
                    <a:pt x="2028" y="131"/>
                    <a:pt x="2024" y="131"/>
                  </a:cubicBezTo>
                  <a:cubicBezTo>
                    <a:pt x="2017" y="131"/>
                    <a:pt x="2004" y="98"/>
                    <a:pt x="1995" y="98"/>
                  </a:cubicBezTo>
                  <a:cubicBezTo>
                    <a:pt x="1992" y="98"/>
                    <a:pt x="1989" y="103"/>
                    <a:pt x="1987" y="118"/>
                  </a:cubicBezTo>
                  <a:cubicBezTo>
                    <a:pt x="1987" y="91"/>
                    <a:pt x="1969" y="82"/>
                    <a:pt x="1987" y="65"/>
                  </a:cubicBezTo>
                  <a:lnTo>
                    <a:pt x="1987" y="65"/>
                  </a:lnTo>
                  <a:cubicBezTo>
                    <a:pt x="1981" y="67"/>
                    <a:pt x="1976" y="68"/>
                    <a:pt x="1971" y="68"/>
                  </a:cubicBezTo>
                  <a:cubicBezTo>
                    <a:pt x="1951" y="68"/>
                    <a:pt x="1940" y="52"/>
                    <a:pt x="1926" y="52"/>
                  </a:cubicBezTo>
                  <a:cubicBezTo>
                    <a:pt x="1918" y="52"/>
                    <a:pt x="1910" y="57"/>
                    <a:pt x="1899" y="74"/>
                  </a:cubicBezTo>
                  <a:cubicBezTo>
                    <a:pt x="1899" y="56"/>
                    <a:pt x="1908" y="47"/>
                    <a:pt x="1908" y="29"/>
                  </a:cubicBezTo>
                  <a:lnTo>
                    <a:pt x="1908" y="29"/>
                  </a:lnTo>
                  <a:cubicBezTo>
                    <a:pt x="1908" y="36"/>
                    <a:pt x="1899" y="42"/>
                    <a:pt x="1894" y="42"/>
                  </a:cubicBezTo>
                  <a:cubicBezTo>
                    <a:pt x="1891" y="42"/>
                    <a:pt x="1890" y="41"/>
                    <a:pt x="1890" y="38"/>
                  </a:cubicBezTo>
                  <a:cubicBezTo>
                    <a:pt x="1890" y="21"/>
                    <a:pt x="1899" y="21"/>
                    <a:pt x="1908" y="12"/>
                  </a:cubicBezTo>
                  <a:cubicBezTo>
                    <a:pt x="1905" y="11"/>
                    <a:pt x="1903" y="11"/>
                    <a:pt x="1900" y="11"/>
                  </a:cubicBezTo>
                  <a:cubicBezTo>
                    <a:pt x="1862" y="11"/>
                    <a:pt x="1854" y="78"/>
                    <a:pt x="1846" y="144"/>
                  </a:cubicBezTo>
                  <a:cubicBezTo>
                    <a:pt x="1838" y="129"/>
                    <a:pt x="1832" y="122"/>
                    <a:pt x="1826" y="122"/>
                  </a:cubicBezTo>
                  <a:cubicBezTo>
                    <a:pt x="1819" y="122"/>
                    <a:pt x="1812" y="133"/>
                    <a:pt x="1802" y="153"/>
                  </a:cubicBezTo>
                  <a:cubicBezTo>
                    <a:pt x="1793" y="135"/>
                    <a:pt x="1784" y="109"/>
                    <a:pt x="1810" y="100"/>
                  </a:cubicBezTo>
                  <a:cubicBezTo>
                    <a:pt x="1800" y="100"/>
                    <a:pt x="1773" y="89"/>
                    <a:pt x="1751" y="89"/>
                  </a:cubicBezTo>
                  <a:cubicBezTo>
                    <a:pt x="1735" y="89"/>
                    <a:pt x="1722" y="95"/>
                    <a:pt x="1722" y="118"/>
                  </a:cubicBezTo>
                  <a:cubicBezTo>
                    <a:pt x="1718" y="110"/>
                    <a:pt x="1715" y="108"/>
                    <a:pt x="1711" y="108"/>
                  </a:cubicBezTo>
                  <a:cubicBezTo>
                    <a:pt x="1706" y="108"/>
                    <a:pt x="1701" y="113"/>
                    <a:pt x="1696" y="118"/>
                  </a:cubicBezTo>
                  <a:cubicBezTo>
                    <a:pt x="1669" y="109"/>
                    <a:pt x="1660" y="109"/>
                    <a:pt x="1634" y="109"/>
                  </a:cubicBezTo>
                  <a:lnTo>
                    <a:pt x="1643" y="118"/>
                  </a:lnTo>
                  <a:cubicBezTo>
                    <a:pt x="1635" y="143"/>
                    <a:pt x="1630" y="151"/>
                    <a:pt x="1624" y="151"/>
                  </a:cubicBezTo>
                  <a:cubicBezTo>
                    <a:pt x="1615" y="151"/>
                    <a:pt x="1605" y="135"/>
                    <a:pt x="1590" y="135"/>
                  </a:cubicBezTo>
                  <a:cubicBezTo>
                    <a:pt x="1570" y="119"/>
                    <a:pt x="1561" y="114"/>
                    <a:pt x="1554" y="114"/>
                  </a:cubicBezTo>
                  <a:cubicBezTo>
                    <a:pt x="1547" y="114"/>
                    <a:pt x="1544" y="121"/>
                    <a:pt x="1537" y="121"/>
                  </a:cubicBezTo>
                  <a:cubicBezTo>
                    <a:pt x="1530" y="121"/>
                    <a:pt x="1521" y="117"/>
                    <a:pt x="1501" y="100"/>
                  </a:cubicBezTo>
                  <a:lnTo>
                    <a:pt x="1501" y="100"/>
                  </a:lnTo>
                  <a:lnTo>
                    <a:pt x="1510" y="144"/>
                  </a:lnTo>
                  <a:cubicBezTo>
                    <a:pt x="1510" y="163"/>
                    <a:pt x="1507" y="170"/>
                    <a:pt x="1502" y="170"/>
                  </a:cubicBezTo>
                  <a:cubicBezTo>
                    <a:pt x="1489" y="170"/>
                    <a:pt x="1460" y="120"/>
                    <a:pt x="1436" y="120"/>
                  </a:cubicBezTo>
                  <a:cubicBezTo>
                    <a:pt x="1431" y="120"/>
                    <a:pt x="1426" y="122"/>
                    <a:pt x="1422" y="127"/>
                  </a:cubicBezTo>
                  <a:lnTo>
                    <a:pt x="1440" y="153"/>
                  </a:lnTo>
                  <a:cubicBezTo>
                    <a:pt x="1438" y="155"/>
                    <a:pt x="1436" y="156"/>
                    <a:pt x="1435" y="156"/>
                  </a:cubicBezTo>
                  <a:cubicBezTo>
                    <a:pt x="1415" y="156"/>
                    <a:pt x="1376" y="38"/>
                    <a:pt x="1351" y="29"/>
                  </a:cubicBezTo>
                  <a:cubicBezTo>
                    <a:pt x="1342" y="21"/>
                    <a:pt x="1351" y="21"/>
                    <a:pt x="1360" y="12"/>
                  </a:cubicBezTo>
                  <a:cubicBezTo>
                    <a:pt x="1349" y="4"/>
                    <a:pt x="1342"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8"/>
            <p:cNvSpPr/>
            <p:nvPr/>
          </p:nvSpPr>
          <p:spPr>
            <a:xfrm>
              <a:off x="1175017" y="5128211"/>
              <a:ext cx="1589" cy="2840"/>
            </a:xfrm>
            <a:custGeom>
              <a:avLst/>
              <a:gdLst/>
              <a:ahLst/>
              <a:cxnLst/>
              <a:rect l="l" t="t" r="r" b="b"/>
              <a:pathLst>
                <a:path w="9" h="27" extrusionOk="0">
                  <a:moveTo>
                    <a:pt x="9" y="0"/>
                  </a:moveTo>
                  <a:cubicBezTo>
                    <a:pt x="9" y="9"/>
                    <a:pt x="0" y="18"/>
                    <a:pt x="9" y="27"/>
                  </a:cubicBezTo>
                  <a:cubicBezTo>
                    <a:pt x="9"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8"/>
            <p:cNvSpPr/>
            <p:nvPr/>
          </p:nvSpPr>
          <p:spPr>
            <a:xfrm>
              <a:off x="1036244" y="5165342"/>
              <a:ext cx="177" cy="10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8"/>
            <p:cNvSpPr/>
            <p:nvPr/>
          </p:nvSpPr>
          <p:spPr>
            <a:xfrm>
              <a:off x="1284129" y="5195005"/>
              <a:ext cx="1766" cy="1999"/>
            </a:xfrm>
            <a:custGeom>
              <a:avLst/>
              <a:gdLst/>
              <a:ahLst/>
              <a:cxnLst/>
              <a:rect l="l" t="t" r="r" b="b"/>
              <a:pathLst>
                <a:path w="10" h="19" extrusionOk="0">
                  <a:moveTo>
                    <a:pt x="9" y="1"/>
                  </a:moveTo>
                  <a:cubicBezTo>
                    <a:pt x="0" y="1"/>
                    <a:pt x="0" y="10"/>
                    <a:pt x="0" y="19"/>
                  </a:cubicBezTo>
                  <a:cubicBezTo>
                    <a:pt x="0"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8"/>
            <p:cNvSpPr/>
            <p:nvPr/>
          </p:nvSpPr>
          <p:spPr>
            <a:xfrm>
              <a:off x="1391653" y="5245180"/>
              <a:ext cx="3355" cy="2945"/>
            </a:xfrm>
            <a:custGeom>
              <a:avLst/>
              <a:gdLst/>
              <a:ahLst/>
              <a:cxnLst/>
              <a:rect l="l" t="t" r="r" b="b"/>
              <a:pathLst>
                <a:path w="19" h="28" extrusionOk="0">
                  <a:moveTo>
                    <a:pt x="0" y="1"/>
                  </a:moveTo>
                  <a:cubicBezTo>
                    <a:pt x="9" y="10"/>
                    <a:pt x="0" y="18"/>
                    <a:pt x="0" y="27"/>
                  </a:cubicBezTo>
                  <a:cubicBezTo>
                    <a:pt x="6" y="22"/>
                    <a:pt x="11" y="16"/>
                    <a:pt x="15" y="15"/>
                  </a:cubicBezTo>
                  <a:lnTo>
                    <a:pt x="15" y="15"/>
                  </a:lnTo>
                  <a:lnTo>
                    <a:pt x="18" y="18"/>
                  </a:lnTo>
                  <a:cubicBezTo>
                    <a:pt x="18" y="16"/>
                    <a:pt x="17" y="15"/>
                    <a:pt x="16" y="15"/>
                  </a:cubicBezTo>
                  <a:cubicBezTo>
                    <a:pt x="16" y="15"/>
                    <a:pt x="15" y="15"/>
                    <a:pt x="15" y="15"/>
                  </a:cubicBezTo>
                  <a:lnTo>
                    <a:pt x="15"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8"/>
            <p:cNvSpPr/>
            <p:nvPr/>
          </p:nvSpPr>
          <p:spPr>
            <a:xfrm>
              <a:off x="1366758" y="5273265"/>
              <a:ext cx="4767" cy="1788"/>
            </a:xfrm>
            <a:custGeom>
              <a:avLst/>
              <a:gdLst/>
              <a:ahLst/>
              <a:cxnLst/>
              <a:rect l="l" t="t" r="r" b="b"/>
              <a:pathLst>
                <a:path w="27" h="17" extrusionOk="0">
                  <a:moveTo>
                    <a:pt x="10" y="1"/>
                  </a:moveTo>
                  <a:cubicBezTo>
                    <a:pt x="5" y="1"/>
                    <a:pt x="0" y="3"/>
                    <a:pt x="0" y="7"/>
                  </a:cubicBezTo>
                  <a:cubicBezTo>
                    <a:pt x="0" y="16"/>
                    <a:pt x="0" y="16"/>
                    <a:pt x="9" y="16"/>
                  </a:cubicBezTo>
                  <a:lnTo>
                    <a:pt x="27" y="7"/>
                  </a:lnTo>
                  <a:cubicBezTo>
                    <a:pt x="22" y="3"/>
                    <a:pt x="16"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8"/>
            <p:cNvSpPr/>
            <p:nvPr/>
          </p:nvSpPr>
          <p:spPr>
            <a:xfrm>
              <a:off x="1370113" y="5254541"/>
              <a:ext cx="12006" cy="2840"/>
            </a:xfrm>
            <a:custGeom>
              <a:avLst/>
              <a:gdLst/>
              <a:ahLst/>
              <a:cxnLst/>
              <a:rect l="l" t="t" r="r" b="b"/>
              <a:pathLst>
                <a:path w="68" h="27" extrusionOk="0">
                  <a:moveTo>
                    <a:pt x="25" y="0"/>
                  </a:moveTo>
                  <a:cubicBezTo>
                    <a:pt x="0" y="8"/>
                    <a:pt x="7" y="17"/>
                    <a:pt x="23" y="25"/>
                  </a:cubicBezTo>
                  <a:lnTo>
                    <a:pt x="23" y="25"/>
                  </a:lnTo>
                  <a:cubicBezTo>
                    <a:pt x="67" y="17"/>
                    <a:pt x="42" y="8"/>
                    <a:pt x="25" y="0"/>
                  </a:cubicBezTo>
                  <a:close/>
                  <a:moveTo>
                    <a:pt x="23" y="25"/>
                  </a:moveTo>
                  <a:cubicBezTo>
                    <a:pt x="21" y="26"/>
                    <a:pt x="19" y="26"/>
                    <a:pt x="17" y="27"/>
                  </a:cubicBezTo>
                  <a:lnTo>
                    <a:pt x="25" y="27"/>
                  </a:lnTo>
                  <a:cubicBezTo>
                    <a:pt x="25" y="26"/>
                    <a:pt x="24" y="26"/>
                    <a:pt x="23"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8"/>
            <p:cNvSpPr/>
            <p:nvPr/>
          </p:nvSpPr>
          <p:spPr>
            <a:xfrm>
              <a:off x="1374527" y="5258223"/>
              <a:ext cx="4767" cy="1052"/>
            </a:xfrm>
            <a:custGeom>
              <a:avLst/>
              <a:gdLst/>
              <a:ahLst/>
              <a:cxnLst/>
              <a:rect l="l" t="t" r="r" b="b"/>
              <a:pathLst>
                <a:path w="27" h="10" extrusionOk="0">
                  <a:moveTo>
                    <a:pt x="0" y="0"/>
                  </a:moveTo>
                  <a:cubicBezTo>
                    <a:pt x="0" y="0"/>
                    <a:pt x="0" y="9"/>
                    <a:pt x="0" y="9"/>
                  </a:cubicBezTo>
                  <a:cubicBezTo>
                    <a:pt x="27"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8"/>
            <p:cNvSpPr/>
            <p:nvPr/>
          </p:nvSpPr>
          <p:spPr>
            <a:xfrm>
              <a:off x="1376645" y="5234451"/>
              <a:ext cx="12712" cy="1788"/>
            </a:xfrm>
            <a:custGeom>
              <a:avLst/>
              <a:gdLst/>
              <a:ahLst/>
              <a:cxnLst/>
              <a:rect l="l" t="t" r="r" b="b"/>
              <a:pathLst>
                <a:path w="72" h="17" extrusionOk="0">
                  <a:moveTo>
                    <a:pt x="21" y="0"/>
                  </a:moveTo>
                  <a:cubicBezTo>
                    <a:pt x="9" y="0"/>
                    <a:pt x="1" y="4"/>
                    <a:pt x="15" y="14"/>
                  </a:cubicBezTo>
                  <a:cubicBezTo>
                    <a:pt x="13" y="16"/>
                    <a:pt x="14" y="17"/>
                    <a:pt x="16" y="17"/>
                  </a:cubicBezTo>
                  <a:cubicBezTo>
                    <a:pt x="23" y="17"/>
                    <a:pt x="42" y="12"/>
                    <a:pt x="49" y="12"/>
                  </a:cubicBezTo>
                  <a:cubicBezTo>
                    <a:pt x="51" y="12"/>
                    <a:pt x="52" y="13"/>
                    <a:pt x="50" y="14"/>
                  </a:cubicBezTo>
                  <a:cubicBezTo>
                    <a:pt x="72" y="9"/>
                    <a:pt x="4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8"/>
            <p:cNvSpPr/>
            <p:nvPr/>
          </p:nvSpPr>
          <p:spPr>
            <a:xfrm>
              <a:off x="1357401" y="5257276"/>
              <a:ext cx="6356" cy="1999"/>
            </a:xfrm>
            <a:custGeom>
              <a:avLst/>
              <a:gdLst/>
              <a:ahLst/>
              <a:cxnLst/>
              <a:rect l="l" t="t" r="r" b="b"/>
              <a:pathLst>
                <a:path w="36" h="19" extrusionOk="0">
                  <a:moveTo>
                    <a:pt x="36" y="1"/>
                  </a:moveTo>
                  <a:lnTo>
                    <a:pt x="0" y="9"/>
                  </a:lnTo>
                  <a:lnTo>
                    <a:pt x="0" y="18"/>
                  </a:ln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8"/>
            <p:cNvSpPr/>
            <p:nvPr/>
          </p:nvSpPr>
          <p:spPr>
            <a:xfrm>
              <a:off x="1354223" y="5247073"/>
              <a:ext cx="3355" cy="2840"/>
            </a:xfrm>
            <a:custGeom>
              <a:avLst/>
              <a:gdLst/>
              <a:ahLst/>
              <a:cxnLst/>
              <a:rect l="l" t="t" r="r" b="b"/>
              <a:pathLst>
                <a:path w="19" h="27" extrusionOk="0">
                  <a:moveTo>
                    <a:pt x="1" y="0"/>
                  </a:moveTo>
                  <a:lnTo>
                    <a:pt x="1" y="27"/>
                  </a:lnTo>
                  <a:lnTo>
                    <a:pt x="18" y="27"/>
                  </a:lnTo>
                  <a:cubicBezTo>
                    <a:pt x="9" y="18"/>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8"/>
            <p:cNvSpPr/>
            <p:nvPr/>
          </p:nvSpPr>
          <p:spPr>
            <a:xfrm>
              <a:off x="1357401" y="5249808"/>
              <a:ext cx="1766" cy="1999"/>
            </a:xfrm>
            <a:custGeom>
              <a:avLst/>
              <a:gdLst/>
              <a:ahLst/>
              <a:cxnLst/>
              <a:rect l="l" t="t" r="r" b="b"/>
              <a:pathLst>
                <a:path w="10" h="19" extrusionOk="0">
                  <a:moveTo>
                    <a:pt x="0" y="1"/>
                  </a:moveTo>
                  <a:cubicBezTo>
                    <a:pt x="0" y="10"/>
                    <a:pt x="0" y="19"/>
                    <a:pt x="9" y="19"/>
                  </a:cubicBezTo>
                  <a:cubicBezTo>
                    <a:pt x="9"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8"/>
            <p:cNvSpPr/>
            <p:nvPr/>
          </p:nvSpPr>
          <p:spPr>
            <a:xfrm>
              <a:off x="1352634" y="5254541"/>
              <a:ext cx="1766" cy="2840"/>
            </a:xfrm>
            <a:custGeom>
              <a:avLst/>
              <a:gdLst/>
              <a:ahLst/>
              <a:cxnLst/>
              <a:rect l="l" t="t" r="r" b="b"/>
              <a:pathLst>
                <a:path w="10" h="27" extrusionOk="0">
                  <a:moveTo>
                    <a:pt x="1" y="0"/>
                  </a:moveTo>
                  <a:lnTo>
                    <a:pt x="1" y="27"/>
                  </a:lnTo>
                  <a:lnTo>
                    <a:pt x="10"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8"/>
            <p:cNvSpPr/>
            <p:nvPr/>
          </p:nvSpPr>
          <p:spPr>
            <a:xfrm>
              <a:off x="1332329" y="5220145"/>
              <a:ext cx="6533" cy="2630"/>
            </a:xfrm>
            <a:custGeom>
              <a:avLst/>
              <a:gdLst/>
              <a:ahLst/>
              <a:cxnLst/>
              <a:rect l="l" t="t" r="r" b="b"/>
              <a:pathLst>
                <a:path w="37" h="25" extrusionOk="0">
                  <a:moveTo>
                    <a:pt x="19" y="0"/>
                  </a:moveTo>
                  <a:cubicBezTo>
                    <a:pt x="1" y="9"/>
                    <a:pt x="1" y="18"/>
                    <a:pt x="10" y="18"/>
                  </a:cubicBezTo>
                  <a:cubicBezTo>
                    <a:pt x="14" y="22"/>
                    <a:pt x="19" y="25"/>
                    <a:pt x="23" y="25"/>
                  </a:cubicBezTo>
                  <a:cubicBezTo>
                    <a:pt x="27" y="25"/>
                    <a:pt x="32" y="22"/>
                    <a:pt x="36"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8"/>
            <p:cNvSpPr/>
            <p:nvPr/>
          </p:nvSpPr>
          <p:spPr>
            <a:xfrm>
              <a:off x="1321560" y="5232242"/>
              <a:ext cx="7945" cy="1893"/>
            </a:xfrm>
            <a:custGeom>
              <a:avLst/>
              <a:gdLst/>
              <a:ahLst/>
              <a:cxnLst/>
              <a:rect l="l" t="t" r="r" b="b"/>
              <a:pathLst>
                <a:path w="45" h="18" extrusionOk="0">
                  <a:moveTo>
                    <a:pt x="44" y="0"/>
                  </a:moveTo>
                  <a:lnTo>
                    <a:pt x="0" y="18"/>
                  </a:lnTo>
                  <a:lnTo>
                    <a:pt x="27" y="18"/>
                  </a:lnTo>
                  <a:cubicBezTo>
                    <a:pt x="27" y="9"/>
                    <a:pt x="35" y="9"/>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8"/>
            <p:cNvSpPr/>
            <p:nvPr/>
          </p:nvSpPr>
          <p:spPr>
            <a:xfrm>
              <a:off x="1310790" y="5226982"/>
              <a:ext cx="7769" cy="2209"/>
            </a:xfrm>
            <a:custGeom>
              <a:avLst/>
              <a:gdLst/>
              <a:ahLst/>
              <a:cxnLst/>
              <a:rect l="l" t="t" r="r" b="b"/>
              <a:pathLst>
                <a:path w="44" h="21" extrusionOk="0">
                  <a:moveTo>
                    <a:pt x="12" y="0"/>
                  </a:moveTo>
                  <a:cubicBezTo>
                    <a:pt x="4" y="0"/>
                    <a:pt x="1" y="3"/>
                    <a:pt x="8" y="15"/>
                  </a:cubicBezTo>
                  <a:cubicBezTo>
                    <a:pt x="18" y="15"/>
                    <a:pt x="28" y="21"/>
                    <a:pt x="35" y="21"/>
                  </a:cubicBezTo>
                  <a:cubicBezTo>
                    <a:pt x="40" y="21"/>
                    <a:pt x="43" y="17"/>
                    <a:pt x="43" y="6"/>
                  </a:cubicBezTo>
                  <a:cubicBezTo>
                    <a:pt x="38" y="6"/>
                    <a:pt x="2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8"/>
            <p:cNvSpPr/>
            <p:nvPr/>
          </p:nvSpPr>
          <p:spPr>
            <a:xfrm>
              <a:off x="1304257" y="5184802"/>
              <a:ext cx="14301" cy="2945"/>
            </a:xfrm>
            <a:custGeom>
              <a:avLst/>
              <a:gdLst/>
              <a:ahLst/>
              <a:cxnLst/>
              <a:rect l="l" t="t" r="r" b="b"/>
              <a:pathLst>
                <a:path w="81" h="28" extrusionOk="0">
                  <a:moveTo>
                    <a:pt x="1" y="27"/>
                  </a:moveTo>
                  <a:lnTo>
                    <a:pt x="1" y="27"/>
                  </a:lnTo>
                  <a:lnTo>
                    <a:pt x="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8"/>
            <p:cNvSpPr/>
            <p:nvPr/>
          </p:nvSpPr>
          <p:spPr>
            <a:xfrm>
              <a:off x="1249348" y="5161660"/>
              <a:ext cx="11476" cy="3787"/>
            </a:xfrm>
            <a:custGeom>
              <a:avLst/>
              <a:gdLst/>
              <a:ahLst/>
              <a:cxnLst/>
              <a:rect l="l" t="t" r="r" b="b"/>
              <a:pathLst>
                <a:path w="65" h="36" extrusionOk="0">
                  <a:moveTo>
                    <a:pt x="40" y="0"/>
                  </a:moveTo>
                  <a:cubicBezTo>
                    <a:pt x="34" y="0"/>
                    <a:pt x="25" y="4"/>
                    <a:pt x="3" y="18"/>
                  </a:cubicBezTo>
                  <a:cubicBezTo>
                    <a:pt x="1" y="27"/>
                    <a:pt x="3" y="30"/>
                    <a:pt x="7" y="30"/>
                  </a:cubicBezTo>
                  <a:cubicBezTo>
                    <a:pt x="14" y="30"/>
                    <a:pt x="27" y="23"/>
                    <a:pt x="34" y="23"/>
                  </a:cubicBezTo>
                  <a:cubicBezTo>
                    <a:pt x="38" y="23"/>
                    <a:pt x="41" y="26"/>
                    <a:pt x="38" y="35"/>
                  </a:cubicBezTo>
                  <a:cubicBezTo>
                    <a:pt x="56" y="35"/>
                    <a:pt x="47" y="9"/>
                    <a:pt x="65" y="9"/>
                  </a:cubicBezTo>
                  <a:cubicBezTo>
                    <a:pt x="52" y="4"/>
                    <a:pt x="47"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8"/>
            <p:cNvSpPr/>
            <p:nvPr/>
          </p:nvSpPr>
          <p:spPr>
            <a:xfrm>
              <a:off x="1260647" y="5162502"/>
              <a:ext cx="3355" cy="105"/>
            </a:xfrm>
            <a:custGeom>
              <a:avLst/>
              <a:gdLst/>
              <a:ahLst/>
              <a:cxnLst/>
              <a:rect l="l" t="t" r="r" b="b"/>
              <a:pathLst>
                <a:path w="19" h="1" extrusionOk="0">
                  <a:moveTo>
                    <a:pt x="1" y="1"/>
                  </a:moveTo>
                  <a:cubicBezTo>
                    <a:pt x="10" y="1"/>
                    <a:pt x="10" y="1"/>
                    <a:pt x="18" y="1"/>
                  </a:cubicBezTo>
                  <a:cubicBezTo>
                    <a:pt x="10"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8"/>
            <p:cNvSpPr/>
            <p:nvPr/>
          </p:nvSpPr>
          <p:spPr>
            <a:xfrm>
              <a:off x="856862" y="5342689"/>
              <a:ext cx="4944" cy="1999"/>
            </a:xfrm>
            <a:custGeom>
              <a:avLst/>
              <a:gdLst/>
              <a:ahLst/>
              <a:cxnLst/>
              <a:rect l="l" t="t" r="r" b="b"/>
              <a:pathLst>
                <a:path w="28" h="19" extrusionOk="0">
                  <a:moveTo>
                    <a:pt x="19" y="1"/>
                  </a:moveTo>
                  <a:lnTo>
                    <a:pt x="1" y="19"/>
                  </a:lnTo>
                  <a:lnTo>
                    <a:pt x="27" y="10"/>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8"/>
            <p:cNvSpPr/>
            <p:nvPr/>
          </p:nvSpPr>
          <p:spPr>
            <a:xfrm>
              <a:off x="861629" y="5346476"/>
              <a:ext cx="9534" cy="1893"/>
            </a:xfrm>
            <a:custGeom>
              <a:avLst/>
              <a:gdLst/>
              <a:ahLst/>
              <a:cxnLst/>
              <a:rect l="l" t="t" r="r" b="b"/>
              <a:pathLst>
                <a:path w="54" h="18" extrusionOk="0">
                  <a:moveTo>
                    <a:pt x="53" y="0"/>
                  </a:moveTo>
                  <a:lnTo>
                    <a:pt x="0" y="9"/>
                  </a:lnTo>
                  <a:lnTo>
                    <a:pt x="50" y="17"/>
                  </a:lnTo>
                  <a:lnTo>
                    <a:pt x="50" y="17"/>
                  </a:lnTo>
                  <a:cubicBezTo>
                    <a:pt x="45" y="15"/>
                    <a:pt x="46" y="8"/>
                    <a:pt x="53" y="0"/>
                  </a:cubicBezTo>
                  <a:close/>
                  <a:moveTo>
                    <a:pt x="50" y="17"/>
                  </a:moveTo>
                  <a:cubicBezTo>
                    <a:pt x="51" y="18"/>
                    <a:pt x="52" y="18"/>
                    <a:pt x="53" y="18"/>
                  </a:cubicBezTo>
                  <a:lnTo>
                    <a:pt x="50" y="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8"/>
            <p:cNvSpPr/>
            <p:nvPr/>
          </p:nvSpPr>
          <p:spPr>
            <a:xfrm>
              <a:off x="1107926" y="5143042"/>
              <a:ext cx="3355" cy="2840"/>
            </a:xfrm>
            <a:custGeom>
              <a:avLst/>
              <a:gdLst/>
              <a:ahLst/>
              <a:cxnLst/>
              <a:rect l="l" t="t" r="r" b="b"/>
              <a:pathLst>
                <a:path w="19" h="27" extrusionOk="0">
                  <a:moveTo>
                    <a:pt x="0" y="0"/>
                  </a:moveTo>
                  <a:lnTo>
                    <a:pt x="18" y="27"/>
                  </a:lnTo>
                  <a:lnTo>
                    <a:pt x="18" y="18"/>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8"/>
            <p:cNvSpPr/>
            <p:nvPr/>
          </p:nvSpPr>
          <p:spPr>
            <a:xfrm>
              <a:off x="1073674" y="5143989"/>
              <a:ext cx="6356" cy="3787"/>
            </a:xfrm>
            <a:custGeom>
              <a:avLst/>
              <a:gdLst/>
              <a:ahLst/>
              <a:cxnLst/>
              <a:rect l="l" t="t" r="r" b="b"/>
              <a:pathLst>
                <a:path w="36" h="36" extrusionOk="0">
                  <a:moveTo>
                    <a:pt x="0" y="0"/>
                  </a:moveTo>
                  <a:lnTo>
                    <a:pt x="27" y="36"/>
                  </a:lnTo>
                  <a:lnTo>
                    <a:pt x="36"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8"/>
            <p:cNvSpPr/>
            <p:nvPr/>
          </p:nvSpPr>
          <p:spPr>
            <a:xfrm>
              <a:off x="1058490" y="5160398"/>
              <a:ext cx="6003" cy="2209"/>
            </a:xfrm>
            <a:custGeom>
              <a:avLst/>
              <a:gdLst/>
              <a:ahLst/>
              <a:cxnLst/>
              <a:rect l="l" t="t" r="r" b="b"/>
              <a:pathLst>
                <a:path w="34" h="21" extrusionOk="0">
                  <a:moveTo>
                    <a:pt x="33" y="3"/>
                  </a:moveTo>
                  <a:cubicBezTo>
                    <a:pt x="30" y="3"/>
                    <a:pt x="28" y="5"/>
                    <a:pt x="27" y="8"/>
                  </a:cubicBezTo>
                  <a:lnTo>
                    <a:pt x="27" y="8"/>
                  </a:lnTo>
                  <a:cubicBezTo>
                    <a:pt x="30" y="7"/>
                    <a:pt x="32" y="6"/>
                    <a:pt x="33" y="3"/>
                  </a:cubicBezTo>
                  <a:close/>
                  <a:moveTo>
                    <a:pt x="3" y="1"/>
                  </a:moveTo>
                  <a:cubicBezTo>
                    <a:pt x="0" y="1"/>
                    <a:pt x="3" y="5"/>
                    <a:pt x="16" y="21"/>
                  </a:cubicBezTo>
                  <a:cubicBezTo>
                    <a:pt x="22" y="21"/>
                    <a:pt x="23" y="13"/>
                    <a:pt x="27" y="8"/>
                  </a:cubicBezTo>
                  <a:lnTo>
                    <a:pt x="27" y="8"/>
                  </a:lnTo>
                  <a:cubicBezTo>
                    <a:pt x="26" y="8"/>
                    <a:pt x="26" y="8"/>
                    <a:pt x="25" y="8"/>
                  </a:cubicBezTo>
                  <a:cubicBezTo>
                    <a:pt x="17" y="8"/>
                    <a:pt x="6"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28"/>
          <p:cNvGrpSpPr/>
          <p:nvPr/>
        </p:nvGrpSpPr>
        <p:grpSpPr>
          <a:xfrm>
            <a:off x="7428330" y="-412502"/>
            <a:ext cx="1903561" cy="1516347"/>
            <a:chOff x="7428330" y="-412502"/>
            <a:chExt cx="1903561" cy="1516347"/>
          </a:xfrm>
        </p:grpSpPr>
        <p:sp>
          <p:nvSpPr>
            <p:cNvPr id="6525" name="Google Shape;6525;p28"/>
            <p:cNvSpPr/>
            <p:nvPr/>
          </p:nvSpPr>
          <p:spPr>
            <a:xfrm rot="-6049856">
              <a:off x="8152471" y="-247395"/>
              <a:ext cx="1393" cy="2710"/>
            </a:xfrm>
            <a:custGeom>
              <a:avLst/>
              <a:gdLst/>
              <a:ahLst/>
              <a:cxnLst/>
              <a:rect l="l" t="t" r="r" b="b"/>
              <a:pathLst>
                <a:path w="10" h="18" extrusionOk="0">
                  <a:moveTo>
                    <a:pt x="0" y="0"/>
                  </a:moveTo>
                  <a:lnTo>
                    <a:pt x="9" y="18"/>
                  </a:ln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8"/>
            <p:cNvSpPr/>
            <p:nvPr/>
          </p:nvSpPr>
          <p:spPr>
            <a:xfrm rot="-6049856">
              <a:off x="8127361" y="-239449"/>
              <a:ext cx="3902" cy="1054"/>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8"/>
            <p:cNvSpPr/>
            <p:nvPr/>
          </p:nvSpPr>
          <p:spPr>
            <a:xfrm rot="-6049856">
              <a:off x="7720287" y="-70547"/>
              <a:ext cx="13099" cy="9636"/>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8"/>
            <p:cNvSpPr/>
            <p:nvPr/>
          </p:nvSpPr>
          <p:spPr>
            <a:xfrm rot="-6049856">
              <a:off x="7942818" y="-163999"/>
              <a:ext cx="7525" cy="4065"/>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8"/>
            <p:cNvSpPr/>
            <p:nvPr/>
          </p:nvSpPr>
          <p:spPr>
            <a:xfrm rot="-6049856">
              <a:off x="7946512" y="-194706"/>
              <a:ext cx="5156" cy="6776"/>
            </a:xfrm>
            <a:custGeom>
              <a:avLst/>
              <a:gdLst/>
              <a:ahLst/>
              <a:cxnLst/>
              <a:rect l="l" t="t" r="r" b="b"/>
              <a:pathLst>
                <a:path w="37" h="45" extrusionOk="0">
                  <a:moveTo>
                    <a:pt x="36" y="0"/>
                  </a:moveTo>
                  <a:lnTo>
                    <a:pt x="1" y="44"/>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8"/>
            <p:cNvSpPr/>
            <p:nvPr/>
          </p:nvSpPr>
          <p:spPr>
            <a:xfrm rot="-6049856">
              <a:off x="8272777" y="-285029"/>
              <a:ext cx="7525" cy="4668"/>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8"/>
            <p:cNvSpPr/>
            <p:nvPr/>
          </p:nvSpPr>
          <p:spPr>
            <a:xfrm rot="-6049856">
              <a:off x="7519621" y="-37179"/>
              <a:ext cx="10033" cy="9486"/>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8"/>
            <p:cNvSpPr/>
            <p:nvPr/>
          </p:nvSpPr>
          <p:spPr>
            <a:xfrm rot="-6049856">
              <a:off x="8156748" y="-172741"/>
              <a:ext cx="5156" cy="2710"/>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8"/>
            <p:cNvSpPr/>
            <p:nvPr/>
          </p:nvSpPr>
          <p:spPr>
            <a:xfrm rot="-6049856">
              <a:off x="7532453" y="-34431"/>
              <a:ext cx="7525" cy="12046"/>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8"/>
            <p:cNvSpPr/>
            <p:nvPr/>
          </p:nvSpPr>
          <p:spPr>
            <a:xfrm rot="-6049856">
              <a:off x="8732400" y="-370673"/>
              <a:ext cx="139" cy="1355"/>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8"/>
            <p:cNvSpPr/>
            <p:nvPr/>
          </p:nvSpPr>
          <p:spPr>
            <a:xfrm rot="-6049856">
              <a:off x="8876827" y="-330326"/>
              <a:ext cx="1254" cy="6776"/>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8"/>
            <p:cNvSpPr/>
            <p:nvPr/>
          </p:nvSpPr>
          <p:spPr>
            <a:xfrm rot="-6049856">
              <a:off x="7561296" y="-81653"/>
              <a:ext cx="1393" cy="151"/>
            </a:xfrm>
            <a:custGeom>
              <a:avLst/>
              <a:gdLst/>
              <a:ahLst/>
              <a:cxnLst/>
              <a:rect l="l" t="t" r="r" b="b"/>
              <a:pathLst>
                <a:path w="10" h="1" extrusionOk="0">
                  <a:moveTo>
                    <a:pt x="0" y="0"/>
                  </a:moveTo>
                  <a:lnTo>
                    <a:pt x="0" y="0"/>
                  </a:lnTo>
                  <a:cubicBezTo>
                    <a:pt x="9"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8"/>
            <p:cNvSpPr/>
            <p:nvPr/>
          </p:nvSpPr>
          <p:spPr>
            <a:xfrm rot="-6049856">
              <a:off x="8492128" y="-301852"/>
              <a:ext cx="2508" cy="3011"/>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8"/>
            <p:cNvSpPr/>
            <p:nvPr/>
          </p:nvSpPr>
          <p:spPr>
            <a:xfrm rot="-6049856">
              <a:off x="7782417" y="-160955"/>
              <a:ext cx="1393" cy="150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8"/>
            <p:cNvSpPr/>
            <p:nvPr/>
          </p:nvSpPr>
          <p:spPr>
            <a:xfrm rot="-6049856">
              <a:off x="7777458" y="-159501"/>
              <a:ext cx="25919" cy="1084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8"/>
            <p:cNvSpPr/>
            <p:nvPr/>
          </p:nvSpPr>
          <p:spPr>
            <a:xfrm rot="-6049856">
              <a:off x="8109119" y="-947817"/>
              <a:ext cx="139069" cy="1486577"/>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8"/>
            <p:cNvSpPr/>
            <p:nvPr/>
          </p:nvSpPr>
          <p:spPr>
            <a:xfrm rot="-6049856">
              <a:off x="7447252" y="-80734"/>
              <a:ext cx="14771" cy="50742"/>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8"/>
            <p:cNvSpPr/>
            <p:nvPr/>
          </p:nvSpPr>
          <p:spPr>
            <a:xfrm rot="-6049856">
              <a:off x="8092415" y="-234681"/>
              <a:ext cx="13656" cy="8131"/>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8"/>
            <p:cNvSpPr/>
            <p:nvPr/>
          </p:nvSpPr>
          <p:spPr>
            <a:xfrm rot="-6049856">
              <a:off x="7929304" y="-178920"/>
              <a:ext cx="5017" cy="6926"/>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8"/>
            <p:cNvSpPr/>
            <p:nvPr/>
          </p:nvSpPr>
          <p:spPr>
            <a:xfrm rot="-6049856">
              <a:off x="8532920" y="-257416"/>
              <a:ext cx="2926" cy="3011"/>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8"/>
            <p:cNvSpPr/>
            <p:nvPr/>
          </p:nvSpPr>
          <p:spPr>
            <a:xfrm rot="-6049856">
              <a:off x="7944975" y="-188297"/>
              <a:ext cx="3762" cy="1054"/>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8"/>
            <p:cNvSpPr/>
            <p:nvPr/>
          </p:nvSpPr>
          <p:spPr>
            <a:xfrm rot="-6049856">
              <a:off x="8274936" y="-278257"/>
              <a:ext cx="1254" cy="151"/>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8"/>
            <p:cNvSpPr/>
            <p:nvPr/>
          </p:nvSpPr>
          <p:spPr>
            <a:xfrm rot="-6049856">
              <a:off x="7596352" y="-121228"/>
              <a:ext cx="3762" cy="5421"/>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8"/>
            <p:cNvSpPr/>
            <p:nvPr/>
          </p:nvSpPr>
          <p:spPr>
            <a:xfrm rot="-6049856">
              <a:off x="7498967" y="-66886"/>
              <a:ext cx="6131" cy="8884"/>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8"/>
            <p:cNvSpPr/>
            <p:nvPr/>
          </p:nvSpPr>
          <p:spPr>
            <a:xfrm rot="-6049856">
              <a:off x="7466796" y="-77073"/>
              <a:ext cx="10033" cy="4216"/>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8"/>
            <p:cNvSpPr/>
            <p:nvPr/>
          </p:nvSpPr>
          <p:spPr>
            <a:xfrm rot="-6049856">
              <a:off x="7488902" y="-91084"/>
              <a:ext cx="7803" cy="8884"/>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8"/>
            <p:cNvSpPr/>
            <p:nvPr/>
          </p:nvSpPr>
          <p:spPr>
            <a:xfrm rot="-6049856">
              <a:off x="7605705" y="-87948"/>
              <a:ext cx="17279" cy="1506"/>
            </a:xfrm>
            <a:custGeom>
              <a:avLst/>
              <a:gdLst/>
              <a:ahLst/>
              <a:cxnLst/>
              <a:rect l="l" t="t" r="r" b="b"/>
              <a:pathLst>
                <a:path w="124" h="10" extrusionOk="0">
                  <a:moveTo>
                    <a:pt x="0" y="1"/>
                  </a:moveTo>
                  <a:lnTo>
                    <a:pt x="124" y="9"/>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8"/>
            <p:cNvSpPr/>
            <p:nvPr/>
          </p:nvSpPr>
          <p:spPr>
            <a:xfrm rot="-6049856">
              <a:off x="7697207" y="-157210"/>
              <a:ext cx="17418" cy="1234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8"/>
            <p:cNvSpPr/>
            <p:nvPr/>
          </p:nvSpPr>
          <p:spPr>
            <a:xfrm rot="-6049856">
              <a:off x="7704955" y="-142521"/>
              <a:ext cx="2508" cy="2861"/>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8"/>
            <p:cNvSpPr/>
            <p:nvPr/>
          </p:nvSpPr>
          <p:spPr>
            <a:xfrm rot="-6049856">
              <a:off x="8903967" y="-326524"/>
              <a:ext cx="6271" cy="5421"/>
            </a:xfrm>
            <a:custGeom>
              <a:avLst/>
              <a:gdLst/>
              <a:ahLst/>
              <a:cxnLst/>
              <a:rect l="l" t="t" r="r" b="b"/>
              <a:pathLst>
                <a:path w="45" h="36" extrusionOk="0">
                  <a:moveTo>
                    <a:pt x="27" y="1"/>
                  </a:moveTo>
                  <a:lnTo>
                    <a:pt x="1" y="36"/>
                  </a:lnTo>
                  <a:lnTo>
                    <a:pt x="45" y="9"/>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8"/>
            <p:cNvSpPr/>
            <p:nvPr/>
          </p:nvSpPr>
          <p:spPr>
            <a:xfrm rot="-6049856">
              <a:off x="8911080" y="-336403"/>
              <a:ext cx="10033" cy="5421"/>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8"/>
            <p:cNvSpPr/>
            <p:nvPr/>
          </p:nvSpPr>
          <p:spPr>
            <a:xfrm rot="-6049856">
              <a:off x="8073043" y="-247787"/>
              <a:ext cx="6271" cy="5571"/>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8"/>
            <p:cNvSpPr/>
            <p:nvPr/>
          </p:nvSpPr>
          <p:spPr>
            <a:xfrm rot="-6049856">
              <a:off x="8153028" y="-254596"/>
              <a:ext cx="9894" cy="4065"/>
            </a:xfrm>
            <a:custGeom>
              <a:avLst/>
              <a:gdLst/>
              <a:ahLst/>
              <a:cxnLst/>
              <a:rect l="l" t="t" r="r" b="b"/>
              <a:pathLst>
                <a:path w="71" h="27" extrusionOk="0">
                  <a:moveTo>
                    <a:pt x="71" y="0"/>
                  </a:moveTo>
                  <a:lnTo>
                    <a:pt x="0" y="27"/>
                  </a:lnTo>
                  <a:lnTo>
                    <a:pt x="71" y="9"/>
                  </a:ln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8"/>
            <p:cNvSpPr/>
            <p:nvPr/>
          </p:nvSpPr>
          <p:spPr>
            <a:xfrm rot="-6049856">
              <a:off x="8215221" y="-283676"/>
              <a:ext cx="8361" cy="9636"/>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8"/>
            <p:cNvSpPr/>
            <p:nvPr/>
          </p:nvSpPr>
          <p:spPr>
            <a:xfrm rot="-6049856">
              <a:off x="8412667" y="676753"/>
              <a:ext cx="1393" cy="4216"/>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8"/>
            <p:cNvSpPr/>
            <p:nvPr/>
          </p:nvSpPr>
          <p:spPr>
            <a:xfrm rot="-6049856">
              <a:off x="8386947" y="685436"/>
              <a:ext cx="3762" cy="1205"/>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8"/>
            <p:cNvSpPr/>
            <p:nvPr/>
          </p:nvSpPr>
          <p:spPr>
            <a:xfrm rot="-6049856">
              <a:off x="7967767" y="847990"/>
              <a:ext cx="13099" cy="9636"/>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8"/>
            <p:cNvSpPr/>
            <p:nvPr/>
          </p:nvSpPr>
          <p:spPr>
            <a:xfrm rot="-6049856">
              <a:off x="8196391" y="758338"/>
              <a:ext cx="7525" cy="4065"/>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8"/>
            <p:cNvSpPr/>
            <p:nvPr/>
          </p:nvSpPr>
          <p:spPr>
            <a:xfrm rot="-6049856">
              <a:off x="8201498" y="727445"/>
              <a:ext cx="5017" cy="6776"/>
            </a:xfrm>
            <a:custGeom>
              <a:avLst/>
              <a:gdLst/>
              <a:ahLst/>
              <a:cxnLst/>
              <a:rect l="l" t="t" r="r" b="b"/>
              <a:pathLst>
                <a:path w="36" h="45" extrusionOk="0">
                  <a:moveTo>
                    <a:pt x="36" y="0"/>
                  </a:moveTo>
                  <a:lnTo>
                    <a:pt x="1" y="45"/>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8"/>
            <p:cNvSpPr/>
            <p:nvPr/>
          </p:nvSpPr>
          <p:spPr>
            <a:xfrm rot="-6049856">
              <a:off x="8536671" y="641576"/>
              <a:ext cx="7525" cy="4668"/>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8"/>
            <p:cNvSpPr/>
            <p:nvPr/>
          </p:nvSpPr>
          <p:spPr>
            <a:xfrm rot="-6049856">
              <a:off x="7761657" y="876775"/>
              <a:ext cx="9894" cy="10690"/>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8"/>
            <p:cNvSpPr/>
            <p:nvPr/>
          </p:nvSpPr>
          <p:spPr>
            <a:xfrm rot="-6049856">
              <a:off x="8415748" y="753014"/>
              <a:ext cx="3762" cy="2861"/>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8"/>
            <p:cNvSpPr/>
            <p:nvPr/>
          </p:nvSpPr>
          <p:spPr>
            <a:xfrm rot="-6049856">
              <a:off x="7775843" y="880606"/>
              <a:ext cx="6271" cy="12196"/>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8"/>
            <p:cNvSpPr/>
            <p:nvPr/>
          </p:nvSpPr>
          <p:spPr>
            <a:xfrm rot="-6049856">
              <a:off x="9006813" y="564512"/>
              <a:ext cx="1393" cy="1355"/>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8"/>
            <p:cNvSpPr/>
            <p:nvPr/>
          </p:nvSpPr>
          <p:spPr>
            <a:xfrm rot="-6049856">
              <a:off x="9153548" y="607804"/>
              <a:ext cx="139" cy="5421"/>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8"/>
            <p:cNvSpPr/>
            <p:nvPr/>
          </p:nvSpPr>
          <p:spPr>
            <a:xfrm rot="-6049856">
              <a:off x="7671350" y="906420"/>
              <a:ext cx="139" cy="2861"/>
            </a:xfrm>
            <a:custGeom>
              <a:avLst/>
              <a:gdLst/>
              <a:ahLst/>
              <a:cxnLst/>
              <a:rect l="l" t="t" r="r" b="b"/>
              <a:pathLst>
                <a:path w="1" h="19" extrusionOk="0">
                  <a:moveTo>
                    <a:pt x="0" y="18"/>
                  </a:moveTo>
                  <a:cubicBezTo>
                    <a:pt x="0" y="0"/>
                    <a:pt x="0" y="18"/>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8"/>
            <p:cNvSpPr/>
            <p:nvPr/>
          </p:nvSpPr>
          <p:spPr>
            <a:xfrm rot="-6049856">
              <a:off x="7651303" y="879857"/>
              <a:ext cx="3902" cy="150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8"/>
            <p:cNvSpPr/>
            <p:nvPr/>
          </p:nvSpPr>
          <p:spPr>
            <a:xfrm rot="-6049856">
              <a:off x="7805277" y="833591"/>
              <a:ext cx="1115" cy="75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8"/>
            <p:cNvSpPr/>
            <p:nvPr/>
          </p:nvSpPr>
          <p:spPr>
            <a:xfrm rot="-6049856">
              <a:off x="7669041" y="903474"/>
              <a:ext cx="2508" cy="4216"/>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8"/>
            <p:cNvSpPr/>
            <p:nvPr/>
          </p:nvSpPr>
          <p:spPr>
            <a:xfrm rot="-6049856">
              <a:off x="7666102" y="907184"/>
              <a:ext cx="2648" cy="2861"/>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8"/>
            <p:cNvSpPr/>
            <p:nvPr/>
          </p:nvSpPr>
          <p:spPr>
            <a:xfrm rot="-6049856">
              <a:off x="7674524" y="903774"/>
              <a:ext cx="1393" cy="5421"/>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8"/>
            <p:cNvSpPr/>
            <p:nvPr/>
          </p:nvSpPr>
          <p:spPr>
            <a:xfrm rot="-6049856">
              <a:off x="8761032" y="629163"/>
              <a:ext cx="2090" cy="2710"/>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8"/>
            <p:cNvSpPr/>
            <p:nvPr/>
          </p:nvSpPr>
          <p:spPr>
            <a:xfrm rot="-6049856">
              <a:off x="8032795" y="758305"/>
              <a:ext cx="1393" cy="150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8"/>
            <p:cNvSpPr/>
            <p:nvPr/>
          </p:nvSpPr>
          <p:spPr>
            <a:xfrm rot="-6049856">
              <a:off x="8027762" y="759849"/>
              <a:ext cx="25919" cy="10690"/>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8"/>
            <p:cNvSpPr/>
            <p:nvPr/>
          </p:nvSpPr>
          <p:spPr>
            <a:xfrm rot="-6049856">
              <a:off x="8346264" y="-67470"/>
              <a:ext cx="125691" cy="1575715"/>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8"/>
            <p:cNvSpPr/>
            <p:nvPr/>
          </p:nvSpPr>
          <p:spPr>
            <a:xfrm rot="-6049856">
              <a:off x="7628575" y="899946"/>
              <a:ext cx="14910" cy="16864"/>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8"/>
            <p:cNvSpPr/>
            <p:nvPr/>
          </p:nvSpPr>
          <p:spPr>
            <a:xfrm rot="-6049856">
              <a:off x="7633612" y="869580"/>
              <a:ext cx="17279" cy="20026"/>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8"/>
            <p:cNvSpPr/>
            <p:nvPr/>
          </p:nvSpPr>
          <p:spPr>
            <a:xfrm rot="-6049856">
              <a:off x="8350583" y="689030"/>
              <a:ext cx="14910" cy="9486"/>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8"/>
            <p:cNvSpPr/>
            <p:nvPr/>
          </p:nvSpPr>
          <p:spPr>
            <a:xfrm rot="-6049856">
              <a:off x="8183380" y="741442"/>
              <a:ext cx="5017" cy="8131"/>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8"/>
            <p:cNvSpPr/>
            <p:nvPr/>
          </p:nvSpPr>
          <p:spPr>
            <a:xfrm rot="-6049856">
              <a:off x="7705898" y="892893"/>
              <a:ext cx="2508" cy="3614"/>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8"/>
            <p:cNvSpPr/>
            <p:nvPr/>
          </p:nvSpPr>
          <p:spPr>
            <a:xfrm rot="-6049856">
              <a:off x="7693981" y="889814"/>
              <a:ext cx="5017" cy="6475"/>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8"/>
            <p:cNvSpPr/>
            <p:nvPr/>
          </p:nvSpPr>
          <p:spPr>
            <a:xfrm rot="-6049856">
              <a:off x="8800510" y="673665"/>
              <a:ext cx="4041" cy="4065"/>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8"/>
            <p:cNvSpPr/>
            <p:nvPr/>
          </p:nvSpPr>
          <p:spPr>
            <a:xfrm rot="-6049856">
              <a:off x="8199156" y="733304"/>
              <a:ext cx="3902" cy="2409"/>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8"/>
            <p:cNvSpPr/>
            <p:nvPr/>
          </p:nvSpPr>
          <p:spPr>
            <a:xfrm rot="-6049856">
              <a:off x="8538182" y="647928"/>
              <a:ext cx="1393" cy="1355"/>
            </a:xfrm>
            <a:custGeom>
              <a:avLst/>
              <a:gdLst/>
              <a:ahLst/>
              <a:cxnLst/>
              <a:rect l="l" t="t" r="r" b="b"/>
              <a:pathLst>
                <a:path w="10" h="9" extrusionOk="0">
                  <a:moveTo>
                    <a:pt x="1" y="0"/>
                  </a:moveTo>
                  <a:cubicBezTo>
                    <a:pt x="1" y="9"/>
                    <a:pt x="1" y="9"/>
                    <a:pt x="10"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8"/>
            <p:cNvSpPr/>
            <p:nvPr/>
          </p:nvSpPr>
          <p:spPr>
            <a:xfrm rot="-6049856">
              <a:off x="7842696" y="795651"/>
              <a:ext cx="3762" cy="4065"/>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8"/>
            <p:cNvSpPr/>
            <p:nvPr/>
          </p:nvSpPr>
          <p:spPr>
            <a:xfrm rot="-6049856">
              <a:off x="7677462" y="900484"/>
              <a:ext cx="12263" cy="7378"/>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8"/>
            <p:cNvSpPr/>
            <p:nvPr/>
          </p:nvSpPr>
          <p:spPr>
            <a:xfrm rot="-6049856">
              <a:off x="7653602" y="865279"/>
              <a:ext cx="5017" cy="1084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8"/>
            <p:cNvSpPr/>
            <p:nvPr/>
          </p:nvSpPr>
          <p:spPr>
            <a:xfrm rot="-6049856">
              <a:off x="7647170" y="870652"/>
              <a:ext cx="2648" cy="5421"/>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8"/>
            <p:cNvSpPr/>
            <p:nvPr/>
          </p:nvSpPr>
          <p:spPr>
            <a:xfrm rot="-6049856">
              <a:off x="7741281" y="847598"/>
              <a:ext cx="6271" cy="858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8"/>
            <p:cNvSpPr/>
            <p:nvPr/>
          </p:nvSpPr>
          <p:spPr>
            <a:xfrm rot="-6049856">
              <a:off x="7709498" y="837431"/>
              <a:ext cx="9894" cy="4065"/>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8"/>
            <p:cNvSpPr/>
            <p:nvPr/>
          </p:nvSpPr>
          <p:spPr>
            <a:xfrm rot="-6049856">
              <a:off x="7732156" y="823088"/>
              <a:ext cx="7525" cy="9636"/>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8"/>
            <p:cNvSpPr/>
            <p:nvPr/>
          </p:nvSpPr>
          <p:spPr>
            <a:xfrm rot="-6049856">
              <a:off x="7852071" y="829065"/>
              <a:ext cx="16164" cy="1506"/>
            </a:xfrm>
            <a:custGeom>
              <a:avLst/>
              <a:gdLst/>
              <a:ahLst/>
              <a:cxnLst/>
              <a:rect l="l" t="t" r="r" b="b"/>
              <a:pathLst>
                <a:path w="116" h="10" extrusionOk="0">
                  <a:moveTo>
                    <a:pt x="1" y="1"/>
                  </a:moveTo>
                  <a:lnTo>
                    <a:pt x="116" y="10"/>
                  </a:lnTo>
                  <a:lnTo>
                    <a:pt x="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8"/>
            <p:cNvSpPr/>
            <p:nvPr/>
          </p:nvSpPr>
          <p:spPr>
            <a:xfrm rot="-6049856">
              <a:off x="7946018" y="761072"/>
              <a:ext cx="17418" cy="1234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8"/>
            <p:cNvSpPr/>
            <p:nvPr/>
          </p:nvSpPr>
          <p:spPr>
            <a:xfrm rot="-6049856">
              <a:off x="7953101" y="775211"/>
              <a:ext cx="2508" cy="4216"/>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8"/>
            <p:cNvSpPr/>
            <p:nvPr/>
          </p:nvSpPr>
          <p:spPr>
            <a:xfrm rot="-6049856">
              <a:off x="9180901" y="611348"/>
              <a:ext cx="6271" cy="5421"/>
            </a:xfrm>
            <a:custGeom>
              <a:avLst/>
              <a:gdLst/>
              <a:ahLst/>
              <a:cxnLst/>
              <a:rect l="l" t="t" r="r" b="b"/>
              <a:pathLst>
                <a:path w="45" h="36" extrusionOk="0">
                  <a:moveTo>
                    <a:pt x="27" y="0"/>
                  </a:moveTo>
                  <a:lnTo>
                    <a:pt x="0" y="36"/>
                  </a:lnTo>
                  <a:lnTo>
                    <a:pt x="0" y="36"/>
                  </a:lnTo>
                  <a:lnTo>
                    <a:pt x="44"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8"/>
            <p:cNvSpPr/>
            <p:nvPr/>
          </p:nvSpPr>
          <p:spPr>
            <a:xfrm rot="-6049856">
              <a:off x="9188762" y="601769"/>
              <a:ext cx="11287" cy="5571"/>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8"/>
            <p:cNvSpPr/>
            <p:nvPr/>
          </p:nvSpPr>
          <p:spPr>
            <a:xfrm rot="-6049856">
              <a:off x="8332311" y="675948"/>
              <a:ext cx="6271" cy="5421"/>
            </a:xfrm>
            <a:custGeom>
              <a:avLst/>
              <a:gdLst/>
              <a:ahLst/>
              <a:cxnLst/>
              <a:rect l="l" t="t" r="r" b="b"/>
              <a:pathLst>
                <a:path w="45" h="36" extrusionOk="0">
                  <a:moveTo>
                    <a:pt x="18" y="1"/>
                  </a:moveTo>
                  <a:cubicBezTo>
                    <a:pt x="0" y="9"/>
                    <a:pt x="0" y="18"/>
                    <a:pt x="0" y="36"/>
                  </a:cubicBezTo>
                  <a:lnTo>
                    <a:pt x="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8"/>
            <p:cNvSpPr/>
            <p:nvPr/>
          </p:nvSpPr>
          <p:spPr>
            <a:xfrm rot="-6049856">
              <a:off x="8413377" y="672070"/>
              <a:ext cx="10033" cy="2861"/>
            </a:xfrm>
            <a:custGeom>
              <a:avLst/>
              <a:gdLst/>
              <a:ahLst/>
              <a:cxnLst/>
              <a:rect l="l" t="t" r="r" b="b"/>
              <a:pathLst>
                <a:path w="72" h="19" extrusionOk="0">
                  <a:moveTo>
                    <a:pt x="71" y="1"/>
                  </a:moveTo>
                  <a:lnTo>
                    <a:pt x="1" y="19"/>
                  </a:lnTo>
                  <a:lnTo>
                    <a:pt x="71" y="10"/>
                  </a:ln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8"/>
            <p:cNvSpPr/>
            <p:nvPr/>
          </p:nvSpPr>
          <p:spPr>
            <a:xfrm rot="-6049856">
              <a:off x="8476409" y="644847"/>
              <a:ext cx="11566" cy="9486"/>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8"/>
            <p:cNvSpPr/>
            <p:nvPr/>
          </p:nvSpPr>
          <p:spPr>
            <a:xfrm rot="-6049856">
              <a:off x="8919884" y="-168290"/>
              <a:ext cx="8221" cy="2560"/>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8"/>
            <p:cNvSpPr/>
            <p:nvPr/>
          </p:nvSpPr>
          <p:spPr>
            <a:xfrm rot="-6049856">
              <a:off x="8883203" y="-141710"/>
              <a:ext cx="7525" cy="5421"/>
            </a:xfrm>
            <a:custGeom>
              <a:avLst/>
              <a:gdLst/>
              <a:ahLst/>
              <a:cxnLst/>
              <a:rect l="l" t="t" r="r" b="b"/>
              <a:pathLst>
                <a:path w="54" h="36" extrusionOk="0">
                  <a:moveTo>
                    <a:pt x="0" y="1"/>
                  </a:moveTo>
                  <a:lnTo>
                    <a:pt x="27" y="36"/>
                  </a:lnTo>
                  <a:lnTo>
                    <a:pt x="53"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8"/>
            <p:cNvSpPr/>
            <p:nvPr/>
          </p:nvSpPr>
          <p:spPr>
            <a:xfrm rot="-6049856">
              <a:off x="8857511" y="-142558"/>
              <a:ext cx="16164" cy="24091"/>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8"/>
            <p:cNvSpPr/>
            <p:nvPr/>
          </p:nvSpPr>
          <p:spPr>
            <a:xfrm rot="-6049856">
              <a:off x="8829260" y="-152630"/>
              <a:ext cx="3623" cy="4668"/>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8"/>
            <p:cNvSpPr/>
            <p:nvPr/>
          </p:nvSpPr>
          <p:spPr>
            <a:xfrm rot="-6049856">
              <a:off x="8830607" y="-154397"/>
              <a:ext cx="2369" cy="2108"/>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8"/>
            <p:cNvSpPr/>
            <p:nvPr/>
          </p:nvSpPr>
          <p:spPr>
            <a:xfrm rot="-6049856">
              <a:off x="8810994" y="-154367"/>
              <a:ext cx="9894" cy="7830"/>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8"/>
            <p:cNvSpPr/>
            <p:nvPr/>
          </p:nvSpPr>
          <p:spPr>
            <a:xfrm rot="-6049856">
              <a:off x="8812193" y="-139608"/>
              <a:ext cx="3762" cy="2861"/>
            </a:xfrm>
            <a:custGeom>
              <a:avLst/>
              <a:gdLst/>
              <a:ahLst/>
              <a:cxnLst/>
              <a:rect l="l" t="t" r="r" b="b"/>
              <a:pathLst>
                <a:path w="27" h="19" extrusionOk="0">
                  <a:moveTo>
                    <a:pt x="0" y="1"/>
                  </a:moveTo>
                  <a:lnTo>
                    <a:pt x="18" y="18"/>
                  </a:lnTo>
                  <a:cubicBezTo>
                    <a:pt x="27" y="9"/>
                    <a:pt x="27"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8"/>
            <p:cNvSpPr/>
            <p:nvPr/>
          </p:nvSpPr>
          <p:spPr>
            <a:xfrm rot="-6049856">
              <a:off x="8813094" y="-141022"/>
              <a:ext cx="10033" cy="5421"/>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8"/>
            <p:cNvSpPr/>
            <p:nvPr/>
          </p:nvSpPr>
          <p:spPr>
            <a:xfrm rot="-6049856">
              <a:off x="8823369" y="-144120"/>
              <a:ext cx="8918" cy="9034"/>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8"/>
            <p:cNvSpPr/>
            <p:nvPr/>
          </p:nvSpPr>
          <p:spPr>
            <a:xfrm rot="-6049856">
              <a:off x="8854390" y="-123791"/>
              <a:ext cx="7525" cy="8131"/>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8"/>
            <p:cNvSpPr/>
            <p:nvPr/>
          </p:nvSpPr>
          <p:spPr>
            <a:xfrm rot="-6049856">
              <a:off x="8782350" y="-143337"/>
              <a:ext cx="10033" cy="6776"/>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8"/>
            <p:cNvSpPr/>
            <p:nvPr/>
          </p:nvSpPr>
          <p:spPr>
            <a:xfrm rot="-6049856">
              <a:off x="8782919" y="-134769"/>
              <a:ext cx="5017" cy="5421"/>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8"/>
            <p:cNvSpPr/>
            <p:nvPr/>
          </p:nvSpPr>
          <p:spPr>
            <a:xfrm rot="-6049856">
              <a:off x="8812348" y="-133574"/>
              <a:ext cx="9894" cy="10841"/>
            </a:xfrm>
            <a:custGeom>
              <a:avLst/>
              <a:gdLst/>
              <a:ahLst/>
              <a:cxnLst/>
              <a:rect l="l" t="t" r="r" b="b"/>
              <a:pathLst>
                <a:path w="71" h="72" extrusionOk="0">
                  <a:moveTo>
                    <a:pt x="0" y="1"/>
                  </a:moveTo>
                  <a:lnTo>
                    <a:pt x="9" y="19"/>
                  </a:lnTo>
                  <a:lnTo>
                    <a:pt x="71" y="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8"/>
            <p:cNvSpPr/>
            <p:nvPr/>
          </p:nvSpPr>
          <p:spPr>
            <a:xfrm rot="-6049856">
              <a:off x="8757018" y="-144055"/>
              <a:ext cx="10033" cy="5421"/>
            </a:xfrm>
            <a:custGeom>
              <a:avLst/>
              <a:gdLst/>
              <a:ahLst/>
              <a:cxnLst/>
              <a:rect l="l" t="t" r="r" b="b"/>
              <a:pathLst>
                <a:path w="72" h="36" extrusionOk="0">
                  <a:moveTo>
                    <a:pt x="1" y="0"/>
                  </a:moveTo>
                  <a:lnTo>
                    <a:pt x="27" y="18"/>
                  </a:lnTo>
                  <a:lnTo>
                    <a:pt x="72" y="36"/>
                  </a:lnTo>
                  <a:lnTo>
                    <a:pt x="72"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8"/>
            <p:cNvSpPr/>
            <p:nvPr/>
          </p:nvSpPr>
          <p:spPr>
            <a:xfrm rot="-6049856">
              <a:off x="8736738" y="-145146"/>
              <a:ext cx="11287" cy="11293"/>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8"/>
            <p:cNvSpPr/>
            <p:nvPr/>
          </p:nvSpPr>
          <p:spPr>
            <a:xfrm rot="-6049856">
              <a:off x="8732774" y="-135323"/>
              <a:ext cx="5017" cy="5571"/>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8"/>
            <p:cNvSpPr/>
            <p:nvPr/>
          </p:nvSpPr>
          <p:spPr>
            <a:xfrm rot="-6049856">
              <a:off x="8766848" y="-134488"/>
              <a:ext cx="7525" cy="5421"/>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8"/>
            <p:cNvSpPr/>
            <p:nvPr/>
          </p:nvSpPr>
          <p:spPr>
            <a:xfrm rot="-6049856">
              <a:off x="8768647" y="-130441"/>
              <a:ext cx="139" cy="5571"/>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8"/>
            <p:cNvSpPr/>
            <p:nvPr/>
          </p:nvSpPr>
          <p:spPr>
            <a:xfrm rot="-6049856">
              <a:off x="8773823" y="-128721"/>
              <a:ext cx="139" cy="151"/>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8"/>
            <p:cNvSpPr/>
            <p:nvPr/>
          </p:nvSpPr>
          <p:spPr>
            <a:xfrm rot="-6049856">
              <a:off x="8790501" y="-121590"/>
              <a:ext cx="13656" cy="5722"/>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8"/>
            <p:cNvSpPr/>
            <p:nvPr/>
          </p:nvSpPr>
          <p:spPr>
            <a:xfrm rot="-6049856">
              <a:off x="8777956" y="-126459"/>
              <a:ext cx="6271" cy="6776"/>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8"/>
            <p:cNvSpPr/>
            <p:nvPr/>
          </p:nvSpPr>
          <p:spPr>
            <a:xfrm rot="-6049856">
              <a:off x="8775014" y="-121229"/>
              <a:ext cx="3902" cy="2861"/>
            </a:xfrm>
            <a:custGeom>
              <a:avLst/>
              <a:gdLst/>
              <a:ahLst/>
              <a:cxnLst/>
              <a:rect l="l" t="t" r="r" b="b"/>
              <a:pathLst>
                <a:path w="28" h="19" extrusionOk="0">
                  <a:moveTo>
                    <a:pt x="1" y="1"/>
                  </a:moveTo>
                  <a:lnTo>
                    <a:pt x="19" y="18"/>
                  </a:lnTo>
                  <a:lnTo>
                    <a:pt x="27" y="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8"/>
            <p:cNvSpPr/>
            <p:nvPr/>
          </p:nvSpPr>
          <p:spPr>
            <a:xfrm rot="-6049856">
              <a:off x="8739683" y="-127487"/>
              <a:ext cx="6271" cy="10992"/>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8"/>
            <p:cNvSpPr/>
            <p:nvPr/>
          </p:nvSpPr>
          <p:spPr>
            <a:xfrm rot="-6049856">
              <a:off x="8757637" y="-125106"/>
              <a:ext cx="1393" cy="151"/>
            </a:xfrm>
            <a:custGeom>
              <a:avLst/>
              <a:gdLst/>
              <a:ahLst/>
              <a:cxnLst/>
              <a:rect l="l" t="t" r="r" b="b"/>
              <a:pathLst>
                <a:path w="10" h="1" extrusionOk="0">
                  <a:moveTo>
                    <a:pt x="9" y="1"/>
                  </a:moveTo>
                  <a:lnTo>
                    <a:pt x="9" y="1"/>
                  </a:lnTo>
                  <a:cubicBezTo>
                    <a:pt x="9" y="1"/>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8"/>
            <p:cNvSpPr/>
            <p:nvPr/>
          </p:nvSpPr>
          <p:spPr>
            <a:xfrm rot="-6049856">
              <a:off x="8706861" y="-112296"/>
              <a:ext cx="1254" cy="150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8"/>
            <p:cNvSpPr/>
            <p:nvPr/>
          </p:nvSpPr>
          <p:spPr>
            <a:xfrm rot="-6049856">
              <a:off x="8749382" y="-122628"/>
              <a:ext cx="3762" cy="5421"/>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8"/>
            <p:cNvSpPr/>
            <p:nvPr/>
          </p:nvSpPr>
          <p:spPr>
            <a:xfrm rot="-6049856">
              <a:off x="8725658" y="-125765"/>
              <a:ext cx="5017" cy="4216"/>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8"/>
            <p:cNvSpPr/>
            <p:nvPr/>
          </p:nvSpPr>
          <p:spPr>
            <a:xfrm rot="-6049856">
              <a:off x="8755034" y="-128899"/>
              <a:ext cx="1393" cy="1355"/>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8"/>
            <p:cNvSpPr/>
            <p:nvPr/>
          </p:nvSpPr>
          <p:spPr>
            <a:xfrm rot="-6049856">
              <a:off x="8753133" y="-127793"/>
              <a:ext cx="5017" cy="5421"/>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8"/>
            <p:cNvSpPr/>
            <p:nvPr/>
          </p:nvSpPr>
          <p:spPr>
            <a:xfrm rot="-6049856">
              <a:off x="8686277" y="-99754"/>
              <a:ext cx="44452" cy="22284"/>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8"/>
            <p:cNvSpPr/>
            <p:nvPr/>
          </p:nvSpPr>
          <p:spPr>
            <a:xfrm rot="-6049856">
              <a:off x="8709647" y="-123243"/>
              <a:ext cx="8640" cy="13401"/>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8"/>
            <p:cNvSpPr/>
            <p:nvPr/>
          </p:nvSpPr>
          <p:spPr>
            <a:xfrm rot="-6049856">
              <a:off x="8719794" y="-117882"/>
              <a:ext cx="22296" cy="17466"/>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8"/>
            <p:cNvSpPr/>
            <p:nvPr/>
          </p:nvSpPr>
          <p:spPr>
            <a:xfrm rot="-6049856">
              <a:off x="8795250" y="-96433"/>
              <a:ext cx="1393" cy="1054"/>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8"/>
            <p:cNvSpPr/>
            <p:nvPr/>
          </p:nvSpPr>
          <p:spPr>
            <a:xfrm rot="-6049856">
              <a:off x="8780022" y="-112771"/>
              <a:ext cx="19787" cy="14756"/>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8"/>
            <p:cNvSpPr/>
            <p:nvPr/>
          </p:nvSpPr>
          <p:spPr>
            <a:xfrm rot="-6049856">
              <a:off x="8752645" y="-105845"/>
              <a:ext cx="10033" cy="10690"/>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8"/>
            <p:cNvSpPr/>
            <p:nvPr/>
          </p:nvSpPr>
          <p:spPr>
            <a:xfrm rot="-6049856">
              <a:off x="8697439" y="-119653"/>
              <a:ext cx="11287" cy="5421"/>
            </a:xfrm>
            <a:custGeom>
              <a:avLst/>
              <a:gdLst/>
              <a:ahLst/>
              <a:cxnLst/>
              <a:rect l="l" t="t" r="r" b="b"/>
              <a:pathLst>
                <a:path w="81" h="36" extrusionOk="0">
                  <a:moveTo>
                    <a:pt x="1" y="0"/>
                  </a:moveTo>
                  <a:lnTo>
                    <a:pt x="27" y="27"/>
                  </a:lnTo>
                  <a:lnTo>
                    <a:pt x="80"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8"/>
            <p:cNvSpPr/>
            <p:nvPr/>
          </p:nvSpPr>
          <p:spPr>
            <a:xfrm rot="-6049856">
              <a:off x="8688190" y="-116124"/>
              <a:ext cx="6271" cy="2861"/>
            </a:xfrm>
            <a:custGeom>
              <a:avLst/>
              <a:gdLst/>
              <a:ahLst/>
              <a:cxnLst/>
              <a:rect l="l" t="t" r="r" b="b"/>
              <a:pathLst>
                <a:path w="45" h="19" extrusionOk="0">
                  <a:moveTo>
                    <a:pt x="18" y="1"/>
                  </a:moveTo>
                  <a:lnTo>
                    <a:pt x="1" y="18"/>
                  </a:lnTo>
                  <a:lnTo>
                    <a:pt x="45"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8"/>
            <p:cNvSpPr/>
            <p:nvPr/>
          </p:nvSpPr>
          <p:spPr>
            <a:xfrm rot="-6049856">
              <a:off x="8024285" y="125951"/>
              <a:ext cx="2648" cy="2710"/>
            </a:xfrm>
            <a:custGeom>
              <a:avLst/>
              <a:gdLst/>
              <a:ahLst/>
              <a:cxnLst/>
              <a:rect l="l" t="t" r="r" b="b"/>
              <a:pathLst>
                <a:path w="19" h="18" extrusionOk="0">
                  <a:moveTo>
                    <a:pt x="1" y="0"/>
                  </a:moveTo>
                  <a:cubicBezTo>
                    <a:pt x="1" y="9"/>
                    <a:pt x="10" y="9"/>
                    <a:pt x="18" y="18"/>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8"/>
            <p:cNvSpPr/>
            <p:nvPr/>
          </p:nvSpPr>
          <p:spPr>
            <a:xfrm rot="-6049856">
              <a:off x="8044445" y="120519"/>
              <a:ext cx="2648" cy="75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8"/>
            <p:cNvSpPr/>
            <p:nvPr/>
          </p:nvSpPr>
          <p:spPr>
            <a:xfrm rot="-6049856">
              <a:off x="8381236" y="-52931"/>
              <a:ext cx="16164" cy="9486"/>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8"/>
            <p:cNvSpPr/>
            <p:nvPr/>
          </p:nvSpPr>
          <p:spPr>
            <a:xfrm rot="-6049856">
              <a:off x="8198442" y="44491"/>
              <a:ext cx="7525" cy="2861"/>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8"/>
            <p:cNvSpPr/>
            <p:nvPr/>
          </p:nvSpPr>
          <p:spPr>
            <a:xfrm rot="-6049856">
              <a:off x="8198504" y="72164"/>
              <a:ext cx="5017" cy="5571"/>
            </a:xfrm>
            <a:custGeom>
              <a:avLst/>
              <a:gdLst/>
              <a:ahLst/>
              <a:cxnLst/>
              <a:rect l="l" t="t" r="r" b="b"/>
              <a:pathLst>
                <a:path w="36" h="37" extrusionOk="0">
                  <a:moveTo>
                    <a:pt x="36" y="1"/>
                  </a:moveTo>
                  <a:cubicBezTo>
                    <a:pt x="18" y="10"/>
                    <a:pt x="9" y="27"/>
                    <a:pt x="0" y="36"/>
                  </a:cubicBez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8"/>
            <p:cNvSpPr/>
            <p:nvPr/>
          </p:nvSpPr>
          <p:spPr>
            <a:xfrm rot="-6049856">
              <a:off x="7915245" y="160938"/>
              <a:ext cx="7525" cy="3463"/>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8"/>
            <p:cNvSpPr/>
            <p:nvPr/>
          </p:nvSpPr>
          <p:spPr>
            <a:xfrm rot="-6049856">
              <a:off x="8559831" y="-83392"/>
              <a:ext cx="10033" cy="9486"/>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8"/>
            <p:cNvSpPr/>
            <p:nvPr/>
          </p:nvSpPr>
          <p:spPr>
            <a:xfrm rot="-6049856">
              <a:off x="8013582" y="51972"/>
              <a:ext cx="3902" cy="2861"/>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8"/>
            <p:cNvSpPr/>
            <p:nvPr/>
          </p:nvSpPr>
          <p:spPr>
            <a:xfrm rot="-6049856">
              <a:off x="8550764" y="-87660"/>
              <a:ext cx="7525" cy="9486"/>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8"/>
            <p:cNvSpPr/>
            <p:nvPr/>
          </p:nvSpPr>
          <p:spPr>
            <a:xfrm rot="-6049856">
              <a:off x="7522880" y="244522"/>
              <a:ext cx="1393" cy="150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8"/>
            <p:cNvSpPr/>
            <p:nvPr/>
          </p:nvSpPr>
          <p:spPr>
            <a:xfrm rot="-6049856">
              <a:off x="8644567" y="-105347"/>
              <a:ext cx="139" cy="2861"/>
            </a:xfrm>
            <a:custGeom>
              <a:avLst/>
              <a:gdLst/>
              <a:ahLst/>
              <a:cxnLst/>
              <a:rect l="l" t="t" r="r" b="b"/>
              <a:pathLst>
                <a:path w="1" h="19" extrusionOk="0">
                  <a:moveTo>
                    <a:pt x="0" y="1"/>
                  </a:moveTo>
                  <a:cubicBezTo>
                    <a:pt x="0" y="18"/>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8"/>
            <p:cNvSpPr/>
            <p:nvPr/>
          </p:nvSpPr>
          <p:spPr>
            <a:xfrm rot="-6049856">
              <a:off x="8660704" y="-77401"/>
              <a:ext cx="3902" cy="150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8"/>
            <p:cNvSpPr/>
            <p:nvPr/>
          </p:nvSpPr>
          <p:spPr>
            <a:xfrm rot="-6049856">
              <a:off x="8533781" y="-31255"/>
              <a:ext cx="1672" cy="1054"/>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8"/>
            <p:cNvSpPr/>
            <p:nvPr/>
          </p:nvSpPr>
          <p:spPr>
            <a:xfrm rot="-6049856">
              <a:off x="8645115" y="-103138"/>
              <a:ext cx="2648" cy="2861"/>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8"/>
            <p:cNvSpPr/>
            <p:nvPr/>
          </p:nvSpPr>
          <p:spPr>
            <a:xfrm rot="-6049856">
              <a:off x="8647341" y="-105479"/>
              <a:ext cx="2090" cy="225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8"/>
            <p:cNvSpPr/>
            <p:nvPr/>
          </p:nvSpPr>
          <p:spPr>
            <a:xfrm rot="-6049856">
              <a:off x="8642135" y="-104965"/>
              <a:ext cx="1393" cy="4065"/>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8"/>
            <p:cNvSpPr/>
            <p:nvPr/>
          </p:nvSpPr>
          <p:spPr>
            <a:xfrm rot="-6049856">
              <a:off x="7729073" y="177762"/>
              <a:ext cx="2090" cy="1656"/>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8"/>
            <p:cNvSpPr/>
            <p:nvPr/>
          </p:nvSpPr>
          <p:spPr>
            <a:xfrm rot="-6049856">
              <a:off x="8345652" y="45983"/>
              <a:ext cx="139" cy="151"/>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8"/>
            <p:cNvSpPr/>
            <p:nvPr/>
          </p:nvSpPr>
          <p:spPr>
            <a:xfrm rot="-6049856">
              <a:off x="8326080" y="34870"/>
              <a:ext cx="27312" cy="9486"/>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8"/>
            <p:cNvSpPr/>
            <p:nvPr/>
          </p:nvSpPr>
          <p:spPr>
            <a:xfrm rot="-6049856">
              <a:off x="8027235" y="-544846"/>
              <a:ext cx="149520" cy="1216605"/>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8"/>
            <p:cNvSpPr/>
            <p:nvPr/>
          </p:nvSpPr>
          <p:spPr>
            <a:xfrm rot="-6049856">
              <a:off x="8064776" y="108837"/>
              <a:ext cx="13656" cy="8131"/>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8"/>
            <p:cNvSpPr/>
            <p:nvPr/>
          </p:nvSpPr>
          <p:spPr>
            <a:xfrm rot="-6049856">
              <a:off x="8212459" y="56248"/>
              <a:ext cx="5156" cy="6926"/>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8"/>
            <p:cNvSpPr/>
            <p:nvPr/>
          </p:nvSpPr>
          <p:spPr>
            <a:xfrm rot="-6049856">
              <a:off x="8614236" y="-92716"/>
              <a:ext cx="2648" cy="3764"/>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8"/>
            <p:cNvSpPr/>
            <p:nvPr/>
          </p:nvSpPr>
          <p:spPr>
            <a:xfrm rot="-6049856">
              <a:off x="8621791" y="-92809"/>
              <a:ext cx="5017" cy="5571"/>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8"/>
            <p:cNvSpPr/>
            <p:nvPr/>
          </p:nvSpPr>
          <p:spPr>
            <a:xfrm rot="-6049856">
              <a:off x="7689941" y="132600"/>
              <a:ext cx="2787" cy="225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8"/>
            <p:cNvSpPr/>
            <p:nvPr/>
          </p:nvSpPr>
          <p:spPr>
            <a:xfrm rot="-6049856">
              <a:off x="8201369" y="70183"/>
              <a:ext cx="3902" cy="2409"/>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8"/>
            <p:cNvSpPr/>
            <p:nvPr/>
          </p:nvSpPr>
          <p:spPr>
            <a:xfrm rot="-6049856">
              <a:off x="7919126" y="157438"/>
              <a:ext cx="1393" cy="1355"/>
            </a:xfrm>
            <a:custGeom>
              <a:avLst/>
              <a:gdLst/>
              <a:ahLst/>
              <a:cxnLst/>
              <a:rect l="l" t="t" r="r" b="b"/>
              <a:pathLst>
                <a:path w="10" h="9" extrusionOk="0">
                  <a:moveTo>
                    <a:pt x="0" y="0"/>
                  </a:moveTo>
                  <a:lnTo>
                    <a:pt x="9" y="9"/>
                  </a:lnTo>
                  <a:cubicBezTo>
                    <a:pt x="9" y="0"/>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8"/>
            <p:cNvSpPr/>
            <p:nvPr/>
          </p:nvSpPr>
          <p:spPr>
            <a:xfrm rot="-6049856">
              <a:off x="8503303" y="3994"/>
              <a:ext cx="3902" cy="4216"/>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8"/>
            <p:cNvSpPr/>
            <p:nvPr/>
          </p:nvSpPr>
          <p:spPr>
            <a:xfrm rot="-6049856">
              <a:off x="8664519" y="-114146"/>
              <a:ext cx="5017" cy="6926"/>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8"/>
            <p:cNvSpPr/>
            <p:nvPr/>
          </p:nvSpPr>
          <p:spPr>
            <a:xfrm rot="-6049856">
              <a:off x="8727108" y="-81302"/>
              <a:ext cx="5017" cy="4969"/>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8"/>
            <p:cNvSpPr/>
            <p:nvPr/>
          </p:nvSpPr>
          <p:spPr>
            <a:xfrm rot="-6049856">
              <a:off x="8679036" y="-93360"/>
              <a:ext cx="12681" cy="8131"/>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8"/>
            <p:cNvSpPr/>
            <p:nvPr/>
          </p:nvSpPr>
          <p:spPr>
            <a:xfrm rot="-6049856">
              <a:off x="8690382" y="-91342"/>
              <a:ext cx="3762" cy="3162"/>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8"/>
            <p:cNvSpPr/>
            <p:nvPr/>
          </p:nvSpPr>
          <p:spPr>
            <a:xfrm rot="-6049856">
              <a:off x="8628668" y="-103237"/>
              <a:ext cx="11984" cy="5722"/>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8"/>
            <p:cNvSpPr/>
            <p:nvPr/>
          </p:nvSpPr>
          <p:spPr>
            <a:xfrm rot="-6049856">
              <a:off x="8682878" y="-73906"/>
              <a:ext cx="7525" cy="4065"/>
            </a:xfrm>
            <a:custGeom>
              <a:avLst/>
              <a:gdLst/>
              <a:ahLst/>
              <a:cxnLst/>
              <a:rect l="l" t="t" r="r" b="b"/>
              <a:pathLst>
                <a:path w="54" h="27" extrusionOk="0">
                  <a:moveTo>
                    <a:pt x="9" y="0"/>
                  </a:moveTo>
                  <a:lnTo>
                    <a:pt x="0" y="27"/>
                  </a:lnTo>
                  <a:lnTo>
                    <a:pt x="53" y="9"/>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8"/>
            <p:cNvSpPr/>
            <p:nvPr/>
          </p:nvSpPr>
          <p:spPr>
            <a:xfrm rot="-6049856">
              <a:off x="8659074" y="-71605"/>
              <a:ext cx="3902" cy="8131"/>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8"/>
            <p:cNvSpPr/>
            <p:nvPr/>
          </p:nvSpPr>
          <p:spPr>
            <a:xfrm rot="-6049856">
              <a:off x="8666673" y="-72816"/>
              <a:ext cx="1393" cy="5571"/>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8"/>
            <p:cNvSpPr/>
            <p:nvPr/>
          </p:nvSpPr>
          <p:spPr>
            <a:xfrm rot="-6049856">
              <a:off x="8675982" y="-67161"/>
              <a:ext cx="2648" cy="6776"/>
            </a:xfrm>
            <a:custGeom>
              <a:avLst/>
              <a:gdLst/>
              <a:ahLst/>
              <a:cxnLst/>
              <a:rect l="l" t="t" r="r" b="b"/>
              <a:pathLst>
                <a:path w="19" h="45" extrusionOk="0">
                  <a:moveTo>
                    <a:pt x="18" y="1"/>
                  </a:moveTo>
                  <a:lnTo>
                    <a:pt x="1" y="45"/>
                  </a:lnTo>
                  <a:lnTo>
                    <a:pt x="18" y="36"/>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8"/>
            <p:cNvSpPr/>
            <p:nvPr/>
          </p:nvSpPr>
          <p:spPr>
            <a:xfrm rot="-6049856">
              <a:off x="8583207" y="-52853"/>
              <a:ext cx="7246" cy="7528"/>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8"/>
            <p:cNvSpPr/>
            <p:nvPr/>
          </p:nvSpPr>
          <p:spPr>
            <a:xfrm rot="-6049856">
              <a:off x="8608584" y="-38566"/>
              <a:ext cx="9894" cy="4065"/>
            </a:xfrm>
            <a:custGeom>
              <a:avLst/>
              <a:gdLst/>
              <a:ahLst/>
              <a:cxnLst/>
              <a:rect l="l" t="t" r="r" b="b"/>
              <a:pathLst>
                <a:path w="71" h="27" extrusionOk="0">
                  <a:moveTo>
                    <a:pt x="0" y="0"/>
                  </a:moveTo>
                  <a:lnTo>
                    <a:pt x="27" y="27"/>
                  </a:lnTo>
                  <a:cubicBezTo>
                    <a:pt x="36" y="9"/>
                    <a:pt x="53"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8"/>
            <p:cNvSpPr/>
            <p:nvPr/>
          </p:nvSpPr>
          <p:spPr>
            <a:xfrm rot="-6049856">
              <a:off x="8591761" y="-27804"/>
              <a:ext cx="7943" cy="7227"/>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8"/>
            <p:cNvSpPr/>
            <p:nvPr/>
          </p:nvSpPr>
          <p:spPr>
            <a:xfrm rot="-6049856">
              <a:off x="8481082" y="-26155"/>
              <a:ext cx="17279" cy="1506"/>
            </a:xfrm>
            <a:custGeom>
              <a:avLst/>
              <a:gdLst/>
              <a:ahLst/>
              <a:cxnLst/>
              <a:rect l="l" t="t" r="r" b="b"/>
              <a:pathLst>
                <a:path w="124" h="10" extrusionOk="0">
                  <a:moveTo>
                    <a:pt x="0" y="1"/>
                  </a:moveTo>
                  <a:lnTo>
                    <a:pt x="9" y="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8"/>
            <p:cNvSpPr/>
            <p:nvPr/>
          </p:nvSpPr>
          <p:spPr>
            <a:xfrm rot="-6049856">
              <a:off x="8403953" y="32353"/>
              <a:ext cx="16164" cy="10690"/>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8"/>
            <p:cNvSpPr/>
            <p:nvPr/>
          </p:nvSpPr>
          <p:spPr>
            <a:xfrm rot="-6049856">
              <a:off x="8410083" y="27032"/>
              <a:ext cx="3762" cy="1355"/>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8"/>
            <p:cNvSpPr/>
            <p:nvPr/>
          </p:nvSpPr>
          <p:spPr>
            <a:xfrm rot="-6049856">
              <a:off x="8089298" y="124328"/>
              <a:ext cx="5156" cy="5571"/>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8"/>
            <p:cNvSpPr/>
            <p:nvPr/>
          </p:nvSpPr>
          <p:spPr>
            <a:xfrm rot="-6049856">
              <a:off x="8017074" y="132287"/>
              <a:ext cx="8640" cy="2861"/>
            </a:xfrm>
            <a:custGeom>
              <a:avLst/>
              <a:gdLst/>
              <a:ahLst/>
              <a:cxnLst/>
              <a:rect l="l" t="t" r="r" b="b"/>
              <a:pathLst>
                <a:path w="62" h="19" extrusionOk="0">
                  <a:moveTo>
                    <a:pt x="62" y="1"/>
                  </a:moveTo>
                  <a:lnTo>
                    <a:pt x="0" y="10"/>
                  </a:lnTo>
                  <a:lnTo>
                    <a:pt x="0" y="18"/>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8"/>
            <p:cNvSpPr/>
            <p:nvPr/>
          </p:nvSpPr>
          <p:spPr>
            <a:xfrm rot="-6049856">
              <a:off x="7964743" y="154383"/>
              <a:ext cx="8918" cy="8432"/>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8"/>
            <p:cNvSpPr/>
            <p:nvPr/>
          </p:nvSpPr>
          <p:spPr>
            <a:xfrm rot="-6049856">
              <a:off x="8964438" y="309741"/>
              <a:ext cx="12681" cy="2710"/>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8"/>
            <p:cNvSpPr/>
            <p:nvPr/>
          </p:nvSpPr>
          <p:spPr>
            <a:xfrm rot="-6049856">
              <a:off x="8921743" y="344859"/>
              <a:ext cx="10033" cy="6776"/>
            </a:xfrm>
            <a:custGeom>
              <a:avLst/>
              <a:gdLst/>
              <a:ahLst/>
              <a:cxnLst/>
              <a:rect l="l" t="t" r="r" b="b"/>
              <a:pathLst>
                <a:path w="72" h="45" extrusionOk="0">
                  <a:moveTo>
                    <a:pt x="1" y="0"/>
                  </a:moveTo>
                  <a:lnTo>
                    <a:pt x="36" y="44"/>
                  </a:lnTo>
                  <a:lnTo>
                    <a:pt x="71" y="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8"/>
            <p:cNvSpPr/>
            <p:nvPr/>
          </p:nvSpPr>
          <p:spPr>
            <a:xfrm rot="-6049856">
              <a:off x="8889680" y="343412"/>
              <a:ext cx="23550" cy="28006"/>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8"/>
            <p:cNvSpPr/>
            <p:nvPr/>
          </p:nvSpPr>
          <p:spPr>
            <a:xfrm rot="-6049856">
              <a:off x="8859048" y="319732"/>
              <a:ext cx="4459" cy="6324"/>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8"/>
            <p:cNvSpPr/>
            <p:nvPr/>
          </p:nvSpPr>
          <p:spPr>
            <a:xfrm rot="-6049856">
              <a:off x="8860720" y="317544"/>
              <a:ext cx="3762" cy="2108"/>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8"/>
            <p:cNvSpPr/>
            <p:nvPr/>
          </p:nvSpPr>
          <p:spPr>
            <a:xfrm rot="-6049856">
              <a:off x="8835628" y="315753"/>
              <a:ext cx="14910" cy="9185"/>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8"/>
            <p:cNvSpPr/>
            <p:nvPr/>
          </p:nvSpPr>
          <p:spPr>
            <a:xfrm rot="-6049856">
              <a:off x="8837689" y="337047"/>
              <a:ext cx="5156" cy="2861"/>
            </a:xfrm>
            <a:custGeom>
              <a:avLst/>
              <a:gdLst/>
              <a:ahLst/>
              <a:cxnLst/>
              <a:rect l="l" t="t" r="r" b="b"/>
              <a:pathLst>
                <a:path w="37" h="19" extrusionOk="0">
                  <a:moveTo>
                    <a:pt x="1" y="1"/>
                  </a:moveTo>
                  <a:lnTo>
                    <a:pt x="19" y="18"/>
                  </a:lnTo>
                  <a:cubicBezTo>
                    <a:pt x="27" y="18"/>
                    <a:pt x="36"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8"/>
            <p:cNvSpPr/>
            <p:nvPr/>
          </p:nvSpPr>
          <p:spPr>
            <a:xfrm rot="-6049856">
              <a:off x="8838377" y="336060"/>
              <a:ext cx="13656" cy="6776"/>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8"/>
            <p:cNvSpPr/>
            <p:nvPr/>
          </p:nvSpPr>
          <p:spPr>
            <a:xfrm rot="-6049856">
              <a:off x="8850509" y="333426"/>
              <a:ext cx="13795" cy="9787"/>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8"/>
            <p:cNvSpPr/>
            <p:nvPr/>
          </p:nvSpPr>
          <p:spPr>
            <a:xfrm rot="-6049856">
              <a:off x="8886442" y="367034"/>
              <a:ext cx="11148" cy="9486"/>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8"/>
            <p:cNvSpPr/>
            <p:nvPr/>
          </p:nvSpPr>
          <p:spPr>
            <a:xfrm rot="-6049856">
              <a:off x="8801077" y="328676"/>
              <a:ext cx="14910" cy="6776"/>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8"/>
            <p:cNvSpPr/>
            <p:nvPr/>
          </p:nvSpPr>
          <p:spPr>
            <a:xfrm rot="-6049856">
              <a:off x="8803007" y="340292"/>
              <a:ext cx="7525" cy="6776"/>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8"/>
            <p:cNvSpPr/>
            <p:nvPr/>
          </p:nvSpPr>
          <p:spPr>
            <a:xfrm rot="-6049856">
              <a:off x="8837663" y="346646"/>
              <a:ext cx="13656" cy="13401"/>
            </a:xfrm>
            <a:custGeom>
              <a:avLst/>
              <a:gdLst/>
              <a:ahLst/>
              <a:cxnLst/>
              <a:rect l="l" t="t" r="r" b="b"/>
              <a:pathLst>
                <a:path w="98" h="89" extrusionOk="0">
                  <a:moveTo>
                    <a:pt x="1" y="0"/>
                  </a:moveTo>
                  <a:lnTo>
                    <a:pt x="1" y="18"/>
                  </a:lnTo>
                  <a:lnTo>
                    <a:pt x="98" y="8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8"/>
            <p:cNvSpPr/>
            <p:nvPr/>
          </p:nvSpPr>
          <p:spPr>
            <a:xfrm rot="-6049856">
              <a:off x="8772368" y="323577"/>
              <a:ext cx="13656" cy="6776"/>
            </a:xfrm>
            <a:custGeom>
              <a:avLst/>
              <a:gdLst/>
              <a:ahLst/>
              <a:cxnLst/>
              <a:rect l="l" t="t" r="r" b="b"/>
              <a:pathLst>
                <a:path w="98" h="45" extrusionOk="0">
                  <a:moveTo>
                    <a:pt x="0" y="0"/>
                  </a:moveTo>
                  <a:lnTo>
                    <a:pt x="36" y="27"/>
                  </a:lnTo>
                  <a:lnTo>
                    <a:pt x="97" y="4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8"/>
            <p:cNvSpPr/>
            <p:nvPr/>
          </p:nvSpPr>
          <p:spPr>
            <a:xfrm rot="-6049856">
              <a:off x="8747644" y="319412"/>
              <a:ext cx="16164" cy="14154"/>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8"/>
            <p:cNvSpPr/>
            <p:nvPr/>
          </p:nvSpPr>
          <p:spPr>
            <a:xfrm rot="-6049856">
              <a:off x="8743482" y="334007"/>
              <a:ext cx="8779" cy="5421"/>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8"/>
            <p:cNvSpPr/>
            <p:nvPr/>
          </p:nvSpPr>
          <p:spPr>
            <a:xfrm rot="-6049856">
              <a:off x="8784551" y="339237"/>
              <a:ext cx="9894" cy="5421"/>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8"/>
            <p:cNvSpPr/>
            <p:nvPr/>
          </p:nvSpPr>
          <p:spPr>
            <a:xfrm rot="-6049856">
              <a:off x="8786582" y="344513"/>
              <a:ext cx="1393" cy="6926"/>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8"/>
            <p:cNvSpPr/>
            <p:nvPr/>
          </p:nvSpPr>
          <p:spPr>
            <a:xfrm rot="-6049856">
              <a:off x="8791914" y="347399"/>
              <a:ext cx="2648" cy="151"/>
            </a:xfrm>
            <a:custGeom>
              <a:avLst/>
              <a:gdLst/>
              <a:ahLst/>
              <a:cxnLst/>
              <a:rect l="l" t="t" r="r" b="b"/>
              <a:pathLst>
                <a:path w="19" h="1" extrusionOk="0">
                  <a:moveTo>
                    <a:pt x="18" y="1"/>
                  </a:moveTo>
                  <a:lnTo>
                    <a:pt x="18" y="1"/>
                  </a:lnTo>
                  <a:cubicBezTo>
                    <a:pt x="10" y="1"/>
                    <a:pt x="1"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8"/>
            <p:cNvSpPr/>
            <p:nvPr/>
          </p:nvSpPr>
          <p:spPr>
            <a:xfrm rot="-6049856">
              <a:off x="8810574" y="361205"/>
              <a:ext cx="21041" cy="8131"/>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8"/>
            <p:cNvSpPr/>
            <p:nvPr/>
          </p:nvSpPr>
          <p:spPr>
            <a:xfrm rot="-6049856">
              <a:off x="8796648" y="351799"/>
              <a:ext cx="10033" cy="8131"/>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8"/>
            <p:cNvSpPr/>
            <p:nvPr/>
          </p:nvSpPr>
          <p:spPr>
            <a:xfrm rot="-6049856">
              <a:off x="8794531" y="359065"/>
              <a:ext cx="5156" cy="2861"/>
            </a:xfrm>
            <a:custGeom>
              <a:avLst/>
              <a:gdLst/>
              <a:ahLst/>
              <a:cxnLst/>
              <a:rect l="l" t="t" r="r" b="b"/>
              <a:pathLst>
                <a:path w="37" h="19" extrusionOk="0">
                  <a:moveTo>
                    <a:pt x="1" y="1"/>
                  </a:moveTo>
                  <a:lnTo>
                    <a:pt x="27" y="1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8"/>
            <p:cNvSpPr/>
            <p:nvPr/>
          </p:nvSpPr>
          <p:spPr>
            <a:xfrm rot="-6049856">
              <a:off x="8752271" y="347147"/>
              <a:ext cx="8640" cy="13401"/>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8"/>
            <p:cNvSpPr/>
            <p:nvPr/>
          </p:nvSpPr>
          <p:spPr>
            <a:xfrm rot="-6049856">
              <a:off x="8772822" y="349097"/>
              <a:ext cx="2648" cy="150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8"/>
            <p:cNvSpPr/>
            <p:nvPr/>
          </p:nvSpPr>
          <p:spPr>
            <a:xfrm rot="-6049856">
              <a:off x="8714277" y="363011"/>
              <a:ext cx="1393" cy="151"/>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8"/>
            <p:cNvSpPr/>
            <p:nvPr/>
          </p:nvSpPr>
          <p:spPr>
            <a:xfrm rot="-6049856">
              <a:off x="8764226" y="353516"/>
              <a:ext cx="5017" cy="8131"/>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8"/>
            <p:cNvSpPr/>
            <p:nvPr/>
          </p:nvSpPr>
          <p:spPr>
            <a:xfrm rot="-6049856">
              <a:off x="8734915" y="345644"/>
              <a:ext cx="8779" cy="5571"/>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8"/>
            <p:cNvSpPr/>
            <p:nvPr/>
          </p:nvSpPr>
          <p:spPr>
            <a:xfrm rot="-6049856">
              <a:off x="8771302" y="345163"/>
              <a:ext cx="1672" cy="1205"/>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8"/>
            <p:cNvSpPr/>
            <p:nvPr/>
          </p:nvSpPr>
          <p:spPr>
            <a:xfrm rot="-6049856">
              <a:off x="8767735" y="348320"/>
              <a:ext cx="7525" cy="4216"/>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8"/>
            <p:cNvSpPr/>
            <p:nvPr/>
          </p:nvSpPr>
          <p:spPr>
            <a:xfrm rot="-6049856">
              <a:off x="8681156" y="384410"/>
              <a:ext cx="66608" cy="26500"/>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8"/>
            <p:cNvSpPr/>
            <p:nvPr/>
          </p:nvSpPr>
          <p:spPr>
            <a:xfrm rot="-6049856">
              <a:off x="8714323" y="348125"/>
              <a:ext cx="14910" cy="16111"/>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8"/>
            <p:cNvSpPr/>
            <p:nvPr/>
          </p:nvSpPr>
          <p:spPr>
            <a:xfrm rot="-6049856">
              <a:off x="8725915" y="358998"/>
              <a:ext cx="33304" cy="2017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8"/>
            <p:cNvSpPr/>
            <p:nvPr/>
          </p:nvSpPr>
          <p:spPr>
            <a:xfrm rot="-6049856">
              <a:off x="8817320" y="398185"/>
              <a:ext cx="2648" cy="150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8"/>
            <p:cNvSpPr/>
            <p:nvPr/>
          </p:nvSpPr>
          <p:spPr>
            <a:xfrm rot="-6049856">
              <a:off x="8796507" y="375590"/>
              <a:ext cx="30796" cy="15509"/>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8"/>
            <p:cNvSpPr/>
            <p:nvPr/>
          </p:nvSpPr>
          <p:spPr>
            <a:xfrm rot="-6049856">
              <a:off x="8766458" y="381996"/>
              <a:ext cx="14910" cy="10992"/>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8"/>
            <p:cNvSpPr/>
            <p:nvPr/>
          </p:nvSpPr>
          <p:spPr>
            <a:xfrm rot="-6049856">
              <a:off x="8701779" y="350604"/>
              <a:ext cx="16164" cy="6776"/>
            </a:xfrm>
            <a:custGeom>
              <a:avLst/>
              <a:gdLst/>
              <a:ahLst/>
              <a:cxnLst/>
              <a:rect l="l" t="t" r="r" b="b"/>
              <a:pathLst>
                <a:path w="116" h="45" extrusionOk="0">
                  <a:moveTo>
                    <a:pt x="0" y="1"/>
                  </a:moveTo>
                  <a:lnTo>
                    <a:pt x="36" y="36"/>
                  </a:lnTo>
                  <a:lnTo>
                    <a:pt x="115" y="4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8"/>
            <p:cNvSpPr/>
            <p:nvPr/>
          </p:nvSpPr>
          <p:spPr>
            <a:xfrm rot="-6049856">
              <a:off x="8690395" y="354156"/>
              <a:ext cx="10033" cy="4065"/>
            </a:xfrm>
            <a:custGeom>
              <a:avLst/>
              <a:gdLst/>
              <a:ahLst/>
              <a:cxnLst/>
              <a:rect l="l" t="t" r="r" b="b"/>
              <a:pathLst>
                <a:path w="72" h="27" extrusionOk="0">
                  <a:moveTo>
                    <a:pt x="27" y="0"/>
                  </a:moveTo>
                  <a:lnTo>
                    <a:pt x="1" y="27"/>
                  </a:lnTo>
                  <a:lnTo>
                    <a:pt x="71" y="27"/>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8"/>
            <p:cNvSpPr/>
            <p:nvPr/>
          </p:nvSpPr>
          <p:spPr>
            <a:xfrm rot="-6049856">
              <a:off x="7904776" y="621659"/>
              <a:ext cx="2508" cy="4065"/>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8"/>
            <p:cNvSpPr/>
            <p:nvPr/>
          </p:nvSpPr>
          <p:spPr>
            <a:xfrm rot="-6049856">
              <a:off x="7927913" y="615927"/>
              <a:ext cx="5156" cy="1205"/>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8"/>
            <p:cNvSpPr/>
            <p:nvPr/>
          </p:nvSpPr>
          <p:spPr>
            <a:xfrm rot="-6049856">
              <a:off x="8326350" y="407973"/>
              <a:ext cx="23410" cy="933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8"/>
            <p:cNvSpPr/>
            <p:nvPr/>
          </p:nvSpPr>
          <p:spPr>
            <a:xfrm rot="-6049856">
              <a:off x="8111326" y="525040"/>
              <a:ext cx="9894" cy="4065"/>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8"/>
            <p:cNvSpPr/>
            <p:nvPr/>
          </p:nvSpPr>
          <p:spPr>
            <a:xfrm rot="-6049856">
              <a:off x="8110619" y="567283"/>
              <a:ext cx="7525" cy="5571"/>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8"/>
            <p:cNvSpPr/>
            <p:nvPr/>
          </p:nvSpPr>
          <p:spPr>
            <a:xfrm rot="-6049856">
              <a:off x="7773849" y="658691"/>
              <a:ext cx="11287" cy="4668"/>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8"/>
            <p:cNvSpPr/>
            <p:nvPr/>
          </p:nvSpPr>
          <p:spPr>
            <a:xfrm rot="-6049856">
              <a:off x="8538048" y="387415"/>
              <a:ext cx="16164" cy="1084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8"/>
            <p:cNvSpPr/>
            <p:nvPr/>
          </p:nvSpPr>
          <p:spPr>
            <a:xfrm rot="-6049856">
              <a:off x="7893274" y="510448"/>
              <a:ext cx="6271" cy="3313"/>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8"/>
            <p:cNvSpPr/>
            <p:nvPr/>
          </p:nvSpPr>
          <p:spPr>
            <a:xfrm rot="-6049856">
              <a:off x="8529315" y="378354"/>
              <a:ext cx="10033" cy="12196"/>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8"/>
            <p:cNvSpPr/>
            <p:nvPr/>
          </p:nvSpPr>
          <p:spPr>
            <a:xfrm rot="-6049856">
              <a:off x="8639882" y="365461"/>
              <a:ext cx="1115" cy="1355"/>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8"/>
            <p:cNvSpPr/>
            <p:nvPr/>
          </p:nvSpPr>
          <p:spPr>
            <a:xfrm rot="-6049856">
              <a:off x="8657611" y="407822"/>
              <a:ext cx="6271" cy="150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8"/>
            <p:cNvSpPr/>
            <p:nvPr/>
          </p:nvSpPr>
          <p:spPr>
            <a:xfrm rot="-6049856">
              <a:off x="8508842" y="459314"/>
              <a:ext cx="1393" cy="1355"/>
            </a:xfrm>
            <a:custGeom>
              <a:avLst/>
              <a:gdLst/>
              <a:ahLst/>
              <a:cxnLst/>
              <a:rect l="l" t="t" r="r" b="b"/>
              <a:pathLst>
                <a:path w="10" h="9" extrusionOk="0">
                  <a:moveTo>
                    <a:pt x="9" y="0"/>
                  </a:moveTo>
                  <a:lnTo>
                    <a:pt x="9" y="0"/>
                  </a:ln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8"/>
            <p:cNvSpPr/>
            <p:nvPr/>
          </p:nvSpPr>
          <p:spPr>
            <a:xfrm rot="-6049856">
              <a:off x="8640501" y="367409"/>
              <a:ext cx="3902" cy="4065"/>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8"/>
            <p:cNvSpPr/>
            <p:nvPr/>
          </p:nvSpPr>
          <p:spPr>
            <a:xfrm rot="-6049856">
              <a:off x="8643130" y="363762"/>
              <a:ext cx="3762" cy="2861"/>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8"/>
            <p:cNvSpPr/>
            <p:nvPr/>
          </p:nvSpPr>
          <p:spPr>
            <a:xfrm rot="-6049856">
              <a:off x="8636773" y="365131"/>
              <a:ext cx="1393" cy="5421"/>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8"/>
            <p:cNvSpPr/>
            <p:nvPr/>
          </p:nvSpPr>
          <p:spPr>
            <a:xfrm rot="-6049856">
              <a:off x="8283859" y="546799"/>
              <a:ext cx="1393" cy="151"/>
            </a:xfrm>
            <a:custGeom>
              <a:avLst/>
              <a:gdLst/>
              <a:ahLst/>
              <a:cxnLst/>
              <a:rect l="l" t="t" r="r" b="b"/>
              <a:pathLst>
                <a:path w="10" h="1" extrusionOk="0">
                  <a:moveTo>
                    <a:pt x="0" y="0"/>
                  </a:moveTo>
                  <a:cubicBezTo>
                    <a:pt x="0" y="0"/>
                    <a:pt x="9" y="0"/>
                    <a:pt x="9" y="0"/>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8"/>
            <p:cNvSpPr/>
            <p:nvPr/>
          </p:nvSpPr>
          <p:spPr>
            <a:xfrm rot="-6049856">
              <a:off x="8256727" y="530473"/>
              <a:ext cx="39575" cy="12046"/>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8"/>
            <p:cNvSpPr/>
            <p:nvPr/>
          </p:nvSpPr>
          <p:spPr>
            <a:xfrm rot="-6049856">
              <a:off x="8038353" y="-58992"/>
              <a:ext cx="182266" cy="116209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8"/>
            <p:cNvSpPr/>
            <p:nvPr/>
          </p:nvSpPr>
          <p:spPr>
            <a:xfrm rot="-6049856">
              <a:off x="7582723" y="665626"/>
              <a:ext cx="29681" cy="24091"/>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8"/>
            <p:cNvSpPr/>
            <p:nvPr/>
          </p:nvSpPr>
          <p:spPr>
            <a:xfrm rot="-6049856">
              <a:off x="7950008" y="603596"/>
              <a:ext cx="21041" cy="8131"/>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8"/>
            <p:cNvSpPr/>
            <p:nvPr/>
          </p:nvSpPr>
          <p:spPr>
            <a:xfrm rot="-6049856">
              <a:off x="8127632" y="545833"/>
              <a:ext cx="7525" cy="6776"/>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8"/>
            <p:cNvSpPr/>
            <p:nvPr/>
          </p:nvSpPr>
          <p:spPr>
            <a:xfrm rot="-6049856">
              <a:off x="8603945" y="379763"/>
              <a:ext cx="3623" cy="3614"/>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8"/>
            <p:cNvSpPr/>
            <p:nvPr/>
          </p:nvSpPr>
          <p:spPr>
            <a:xfrm rot="-6049856">
              <a:off x="8612924" y="382001"/>
              <a:ext cx="7525" cy="6023"/>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8"/>
            <p:cNvSpPr/>
            <p:nvPr/>
          </p:nvSpPr>
          <p:spPr>
            <a:xfrm rot="-6049856">
              <a:off x="8113174" y="564159"/>
              <a:ext cx="6410" cy="225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8"/>
            <p:cNvSpPr/>
            <p:nvPr/>
          </p:nvSpPr>
          <p:spPr>
            <a:xfrm rot="-6049856">
              <a:off x="7780006" y="653811"/>
              <a:ext cx="1254" cy="150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8"/>
            <p:cNvSpPr/>
            <p:nvPr/>
          </p:nvSpPr>
          <p:spPr>
            <a:xfrm rot="-6049856">
              <a:off x="8469905" y="507575"/>
              <a:ext cx="6271" cy="4065"/>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8"/>
            <p:cNvSpPr/>
            <p:nvPr/>
          </p:nvSpPr>
          <p:spPr>
            <a:xfrm rot="-6049856">
              <a:off x="8664563" y="356187"/>
              <a:ext cx="6271" cy="6776"/>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8"/>
            <p:cNvSpPr/>
            <p:nvPr/>
          </p:nvSpPr>
          <p:spPr>
            <a:xfrm rot="-6049856">
              <a:off x="8736519" y="411899"/>
              <a:ext cx="6271" cy="5722"/>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8"/>
            <p:cNvSpPr/>
            <p:nvPr/>
          </p:nvSpPr>
          <p:spPr>
            <a:xfrm rot="-6049856">
              <a:off x="8678964" y="389091"/>
              <a:ext cx="17558" cy="9486"/>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8"/>
            <p:cNvSpPr/>
            <p:nvPr/>
          </p:nvSpPr>
          <p:spPr>
            <a:xfrm rot="-6049856">
              <a:off x="8693087" y="391465"/>
              <a:ext cx="5435" cy="4065"/>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8"/>
            <p:cNvSpPr/>
            <p:nvPr/>
          </p:nvSpPr>
          <p:spPr>
            <a:xfrm rot="-6049856">
              <a:off x="8620126" y="366190"/>
              <a:ext cx="17836" cy="7378"/>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8"/>
            <p:cNvSpPr/>
            <p:nvPr/>
          </p:nvSpPr>
          <p:spPr>
            <a:xfrm rot="-6049856">
              <a:off x="8682507" y="418001"/>
              <a:ext cx="12402" cy="4216"/>
            </a:xfrm>
            <a:custGeom>
              <a:avLst/>
              <a:gdLst/>
              <a:ahLst/>
              <a:cxnLst/>
              <a:rect l="l" t="t" r="r" b="b"/>
              <a:pathLst>
                <a:path w="89" h="28" extrusionOk="0">
                  <a:moveTo>
                    <a:pt x="18" y="1"/>
                  </a:moveTo>
                  <a:lnTo>
                    <a:pt x="1" y="27"/>
                  </a:lnTo>
                  <a:lnTo>
                    <a:pt x="1" y="27"/>
                  </a:lnTo>
                  <a:lnTo>
                    <a:pt x="89" y="19"/>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8"/>
            <p:cNvSpPr/>
            <p:nvPr/>
          </p:nvSpPr>
          <p:spPr>
            <a:xfrm rot="-6049856">
              <a:off x="8654895" y="416753"/>
              <a:ext cx="7525" cy="10690"/>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8"/>
            <p:cNvSpPr/>
            <p:nvPr/>
          </p:nvSpPr>
          <p:spPr>
            <a:xfrm rot="-6049856">
              <a:off x="8665006" y="416581"/>
              <a:ext cx="2508" cy="5571"/>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8"/>
            <p:cNvSpPr/>
            <p:nvPr/>
          </p:nvSpPr>
          <p:spPr>
            <a:xfrm rot="-6049856">
              <a:off x="8676562" y="426772"/>
              <a:ext cx="3762" cy="6776"/>
            </a:xfrm>
            <a:custGeom>
              <a:avLst/>
              <a:gdLst/>
              <a:ahLst/>
              <a:cxnLst/>
              <a:rect l="l" t="t" r="r" b="b"/>
              <a:pathLst>
                <a:path w="27" h="45" extrusionOk="0">
                  <a:moveTo>
                    <a:pt x="27" y="1"/>
                  </a:moveTo>
                  <a:lnTo>
                    <a:pt x="0" y="45"/>
                  </a:lnTo>
                  <a:lnTo>
                    <a:pt x="18" y="36"/>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8"/>
            <p:cNvSpPr/>
            <p:nvPr/>
          </p:nvSpPr>
          <p:spPr>
            <a:xfrm rot="-6049856">
              <a:off x="8566439" y="435502"/>
              <a:ext cx="9754" cy="8884"/>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8"/>
            <p:cNvSpPr/>
            <p:nvPr/>
          </p:nvSpPr>
          <p:spPr>
            <a:xfrm rot="-6049856">
              <a:off x="8593956" y="460191"/>
              <a:ext cx="16164" cy="4216"/>
            </a:xfrm>
            <a:custGeom>
              <a:avLst/>
              <a:gdLst/>
              <a:ahLst/>
              <a:cxnLst/>
              <a:rect l="l" t="t" r="r" b="b"/>
              <a:pathLst>
                <a:path w="116" h="28" extrusionOk="0">
                  <a:moveTo>
                    <a:pt x="0" y="1"/>
                  </a:moveTo>
                  <a:lnTo>
                    <a:pt x="44" y="27"/>
                  </a:lnTo>
                  <a:cubicBezTo>
                    <a:pt x="62" y="10"/>
                    <a:pt x="80" y="10"/>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8"/>
            <p:cNvSpPr/>
            <p:nvPr/>
          </p:nvSpPr>
          <p:spPr>
            <a:xfrm rot="-6049856">
              <a:off x="8574891" y="472350"/>
              <a:ext cx="12402" cy="933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8"/>
            <p:cNvSpPr/>
            <p:nvPr/>
          </p:nvSpPr>
          <p:spPr>
            <a:xfrm rot="-6049856">
              <a:off x="8442538" y="459719"/>
              <a:ext cx="24804" cy="2710"/>
            </a:xfrm>
            <a:custGeom>
              <a:avLst/>
              <a:gdLst/>
              <a:ahLst/>
              <a:cxnLst/>
              <a:rect l="l" t="t" r="r" b="b"/>
              <a:pathLst>
                <a:path w="178" h="18" extrusionOk="0">
                  <a:moveTo>
                    <a:pt x="1" y="0"/>
                  </a:moveTo>
                  <a:lnTo>
                    <a:pt x="1" y="18"/>
                  </a:lnTo>
                  <a:lnTo>
                    <a:pt x="177" y="1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8"/>
            <p:cNvSpPr/>
            <p:nvPr/>
          </p:nvSpPr>
          <p:spPr>
            <a:xfrm rot="-6049856">
              <a:off x="8351108" y="537589"/>
              <a:ext cx="24804" cy="12196"/>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8"/>
            <p:cNvSpPr/>
            <p:nvPr/>
          </p:nvSpPr>
          <p:spPr>
            <a:xfrm rot="-6049856">
              <a:off x="8361855" y="527888"/>
              <a:ext cx="3762" cy="2710"/>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8"/>
            <p:cNvSpPr/>
            <p:nvPr/>
          </p:nvSpPr>
          <p:spPr>
            <a:xfrm rot="-6049856">
              <a:off x="7979645" y="629255"/>
              <a:ext cx="8779" cy="5421"/>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8"/>
            <p:cNvSpPr/>
            <p:nvPr/>
          </p:nvSpPr>
          <p:spPr>
            <a:xfrm rot="-6049856">
              <a:off x="7893452" y="631452"/>
              <a:ext cx="14771" cy="1506"/>
            </a:xfrm>
            <a:custGeom>
              <a:avLst/>
              <a:gdLst/>
              <a:ahLst/>
              <a:cxnLst/>
              <a:rect l="l" t="t" r="r" b="b"/>
              <a:pathLst>
                <a:path w="106" h="10" extrusionOk="0">
                  <a:moveTo>
                    <a:pt x="9" y="1"/>
                  </a:moveTo>
                  <a:lnTo>
                    <a:pt x="0" y="10"/>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8"/>
            <p:cNvSpPr/>
            <p:nvPr/>
          </p:nvSpPr>
          <p:spPr>
            <a:xfrm rot="-6049856">
              <a:off x="7832242" y="657617"/>
              <a:ext cx="13238" cy="9636"/>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8"/>
            <p:cNvSpPr/>
            <p:nvPr/>
          </p:nvSpPr>
          <p:spPr>
            <a:xfrm rot="-6049856">
              <a:off x="9141550" y="660103"/>
              <a:ext cx="1393" cy="150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8"/>
            <p:cNvSpPr/>
            <p:nvPr/>
          </p:nvSpPr>
          <p:spPr>
            <a:xfrm rot="-6049856">
              <a:off x="8456202" y="89225"/>
              <a:ext cx="195783" cy="1546354"/>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8"/>
            <p:cNvSpPr/>
            <p:nvPr/>
          </p:nvSpPr>
          <p:spPr>
            <a:xfrm rot="-6049856">
              <a:off x="8214532" y="196487"/>
              <a:ext cx="3762" cy="2861"/>
            </a:xfrm>
            <a:custGeom>
              <a:avLst/>
              <a:gdLst/>
              <a:ahLst/>
              <a:cxnLst/>
              <a:rect l="l" t="t" r="r" b="b"/>
              <a:pathLst>
                <a:path w="27" h="19" extrusionOk="0">
                  <a:moveTo>
                    <a:pt x="0" y="1"/>
                  </a:moveTo>
                  <a:lnTo>
                    <a:pt x="27" y="18"/>
                  </a:ln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8"/>
            <p:cNvSpPr/>
            <p:nvPr/>
          </p:nvSpPr>
          <p:spPr>
            <a:xfrm rot="-6049856">
              <a:off x="8191415" y="204726"/>
              <a:ext cx="5156" cy="1205"/>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8"/>
            <p:cNvSpPr/>
            <p:nvPr/>
          </p:nvSpPr>
          <p:spPr>
            <a:xfrm rot="-6049856">
              <a:off x="7813574" y="402007"/>
              <a:ext cx="23410" cy="9486"/>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8"/>
            <p:cNvSpPr/>
            <p:nvPr/>
          </p:nvSpPr>
          <p:spPr>
            <a:xfrm rot="-6049856">
              <a:off x="8020660" y="291893"/>
              <a:ext cx="10033" cy="4065"/>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8"/>
            <p:cNvSpPr/>
            <p:nvPr/>
          </p:nvSpPr>
          <p:spPr>
            <a:xfrm rot="-6049856">
              <a:off x="8022327" y="247297"/>
              <a:ext cx="7525" cy="5421"/>
            </a:xfrm>
            <a:custGeom>
              <a:avLst/>
              <a:gdLst/>
              <a:ahLst/>
              <a:cxnLst/>
              <a:rect l="l" t="t" r="r" b="b"/>
              <a:pathLst>
                <a:path w="54" h="36" extrusionOk="0">
                  <a:moveTo>
                    <a:pt x="54" y="0"/>
                  </a:moveTo>
                  <a:lnTo>
                    <a:pt x="1" y="35"/>
                  </a:lnTo>
                  <a:cubicBezTo>
                    <a:pt x="19" y="27"/>
                    <a:pt x="36"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8"/>
            <p:cNvSpPr/>
            <p:nvPr/>
          </p:nvSpPr>
          <p:spPr>
            <a:xfrm rot="-6049856">
              <a:off x="8326084" y="158709"/>
              <a:ext cx="11287" cy="4216"/>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8"/>
            <p:cNvSpPr/>
            <p:nvPr/>
          </p:nvSpPr>
          <p:spPr>
            <a:xfrm rot="-6049856">
              <a:off x="7628382" y="423851"/>
              <a:ext cx="14910" cy="9486"/>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8"/>
            <p:cNvSpPr/>
            <p:nvPr/>
          </p:nvSpPr>
          <p:spPr>
            <a:xfrm rot="-6049856">
              <a:off x="8224914" y="307961"/>
              <a:ext cx="6271" cy="3313"/>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8"/>
            <p:cNvSpPr/>
            <p:nvPr/>
          </p:nvSpPr>
          <p:spPr>
            <a:xfrm rot="-6049856">
              <a:off x="7642501" y="430941"/>
              <a:ext cx="10033" cy="1084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8"/>
            <p:cNvSpPr/>
            <p:nvPr/>
          </p:nvSpPr>
          <p:spPr>
            <a:xfrm rot="-6049856">
              <a:off x="8752867" y="97558"/>
              <a:ext cx="1393" cy="151"/>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8"/>
            <p:cNvSpPr/>
            <p:nvPr/>
          </p:nvSpPr>
          <p:spPr>
            <a:xfrm rot="-6049856">
              <a:off x="8900782" y="166543"/>
              <a:ext cx="2090" cy="4216"/>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8"/>
            <p:cNvSpPr/>
            <p:nvPr/>
          </p:nvSpPr>
          <p:spPr>
            <a:xfrm rot="-6049856">
              <a:off x="7665037" y="360654"/>
              <a:ext cx="2508" cy="1506"/>
            </a:xfrm>
            <a:custGeom>
              <a:avLst/>
              <a:gdLst/>
              <a:ahLst/>
              <a:cxnLst/>
              <a:rect l="l" t="t" r="r" b="b"/>
              <a:pathLst>
                <a:path w="18" h="10" extrusionOk="0">
                  <a:moveTo>
                    <a:pt x="0" y="10"/>
                  </a:moveTo>
                  <a:lnTo>
                    <a:pt x="0" y="10"/>
                  </a:lnTo>
                  <a:cubicBezTo>
                    <a:pt x="18" y="1"/>
                    <a:pt x="18"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8"/>
            <p:cNvSpPr/>
            <p:nvPr/>
          </p:nvSpPr>
          <p:spPr>
            <a:xfrm rot="-6049856">
              <a:off x="8536521" y="167591"/>
              <a:ext cx="3762" cy="2710"/>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8"/>
            <p:cNvSpPr/>
            <p:nvPr/>
          </p:nvSpPr>
          <p:spPr>
            <a:xfrm rot="-6049856">
              <a:off x="7870088" y="272849"/>
              <a:ext cx="139" cy="1355"/>
            </a:xfrm>
            <a:custGeom>
              <a:avLst/>
              <a:gdLst/>
              <a:ahLst/>
              <a:cxnLst/>
              <a:rect l="l" t="t" r="r" b="b"/>
              <a:pathLst>
                <a:path w="1" h="9" extrusionOk="0">
                  <a:moveTo>
                    <a:pt x="0" y="9"/>
                  </a:moveTo>
                  <a:cubicBezTo>
                    <a:pt x="0" y="9"/>
                    <a:pt x="0" y="0"/>
                    <a:pt x="0" y="0"/>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8"/>
            <p:cNvSpPr/>
            <p:nvPr/>
          </p:nvSpPr>
          <p:spPr>
            <a:xfrm rot="-6049856">
              <a:off x="7856527" y="278801"/>
              <a:ext cx="40829" cy="10690"/>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8"/>
            <p:cNvSpPr/>
            <p:nvPr/>
          </p:nvSpPr>
          <p:spPr>
            <a:xfrm rot="-6049856">
              <a:off x="8138188" y="-446493"/>
              <a:ext cx="188398" cy="1405420"/>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8"/>
            <p:cNvSpPr/>
            <p:nvPr/>
          </p:nvSpPr>
          <p:spPr>
            <a:xfrm rot="-6049856">
              <a:off x="7550703" y="428587"/>
              <a:ext cx="11148" cy="1656"/>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8"/>
            <p:cNvSpPr/>
            <p:nvPr/>
          </p:nvSpPr>
          <p:spPr>
            <a:xfrm rot="-6049856">
              <a:off x="8156097" y="209622"/>
              <a:ext cx="21041" cy="8131"/>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8"/>
            <p:cNvSpPr/>
            <p:nvPr/>
          </p:nvSpPr>
          <p:spPr>
            <a:xfrm rot="-6049856">
              <a:off x="8006034" y="267706"/>
              <a:ext cx="8779" cy="6776"/>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8"/>
            <p:cNvSpPr/>
            <p:nvPr/>
          </p:nvSpPr>
          <p:spPr>
            <a:xfrm rot="-6049856">
              <a:off x="7580377" y="439046"/>
              <a:ext cx="3066" cy="2710"/>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8"/>
            <p:cNvSpPr/>
            <p:nvPr/>
          </p:nvSpPr>
          <p:spPr>
            <a:xfrm rot="-6049856">
              <a:off x="7567575" y="434907"/>
              <a:ext cx="8779" cy="5571"/>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8"/>
            <p:cNvSpPr/>
            <p:nvPr/>
          </p:nvSpPr>
          <p:spPr>
            <a:xfrm rot="-6049856">
              <a:off x="8574534" y="240611"/>
              <a:ext cx="5156" cy="3313"/>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8"/>
            <p:cNvSpPr/>
            <p:nvPr/>
          </p:nvSpPr>
          <p:spPr>
            <a:xfrm rot="-6049856">
              <a:off x="8020359" y="254220"/>
              <a:ext cx="7525" cy="225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8"/>
            <p:cNvSpPr/>
            <p:nvPr/>
          </p:nvSpPr>
          <p:spPr>
            <a:xfrm rot="-6049856">
              <a:off x="8329229" y="167183"/>
              <a:ext cx="2508" cy="1506"/>
            </a:xfrm>
            <a:custGeom>
              <a:avLst/>
              <a:gdLst/>
              <a:ahLst/>
              <a:cxnLst/>
              <a:rect l="l" t="t" r="r" b="b"/>
              <a:pathLst>
                <a:path w="18" h="10" extrusionOk="0">
                  <a:moveTo>
                    <a:pt x="0" y="1"/>
                  </a:moveTo>
                  <a:lnTo>
                    <a:pt x="0" y="9"/>
                  </a:lnTo>
                  <a:lnTo>
                    <a:pt x="18" y="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8"/>
            <p:cNvSpPr/>
            <p:nvPr/>
          </p:nvSpPr>
          <p:spPr>
            <a:xfrm rot="-6049856">
              <a:off x="7694137" y="308893"/>
              <a:ext cx="6271" cy="4216"/>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8"/>
            <p:cNvSpPr/>
            <p:nvPr/>
          </p:nvSpPr>
          <p:spPr>
            <a:xfrm rot="-6049856">
              <a:off x="7552614" y="449056"/>
              <a:ext cx="17976" cy="6776"/>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8"/>
            <p:cNvSpPr/>
            <p:nvPr/>
          </p:nvSpPr>
          <p:spPr>
            <a:xfrm rot="-6049856">
              <a:off x="7605507" y="377117"/>
              <a:ext cx="11148" cy="8432"/>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8"/>
            <p:cNvSpPr/>
            <p:nvPr/>
          </p:nvSpPr>
          <p:spPr>
            <a:xfrm rot="-6049856">
              <a:off x="7573375" y="358127"/>
              <a:ext cx="14910" cy="4216"/>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8"/>
            <p:cNvSpPr/>
            <p:nvPr/>
          </p:nvSpPr>
          <p:spPr>
            <a:xfrm rot="-6049856">
              <a:off x="7594109" y="340304"/>
              <a:ext cx="11705" cy="8281"/>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8"/>
            <p:cNvSpPr/>
            <p:nvPr/>
          </p:nvSpPr>
          <p:spPr>
            <a:xfrm rot="-6049856">
              <a:off x="7703184" y="359203"/>
              <a:ext cx="25919" cy="1506"/>
            </a:xfrm>
            <a:custGeom>
              <a:avLst/>
              <a:gdLst/>
              <a:ahLst/>
              <a:cxnLst/>
              <a:rect l="l" t="t" r="r" b="b"/>
              <a:pathLst>
                <a:path w="186" h="10" extrusionOk="0">
                  <a:moveTo>
                    <a:pt x="0" y="1"/>
                  </a:moveTo>
                  <a:lnTo>
                    <a:pt x="185" y="9"/>
                  </a:lnTo>
                  <a:lnTo>
                    <a:pt x="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8"/>
            <p:cNvSpPr/>
            <p:nvPr/>
          </p:nvSpPr>
          <p:spPr>
            <a:xfrm rot="-6049856">
              <a:off x="7784399" y="270778"/>
              <a:ext cx="26058" cy="12046"/>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8"/>
            <p:cNvSpPr/>
            <p:nvPr/>
          </p:nvSpPr>
          <p:spPr>
            <a:xfrm rot="-6049856">
              <a:off x="7796622" y="290203"/>
              <a:ext cx="3762" cy="2861"/>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8"/>
            <p:cNvSpPr/>
            <p:nvPr/>
          </p:nvSpPr>
          <p:spPr>
            <a:xfrm rot="-6049856">
              <a:off x="8927606" y="171032"/>
              <a:ext cx="7525" cy="6776"/>
            </a:xfrm>
            <a:custGeom>
              <a:avLst/>
              <a:gdLst/>
              <a:ahLst/>
              <a:cxnLst/>
              <a:rect l="l" t="t" r="r" b="b"/>
              <a:pathLst>
                <a:path w="54" h="45" extrusionOk="0">
                  <a:moveTo>
                    <a:pt x="35" y="1"/>
                  </a:moveTo>
                  <a:lnTo>
                    <a:pt x="0" y="45"/>
                  </a:lnTo>
                  <a:lnTo>
                    <a:pt x="0" y="45"/>
                  </a:lnTo>
                  <a:lnTo>
                    <a:pt x="53" y="9"/>
                  </a:lnTo>
                  <a:lnTo>
                    <a:pt x="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8"/>
            <p:cNvSpPr/>
            <p:nvPr/>
          </p:nvSpPr>
          <p:spPr>
            <a:xfrm rot="-6049856">
              <a:off x="8929381" y="157491"/>
              <a:ext cx="16164" cy="5421"/>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8"/>
            <p:cNvSpPr/>
            <p:nvPr/>
          </p:nvSpPr>
          <p:spPr>
            <a:xfrm rot="-6049856">
              <a:off x="8139314" y="187162"/>
              <a:ext cx="8779" cy="4216"/>
            </a:xfrm>
            <a:custGeom>
              <a:avLst/>
              <a:gdLst/>
              <a:ahLst/>
              <a:cxnLst/>
              <a:rect l="l" t="t" r="r" b="b"/>
              <a:pathLst>
                <a:path w="63" h="28" extrusionOk="0">
                  <a:moveTo>
                    <a:pt x="36" y="1"/>
                  </a:moveTo>
                  <a:cubicBezTo>
                    <a:pt x="10" y="1"/>
                    <a:pt x="10" y="10"/>
                    <a:pt x="1" y="27"/>
                  </a:cubicBez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8"/>
            <p:cNvSpPr/>
            <p:nvPr/>
          </p:nvSpPr>
          <p:spPr>
            <a:xfrm rot="-6049856">
              <a:off x="8213435" y="188236"/>
              <a:ext cx="13656" cy="2710"/>
            </a:xfrm>
            <a:custGeom>
              <a:avLst/>
              <a:gdLst/>
              <a:ahLst/>
              <a:cxnLst/>
              <a:rect l="l" t="t" r="r" b="b"/>
              <a:pathLst>
                <a:path w="98" h="18" extrusionOk="0">
                  <a:moveTo>
                    <a:pt x="97" y="0"/>
                  </a:moveTo>
                  <a:lnTo>
                    <a:pt x="0" y="18"/>
                  </a:lnTo>
                  <a:lnTo>
                    <a:pt x="97" y="9"/>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8"/>
            <p:cNvSpPr/>
            <p:nvPr/>
          </p:nvSpPr>
          <p:spPr>
            <a:xfrm rot="-6049856">
              <a:off x="8269725" y="156330"/>
              <a:ext cx="16025" cy="9486"/>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7" name="Google Shape;6807;p28"/>
          <p:cNvSpPr/>
          <p:nvPr/>
        </p:nvSpPr>
        <p:spPr>
          <a:xfrm rot="-1528266">
            <a:off x="462036" y="610506"/>
            <a:ext cx="161295" cy="117711"/>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8"/>
          <p:cNvSpPr/>
          <p:nvPr/>
        </p:nvSpPr>
        <p:spPr>
          <a:xfrm rot="-1528266">
            <a:off x="667560" y="898205"/>
            <a:ext cx="144883" cy="98581"/>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8"/>
          <p:cNvSpPr/>
          <p:nvPr/>
        </p:nvSpPr>
        <p:spPr>
          <a:xfrm rot="-1528266">
            <a:off x="1602008" y="364458"/>
            <a:ext cx="144557" cy="9901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8"/>
          <p:cNvSpPr/>
          <p:nvPr/>
        </p:nvSpPr>
        <p:spPr>
          <a:xfrm rot="-1528266">
            <a:off x="426789" y="780491"/>
            <a:ext cx="129666" cy="97386"/>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8"/>
          <p:cNvSpPr/>
          <p:nvPr/>
        </p:nvSpPr>
        <p:spPr>
          <a:xfrm rot="-1528266">
            <a:off x="222958" y="481381"/>
            <a:ext cx="130319" cy="102494"/>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8"/>
          <p:cNvSpPr/>
          <p:nvPr/>
        </p:nvSpPr>
        <p:spPr>
          <a:xfrm rot="-1528266">
            <a:off x="277483" y="318071"/>
            <a:ext cx="132710" cy="82278"/>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8"/>
          <p:cNvSpPr/>
          <p:nvPr/>
        </p:nvSpPr>
        <p:spPr>
          <a:xfrm rot="-1528266">
            <a:off x="493329" y="179347"/>
            <a:ext cx="159882" cy="101298"/>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8"/>
          <p:cNvSpPr/>
          <p:nvPr/>
        </p:nvSpPr>
        <p:spPr>
          <a:xfrm rot="-1528266">
            <a:off x="768389" y="324321"/>
            <a:ext cx="139340" cy="63040"/>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8"/>
          <p:cNvSpPr/>
          <p:nvPr/>
        </p:nvSpPr>
        <p:spPr>
          <a:xfrm rot="-1528266">
            <a:off x="1072208" y="340790"/>
            <a:ext cx="140753" cy="89234"/>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8"/>
          <p:cNvSpPr/>
          <p:nvPr/>
        </p:nvSpPr>
        <p:spPr>
          <a:xfrm rot="-1528266">
            <a:off x="1200498" y="483398"/>
            <a:ext cx="117819" cy="86517"/>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8"/>
          <p:cNvSpPr/>
          <p:nvPr/>
        </p:nvSpPr>
        <p:spPr>
          <a:xfrm rot="-1528266">
            <a:off x="896107" y="486345"/>
            <a:ext cx="145100" cy="73257"/>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8"/>
          <p:cNvSpPr/>
          <p:nvPr/>
        </p:nvSpPr>
        <p:spPr>
          <a:xfrm rot="-1528266">
            <a:off x="1059669" y="651675"/>
            <a:ext cx="108255" cy="61083"/>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8"/>
          <p:cNvSpPr/>
          <p:nvPr/>
        </p:nvSpPr>
        <p:spPr>
          <a:xfrm rot="-1528266">
            <a:off x="1454293" y="631695"/>
            <a:ext cx="108255" cy="62062"/>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8"/>
          <p:cNvSpPr/>
          <p:nvPr/>
        </p:nvSpPr>
        <p:spPr>
          <a:xfrm rot="-1528266">
            <a:off x="120138" y="623733"/>
            <a:ext cx="133036" cy="10021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8"/>
          <p:cNvSpPr/>
          <p:nvPr/>
        </p:nvSpPr>
        <p:spPr>
          <a:xfrm rot="-1528266">
            <a:off x="-69531" y="454053"/>
            <a:ext cx="130210" cy="10586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8"/>
          <p:cNvSpPr/>
          <p:nvPr/>
        </p:nvSpPr>
        <p:spPr>
          <a:xfrm rot="-1528266">
            <a:off x="-13470" y="207429"/>
            <a:ext cx="114776" cy="118689"/>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8"/>
          <p:cNvSpPr/>
          <p:nvPr/>
        </p:nvSpPr>
        <p:spPr>
          <a:xfrm rot="-1528266">
            <a:off x="14684" y="-11098"/>
            <a:ext cx="169229" cy="109668"/>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8"/>
          <p:cNvSpPr/>
          <p:nvPr/>
        </p:nvSpPr>
        <p:spPr>
          <a:xfrm rot="-1528266">
            <a:off x="814676" y="142697"/>
            <a:ext cx="137601" cy="7662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8"/>
          <p:cNvSpPr/>
          <p:nvPr/>
        </p:nvSpPr>
        <p:spPr>
          <a:xfrm rot="-1528266">
            <a:off x="1037666" y="141399"/>
            <a:ext cx="131840" cy="79126"/>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8"/>
          <p:cNvSpPr/>
          <p:nvPr/>
        </p:nvSpPr>
        <p:spPr>
          <a:xfrm rot="-1528266">
            <a:off x="1276508" y="207667"/>
            <a:ext cx="134883" cy="75756"/>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8"/>
          <p:cNvSpPr/>
          <p:nvPr/>
        </p:nvSpPr>
        <p:spPr>
          <a:xfrm rot="-1528266">
            <a:off x="1181149" y="728729"/>
            <a:ext cx="145861" cy="92603"/>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8"/>
          <p:cNvSpPr/>
          <p:nvPr/>
        </p:nvSpPr>
        <p:spPr>
          <a:xfrm rot="-1528266">
            <a:off x="940331" y="854415"/>
            <a:ext cx="131188" cy="95103"/>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8"/>
          <p:cNvSpPr/>
          <p:nvPr/>
        </p:nvSpPr>
        <p:spPr>
          <a:xfrm rot="-1528266">
            <a:off x="574148" y="447517"/>
            <a:ext cx="150643" cy="9238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8"/>
          <p:cNvSpPr/>
          <p:nvPr/>
        </p:nvSpPr>
        <p:spPr>
          <a:xfrm rot="-1528266">
            <a:off x="777441" y="681870"/>
            <a:ext cx="145752" cy="57279"/>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8"/>
          <p:cNvSpPr/>
          <p:nvPr/>
        </p:nvSpPr>
        <p:spPr>
          <a:xfrm rot="-1528266">
            <a:off x="243563" y="110886"/>
            <a:ext cx="111950" cy="72822"/>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8"/>
          <p:cNvSpPr/>
          <p:nvPr/>
        </p:nvSpPr>
        <p:spPr>
          <a:xfrm rot="-1528266">
            <a:off x="-229225" y="-7304"/>
            <a:ext cx="121080" cy="10336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8"/>
          <p:cNvSpPr/>
          <p:nvPr/>
        </p:nvSpPr>
        <p:spPr>
          <a:xfrm rot="-1528266">
            <a:off x="-251053" y="272868"/>
            <a:ext cx="120102" cy="103146"/>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8"/>
          <p:cNvSpPr/>
          <p:nvPr/>
        </p:nvSpPr>
        <p:spPr>
          <a:xfrm rot="-1528266">
            <a:off x="-474287" y="96210"/>
            <a:ext cx="121080" cy="103798"/>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8"/>
          <p:cNvSpPr/>
          <p:nvPr/>
        </p:nvSpPr>
        <p:spPr>
          <a:xfrm rot="-1528266">
            <a:off x="1370949" y="432494"/>
            <a:ext cx="122058" cy="73039"/>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69"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913"/>
        <p:cNvGrpSpPr/>
        <p:nvPr/>
      </p:nvGrpSpPr>
      <p:grpSpPr>
        <a:xfrm>
          <a:off x="0" y="0"/>
          <a:ext cx="0" cy="0"/>
          <a:chOff x="0" y="0"/>
          <a:chExt cx="0" cy="0"/>
        </a:xfrm>
      </p:grpSpPr>
      <p:sp>
        <p:nvSpPr>
          <p:cNvPr id="7914" name="Google Shape;791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915" name="Google Shape;791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notesSlide" Target="../notesSlides/notesSlide9.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notesSlide" Target="../notesSlides/notesSlide10.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PT5P4b3m4iI" TargetMode="External"/><Relationship Id="rId3" Type="http://schemas.openxmlformats.org/officeDocument/2006/relationships/audio" Target="../media/audio1.wav"/><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1" name="Google Shape;7921;p32"/>
          <p:cNvSpPr/>
          <p:nvPr/>
        </p:nvSpPr>
        <p:spPr>
          <a:xfrm>
            <a:off x="2721725" y="3660150"/>
            <a:ext cx="3712500" cy="211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CHƯƠNG 2: CHẤT QUANH TA</a:t>
            </a:r>
            <a:endParaRPr dirty="0"/>
          </a:p>
        </p:txBody>
      </p:sp>
      <p:sp>
        <p:nvSpPr>
          <p:cNvPr id="7923" name="Google Shape;7923;p32"/>
          <p:cNvSpPr txBox="1">
            <a:spLocks noGrp="1"/>
          </p:cNvSpPr>
          <p:nvPr>
            <p:ph type="ctrTitle"/>
          </p:nvPr>
        </p:nvSpPr>
        <p:spPr>
          <a:xfrm>
            <a:off x="0" y="2031900"/>
            <a:ext cx="7758815" cy="88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0" dirty="0">
                <a:latin typeface="+mj-lt"/>
              </a:rPr>
              <a:t>CÁC THỂ CỦA CHẤT </a:t>
            </a:r>
            <a:br>
              <a:rPr lang="en-US" sz="4400" b="0" dirty="0">
                <a:latin typeface="+mj-lt"/>
              </a:rPr>
            </a:br>
            <a:r>
              <a:rPr lang="en-US" sz="4400" b="0" dirty="0">
                <a:latin typeface="+mj-lt"/>
              </a:rPr>
              <a:t>VÀ SỰ CHUYỂN THỂ</a:t>
            </a:r>
            <a:endParaRPr sz="4400" b="0" dirty="0">
              <a:latin typeface="+mj-lt"/>
            </a:endParaRPr>
          </a:p>
        </p:txBody>
      </p:sp>
      <p:sp>
        <p:nvSpPr>
          <p:cNvPr id="5" name="Google Shape;7923;p32">
            <a:extLst>
              <a:ext uri="{FF2B5EF4-FFF2-40B4-BE49-F238E27FC236}">
                <a16:creationId xmlns:a16="http://schemas.microsoft.com/office/drawing/2014/main" xmlns="" id="{8FEB1AE6-560A-46E3-85F4-7AC95645DE50}"/>
              </a:ext>
            </a:extLst>
          </p:cNvPr>
          <p:cNvSpPr txBox="1">
            <a:spLocks/>
          </p:cNvSpPr>
          <p:nvPr/>
        </p:nvSpPr>
        <p:spPr>
          <a:xfrm>
            <a:off x="0" y="1320125"/>
            <a:ext cx="7758815" cy="8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pPr algn="ctr"/>
            <a:r>
              <a:rPr lang="en-US" sz="4400" b="0" dirty="0">
                <a:latin typeface="+mj-lt"/>
              </a:rPr>
              <a:t>BÀI 2</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xmlns=""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pic>
        <p:nvPicPr>
          <p:cNvPr id="15" name="Graphic 14" descr="Alarm clock">
            <a:extLst>
              <a:ext uri="{FF2B5EF4-FFF2-40B4-BE49-F238E27FC236}">
                <a16:creationId xmlns:a16="http://schemas.microsoft.com/office/drawing/2014/main" xmlns="" id="{8AA10725-7748-40CE-9BAD-CEC467BE6B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xmlns=""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xmlns="" id="{6BB2CD33-0E1F-474F-AB87-F0933D4F26D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xmlns=""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4</a:t>
            </a:r>
          </a:p>
        </p:txBody>
      </p:sp>
      <p:sp>
        <p:nvSpPr>
          <p:cNvPr id="16" name="Google Shape;8293;p37">
            <a:extLst>
              <a:ext uri="{FF2B5EF4-FFF2-40B4-BE49-F238E27FC236}">
                <a16:creationId xmlns:a16="http://schemas.microsoft.com/office/drawing/2014/main" xmlns=""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03 </a:t>
            </a:r>
            <a:r>
              <a:rPr lang="en-US" sz="2400" dirty="0" err="1">
                <a:solidFill>
                  <a:srgbClr val="002060"/>
                </a:solidFill>
                <a:latin typeface="+mj-lt"/>
              </a:rPr>
              <a:t>phút</a:t>
            </a:r>
            <a:endParaRPr lang="en-US" sz="2400" dirty="0">
              <a:solidFill>
                <a:srgbClr val="002060"/>
              </a:solidFill>
              <a:latin typeface="+mj-lt"/>
            </a:endParaRPr>
          </a:p>
        </p:txBody>
      </p:sp>
      <p:grpSp>
        <p:nvGrpSpPr>
          <p:cNvPr id="12" name="Group 11">
            <a:extLst>
              <a:ext uri="{FF2B5EF4-FFF2-40B4-BE49-F238E27FC236}">
                <a16:creationId xmlns:a16="http://schemas.microsoft.com/office/drawing/2014/main" xmlns="" id="{B81DAC51-0300-403D-B8C7-98C67EB054AF}"/>
              </a:ext>
            </a:extLst>
          </p:cNvPr>
          <p:cNvGrpSpPr/>
          <p:nvPr/>
        </p:nvGrpSpPr>
        <p:grpSpPr>
          <a:xfrm>
            <a:off x="80019" y="1870861"/>
            <a:ext cx="4408193" cy="3235177"/>
            <a:chOff x="164842" y="0"/>
            <a:chExt cx="7019566" cy="5547686"/>
          </a:xfrm>
        </p:grpSpPr>
        <p:sp>
          <p:nvSpPr>
            <p:cNvPr id="13" name="Oval 12">
              <a:extLst>
                <a:ext uri="{FF2B5EF4-FFF2-40B4-BE49-F238E27FC236}">
                  <a16:creationId xmlns:a16="http://schemas.microsoft.com/office/drawing/2014/main" xmlns=""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a16="http://schemas.microsoft.com/office/drawing/2014/main" xmlns=""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21" name="Group 20">
            <a:extLst>
              <a:ext uri="{FF2B5EF4-FFF2-40B4-BE49-F238E27FC236}">
                <a16:creationId xmlns:a16="http://schemas.microsoft.com/office/drawing/2014/main" xmlns="" id="{C73CC201-10DA-44F5-9BF7-7FB447E71D5F}"/>
              </a:ext>
            </a:extLst>
          </p:cNvPr>
          <p:cNvGrpSpPr/>
          <p:nvPr/>
        </p:nvGrpSpPr>
        <p:grpSpPr>
          <a:xfrm>
            <a:off x="4601198" y="1895391"/>
            <a:ext cx="4515507" cy="3122316"/>
            <a:chOff x="-13567" y="-345405"/>
            <a:chExt cx="7190450" cy="5354149"/>
          </a:xfrm>
        </p:grpSpPr>
        <p:sp>
          <p:nvSpPr>
            <p:cNvPr id="22" name="Oval 21">
              <a:extLst>
                <a:ext uri="{FF2B5EF4-FFF2-40B4-BE49-F238E27FC236}">
                  <a16:creationId xmlns:a16="http://schemas.microsoft.com/office/drawing/2014/main" xmlns=""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Oval 22">
              <a:extLst>
                <a:ext uri="{FF2B5EF4-FFF2-40B4-BE49-F238E27FC236}">
                  <a16:creationId xmlns:a16="http://schemas.microsoft.com/office/drawing/2014/main" xmlns=""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Text Box 2">
            <a:extLst>
              <a:ext uri="{FF2B5EF4-FFF2-40B4-BE49-F238E27FC236}">
                <a16:creationId xmlns:a16="http://schemas.microsoft.com/office/drawing/2014/main" xmlns="" id="{B7000782-DA73-4A52-A14F-6ABC0E7CE4A2}"/>
              </a:ext>
            </a:extLst>
          </p:cNvPr>
          <p:cNvSpPr txBox="1">
            <a:spLocks noChangeArrowheads="1"/>
          </p:cNvSpPr>
          <p:nvPr/>
        </p:nvSpPr>
        <p:spPr bwMode="auto">
          <a:xfrm>
            <a:off x="689435" y="2104429"/>
            <a:ext cx="1326898" cy="341953"/>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bay </a:t>
            </a:r>
            <a:r>
              <a:rPr lang="en-US" sz="1600" dirty="0" err="1">
                <a:solidFill>
                  <a:srgbClr val="000000"/>
                </a:solidFill>
                <a:effectLst/>
                <a:latin typeface="+mn-lt"/>
                <a:ea typeface="Constantia" panose="02030602050306030303" pitchFamily="18" charset="0"/>
                <a:cs typeface="Times New Roman" panose="02020603050405020304" pitchFamily="18" charset="0"/>
              </a:rPr>
              <a:t>hơi</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a16="http://schemas.microsoft.com/office/drawing/2014/main" xmlns="" id="{BDBE84D8-A2DF-4208-BE92-6871BA445486}"/>
              </a:ext>
            </a:extLst>
          </p:cNvPr>
          <p:cNvSpPr txBox="1">
            <a:spLocks noChangeArrowheads="1"/>
          </p:cNvSpPr>
          <p:nvPr/>
        </p:nvSpPr>
        <p:spPr bwMode="auto">
          <a:xfrm>
            <a:off x="2639947" y="2134024"/>
            <a:ext cx="1462286" cy="34195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ngưng</a:t>
            </a:r>
            <a:r>
              <a:rPr lang="en-US" sz="1600" dirty="0">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tụ</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80C1B56E-38FB-40E1-AB24-B4F8E3D94BA0}"/>
              </a:ext>
            </a:extLst>
          </p:cNvPr>
          <p:cNvSpPr/>
          <p:nvPr/>
        </p:nvSpPr>
        <p:spPr>
          <a:xfrm>
            <a:off x="183974" y="1311266"/>
            <a:ext cx="8817176" cy="508281"/>
          </a:xfrm>
          <a:prstGeom prst="rect">
            <a:avLst/>
          </a:prstGeom>
        </p:spPr>
        <p:txBody>
          <a:bodyPr wrap="square">
            <a:spAutoFit/>
          </a:bodyPr>
          <a:lstStyle/>
          <a:p>
            <a:pPr lvl="0" algn="just">
              <a:lnSpc>
                <a:spcPct val="125000"/>
              </a:lnSpc>
              <a:buSzPts val="1500"/>
            </a:pPr>
            <a:r>
              <a:rPr lang="en-US" sz="2400" b="1" dirty="0" err="1">
                <a:latin typeface="Segoe UI  "/>
                <a:sym typeface="Nunito"/>
              </a:rPr>
              <a:t>Đọc</a:t>
            </a:r>
            <a:r>
              <a:rPr lang="en-US" sz="2400" b="1" dirty="0">
                <a:latin typeface="Segoe UI  "/>
                <a:sym typeface="Nunito"/>
              </a:rPr>
              <a:t> </a:t>
            </a:r>
            <a:r>
              <a:rPr lang="en-US" sz="2400" b="1" dirty="0" err="1">
                <a:latin typeface="Segoe UI  "/>
                <a:sym typeface="Nunito"/>
              </a:rPr>
              <a:t>sách</a:t>
            </a:r>
            <a:r>
              <a:rPr lang="en-US" sz="2400" b="1" dirty="0">
                <a:latin typeface="Segoe UI  "/>
                <a:sym typeface="Nunito"/>
              </a:rPr>
              <a:t> </a:t>
            </a:r>
            <a:r>
              <a:rPr lang="en-US" sz="2400" b="1" dirty="0" err="1">
                <a:latin typeface="Segoe UI  "/>
                <a:sym typeface="Nunito"/>
              </a:rPr>
              <a:t>mục</a:t>
            </a:r>
            <a:r>
              <a:rPr lang="en-US" sz="2400" b="1" dirty="0">
                <a:latin typeface="Segoe UI  "/>
                <a:sym typeface="Nunito"/>
              </a:rPr>
              <a:t> 2 </a:t>
            </a:r>
            <a:r>
              <a:rPr lang="en-US" sz="2400" b="1" dirty="0" err="1">
                <a:latin typeface="Segoe UI  "/>
                <a:sym typeface="Nunito"/>
              </a:rPr>
              <a:t>trang</a:t>
            </a:r>
            <a:r>
              <a:rPr lang="en-US" sz="2400" b="1" dirty="0">
                <a:latin typeface="Segoe UI  "/>
                <a:sym typeface="Nunito"/>
              </a:rPr>
              <a:t> 33 </a:t>
            </a:r>
            <a:r>
              <a:rPr lang="en-US" sz="2400" b="1" dirty="0" err="1">
                <a:latin typeface="Segoe UI  "/>
                <a:sym typeface="Nunito"/>
              </a:rPr>
              <a:t>và</a:t>
            </a:r>
            <a:r>
              <a:rPr lang="en-US" sz="2400" b="1" dirty="0">
                <a:latin typeface="Segoe UI  "/>
                <a:sym typeface="Nunito"/>
              </a:rPr>
              <a:t> </a:t>
            </a:r>
            <a:r>
              <a:rPr lang="en-US" sz="2400" b="1" dirty="0" err="1">
                <a:latin typeface="Segoe UI  "/>
                <a:sym typeface="Nunito"/>
              </a:rPr>
              <a:t>hoàn</a:t>
            </a:r>
            <a:r>
              <a:rPr lang="en-US" sz="2400" b="1" dirty="0">
                <a:latin typeface="Segoe UI  "/>
                <a:sym typeface="Nunito"/>
              </a:rPr>
              <a:t> </a:t>
            </a:r>
            <a:r>
              <a:rPr lang="en-US" sz="2400" b="1" dirty="0" err="1">
                <a:latin typeface="Segoe UI  "/>
                <a:sym typeface="Nunito"/>
              </a:rPr>
              <a:t>thành</a:t>
            </a:r>
            <a:r>
              <a:rPr lang="en-US" sz="2400" b="1" dirty="0">
                <a:latin typeface="Segoe UI  "/>
                <a:sym typeface="Nunito"/>
              </a:rPr>
              <a:t> </a:t>
            </a:r>
            <a:r>
              <a:rPr lang="en-US" sz="2400" b="1" dirty="0" err="1">
                <a:latin typeface="Segoe UI  "/>
                <a:sym typeface="Nunito"/>
              </a:rPr>
              <a:t>sơ</a:t>
            </a:r>
            <a:r>
              <a:rPr lang="en-US" sz="2400" b="1" dirty="0">
                <a:latin typeface="Segoe UI  "/>
                <a:sym typeface="Nunito"/>
              </a:rPr>
              <a:t> </a:t>
            </a:r>
            <a:r>
              <a:rPr lang="en-US" sz="2400" b="1" dirty="0" err="1">
                <a:latin typeface="Segoe UI  "/>
                <a:sym typeface="Nunito"/>
              </a:rPr>
              <a:t>đồ</a:t>
            </a:r>
            <a:r>
              <a:rPr lang="en-US" sz="2400" b="1" dirty="0">
                <a:latin typeface="Segoe UI  "/>
                <a:sym typeface="Nunito"/>
              </a:rPr>
              <a:t> </a:t>
            </a:r>
            <a:r>
              <a:rPr lang="en-US" sz="2400" b="1" dirty="0" err="1">
                <a:latin typeface="Segoe UI  "/>
                <a:sym typeface="Nunito"/>
              </a:rPr>
              <a:t>sau</a:t>
            </a:r>
            <a:r>
              <a:rPr lang="en-US" sz="2400" b="1" dirty="0">
                <a:latin typeface="Segoe UI  "/>
                <a:sym typeface="Nunito"/>
              </a:rPr>
              <a:t>.</a:t>
            </a:r>
          </a:p>
        </p:txBody>
      </p:sp>
      <p:sp>
        <p:nvSpPr>
          <p:cNvPr id="28" name="Text Box 2">
            <a:extLst>
              <a:ext uri="{FF2B5EF4-FFF2-40B4-BE49-F238E27FC236}">
                <a16:creationId xmlns:a16="http://schemas.microsoft.com/office/drawing/2014/main" xmlns="" id="{4BF60B41-7D70-4D61-9782-83CA89E875CE}"/>
              </a:ext>
            </a:extLst>
          </p:cNvPr>
          <p:cNvSpPr txBox="1">
            <a:spLocks noChangeArrowheads="1"/>
          </p:cNvSpPr>
          <p:nvPr/>
        </p:nvSpPr>
        <p:spPr bwMode="auto">
          <a:xfrm>
            <a:off x="5264135" y="2113012"/>
            <a:ext cx="1371479" cy="373115"/>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bay </a:t>
            </a:r>
            <a:r>
              <a:rPr lang="en-US" sz="1800" dirty="0" err="1">
                <a:solidFill>
                  <a:srgbClr val="000000"/>
                </a:solidFill>
                <a:effectLst/>
                <a:latin typeface="+mn-lt"/>
                <a:ea typeface="Constantia" panose="02030602050306030303" pitchFamily="18" charset="0"/>
                <a:cs typeface="Times New Roman" panose="02020603050405020304" pitchFamily="18" charset="0"/>
              </a:rPr>
              <a:t>hơi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a16="http://schemas.microsoft.com/office/drawing/2014/main" xmlns="" id="{6D9E0E1E-F7EE-4ECE-9B16-9F777ECC106D}"/>
              </a:ext>
            </a:extLst>
          </p:cNvPr>
          <p:cNvSpPr txBox="1">
            <a:spLocks noChangeArrowheads="1"/>
          </p:cNvSpPr>
          <p:nvPr/>
        </p:nvSpPr>
        <p:spPr bwMode="auto">
          <a:xfrm>
            <a:off x="7443377" y="2081843"/>
            <a:ext cx="1016346" cy="37311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a:t>
            </a:r>
            <a:r>
              <a:rPr lang="en-US" sz="1800" dirty="0" err="1">
                <a:latin typeface="+mn-lt"/>
                <a:ea typeface="Constantia" panose="02030602050306030303" pitchFamily="18" charset="0"/>
                <a:cs typeface="Times New Roman" panose="02020603050405020304" pitchFamily="18" charset="0"/>
              </a:rPr>
              <a:t>sôi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a16="http://schemas.microsoft.com/office/drawing/2014/main" xmlns="" id="{CE8E5DF7-5E86-4744-A782-ED495CE3FBFE}"/>
              </a:ext>
            </a:extLst>
          </p:cNvPr>
          <p:cNvSpPr txBox="1">
            <a:spLocks noChangeArrowheads="1"/>
          </p:cNvSpPr>
          <p:nvPr/>
        </p:nvSpPr>
        <p:spPr bwMode="auto">
          <a:xfrm>
            <a:off x="206901" y="2665338"/>
            <a:ext cx="1244188" cy="176695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1" name="Text Box 2">
            <a:extLst>
              <a:ext uri="{FF2B5EF4-FFF2-40B4-BE49-F238E27FC236}">
                <a16:creationId xmlns:a16="http://schemas.microsoft.com/office/drawing/2014/main" xmlns="" id="{A4510146-B4FF-4B68-91C0-6F581EF1220F}"/>
              </a:ext>
            </a:extLst>
          </p:cNvPr>
          <p:cNvSpPr txBox="1">
            <a:spLocks noChangeArrowheads="1"/>
          </p:cNvSpPr>
          <p:nvPr/>
        </p:nvSpPr>
        <p:spPr bwMode="auto">
          <a:xfrm>
            <a:off x="1654604" y="2538238"/>
            <a:ext cx="1244188"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giữa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và</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Xảy</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ra ở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mọi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nhiệt</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độ</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2" name="Text Box 2">
            <a:extLst>
              <a:ext uri="{FF2B5EF4-FFF2-40B4-BE49-F238E27FC236}">
                <a16:creationId xmlns:a16="http://schemas.microsoft.com/office/drawing/2014/main" xmlns="" id="{8F56005F-8E32-426F-A9DE-62750DF94174}"/>
              </a:ext>
            </a:extLst>
          </p:cNvPr>
          <p:cNvSpPr txBox="1">
            <a:spLocks noChangeArrowheads="1"/>
          </p:cNvSpPr>
          <p:nvPr/>
        </p:nvSpPr>
        <p:spPr bwMode="auto">
          <a:xfrm>
            <a:off x="3145214" y="2571750"/>
            <a:ext cx="1105535"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3" name="Text Box 2">
            <a:extLst>
              <a:ext uri="{FF2B5EF4-FFF2-40B4-BE49-F238E27FC236}">
                <a16:creationId xmlns:a16="http://schemas.microsoft.com/office/drawing/2014/main" xmlns="" id="{3A0A0BF5-AB3D-4217-967D-3A71D12FD27A}"/>
              </a:ext>
            </a:extLst>
          </p:cNvPr>
          <p:cNvSpPr txBox="1">
            <a:spLocks noChangeArrowheads="1"/>
          </p:cNvSpPr>
          <p:nvPr/>
        </p:nvSpPr>
        <p:spPr bwMode="auto">
          <a:xfrm>
            <a:off x="4802585" y="2703748"/>
            <a:ext cx="1343092"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a:t>
            </a:r>
            <a:r>
              <a:rPr lang="en-US" dirty="0" err="1"/>
              <a:t>Xảy</a:t>
            </a:r>
            <a:r>
              <a:rPr lang="en-US" dirty="0"/>
              <a:t> ra </a:t>
            </a:r>
            <a:r>
              <a:rPr lang="en-US" dirty="0" err="1"/>
              <a:t>trên</a:t>
            </a:r>
            <a:r>
              <a:rPr lang="en-US" dirty="0"/>
              <a:t> </a:t>
            </a:r>
            <a:r>
              <a:rPr lang="en-US" dirty="0" err="1"/>
              <a:t>bề</a:t>
            </a:r>
            <a:r>
              <a:rPr lang="en-US" dirty="0"/>
              <a:t> </a:t>
            </a:r>
            <a:r>
              <a:rPr lang="en-US" dirty="0" err="1"/>
              <a:t>mặt</a:t>
            </a:r>
            <a:r>
              <a:rPr lang="en-US" dirty="0"/>
              <a:t> </a:t>
            </a:r>
            <a:r>
              <a:rPr lang="en-US" dirty="0" err="1"/>
              <a:t>chất</a:t>
            </a:r>
            <a:r>
              <a:rPr lang="en-US" dirty="0"/>
              <a:t> </a:t>
            </a:r>
            <a:r>
              <a:rPr lang="en-US" dirty="0" err="1"/>
              <a:t>lỏng</a:t>
            </a:r>
            <a:endParaRPr lang="en-US" dirty="0"/>
          </a:p>
          <a:p>
            <a:r>
              <a:rPr lang="en-US" dirty="0"/>
              <a:t>-</a:t>
            </a:r>
            <a:r>
              <a:rPr lang="en-US" dirty="0" err="1"/>
              <a:t>Xảy</a:t>
            </a:r>
            <a:r>
              <a:rPr lang="en-US" dirty="0"/>
              <a:t> ra ở </a:t>
            </a:r>
            <a:r>
              <a:rPr lang="en-US" dirty="0" err="1"/>
              <a:t>mọi</a:t>
            </a:r>
            <a:r>
              <a:rPr lang="en-US" dirty="0"/>
              <a:t> </a:t>
            </a:r>
            <a:r>
              <a:rPr lang="en-US" dirty="0" err="1"/>
              <a:t>nhiệt</a:t>
            </a:r>
            <a:r>
              <a:rPr lang="en-US" dirty="0"/>
              <a:t> </a:t>
            </a:r>
            <a:r>
              <a:rPr lang="en-US" dirty="0" err="1"/>
              <a:t>độ</a:t>
            </a:r>
            <a:endParaRPr lang="en-US" dirty="0"/>
          </a:p>
        </p:txBody>
      </p:sp>
      <p:sp>
        <p:nvSpPr>
          <p:cNvPr id="34" name="Text Box 2">
            <a:extLst>
              <a:ext uri="{FF2B5EF4-FFF2-40B4-BE49-F238E27FC236}">
                <a16:creationId xmlns:a16="http://schemas.microsoft.com/office/drawing/2014/main" xmlns="" id="{3D0AC6DE-C18B-45B6-92D9-3615125EA29B}"/>
              </a:ext>
            </a:extLst>
          </p:cNvPr>
          <p:cNvSpPr txBox="1">
            <a:spLocks noChangeArrowheads="1"/>
          </p:cNvSpPr>
          <p:nvPr/>
        </p:nvSpPr>
        <p:spPr bwMode="auto">
          <a:xfrm>
            <a:off x="6062476" y="2729159"/>
            <a:ext cx="1427270"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err="1"/>
              <a:t>Sự</a:t>
            </a:r>
            <a:r>
              <a:rPr lang="en-US" dirty="0"/>
              <a:t> </a:t>
            </a:r>
            <a:r>
              <a:rPr lang="en-US" dirty="0" err="1"/>
              <a:t>chuyển</a:t>
            </a:r>
            <a:r>
              <a:rPr lang="en-US" dirty="0"/>
              <a:t> </a:t>
            </a:r>
            <a:r>
              <a:rPr lang="en-US" dirty="0" err="1"/>
              <a:t>thể</a:t>
            </a:r>
            <a:r>
              <a:rPr lang="en-US" dirty="0"/>
              <a:t> </a:t>
            </a:r>
            <a:r>
              <a:rPr lang="en-US" dirty="0" err="1"/>
              <a:t>từ</a:t>
            </a:r>
            <a:r>
              <a:rPr lang="en-US" dirty="0"/>
              <a:t> </a:t>
            </a:r>
            <a:r>
              <a:rPr lang="en-US" dirty="0" err="1"/>
              <a:t>thể</a:t>
            </a:r>
            <a:r>
              <a:rPr lang="en-US" dirty="0"/>
              <a:t> </a:t>
            </a:r>
            <a:r>
              <a:rPr lang="en-US" dirty="0" err="1"/>
              <a:t>lỏng</a:t>
            </a:r>
            <a:r>
              <a:rPr lang="en-US" dirty="0"/>
              <a:t> sang </a:t>
            </a:r>
            <a:r>
              <a:rPr lang="en-US" dirty="0" err="1"/>
              <a:t>thể</a:t>
            </a:r>
            <a:r>
              <a:rPr lang="en-US" dirty="0"/>
              <a:t> </a:t>
            </a:r>
            <a:r>
              <a:rPr lang="en-US" dirty="0" err="1"/>
              <a:t>khí</a:t>
            </a:r>
            <a:r>
              <a:rPr lang="en-US" dirty="0"/>
              <a:t> (</a:t>
            </a:r>
            <a:r>
              <a:rPr lang="en-US" dirty="0" err="1"/>
              <a:t>hơi</a:t>
            </a:r>
            <a:r>
              <a:rPr lang="en-US" dirty="0"/>
              <a:t>) </a:t>
            </a:r>
            <a:r>
              <a:rPr lang="en-US" dirty="0" err="1"/>
              <a:t>của</a:t>
            </a:r>
            <a:r>
              <a:rPr lang="en-US" dirty="0"/>
              <a:t> </a:t>
            </a:r>
            <a:r>
              <a:rPr lang="en-US" dirty="0" err="1"/>
              <a:t>chất</a:t>
            </a:r>
            <a:endParaRPr lang="en-US" dirty="0"/>
          </a:p>
        </p:txBody>
      </p:sp>
      <p:sp>
        <p:nvSpPr>
          <p:cNvPr id="35" name="Text Box 2">
            <a:extLst>
              <a:ext uri="{FF2B5EF4-FFF2-40B4-BE49-F238E27FC236}">
                <a16:creationId xmlns:a16="http://schemas.microsoft.com/office/drawing/2014/main" xmlns="" id="{70484A39-3159-4DEA-B239-A43EFAB20D60}"/>
              </a:ext>
            </a:extLst>
          </p:cNvPr>
          <p:cNvSpPr txBox="1">
            <a:spLocks noChangeArrowheads="1"/>
          </p:cNvSpPr>
          <p:nvPr/>
        </p:nvSpPr>
        <p:spPr bwMode="auto">
          <a:xfrm>
            <a:off x="7434804" y="2458372"/>
            <a:ext cx="1455989" cy="2050113"/>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 </a:t>
            </a:r>
            <a:r>
              <a:rPr lang="en-US" dirty="0" err="1"/>
              <a:t>Xảy</a:t>
            </a:r>
            <a:r>
              <a:rPr lang="en-US" dirty="0"/>
              <a:t> ra </a:t>
            </a:r>
            <a:r>
              <a:rPr lang="en-US" dirty="0" err="1"/>
              <a:t>cả</a:t>
            </a:r>
            <a:r>
              <a:rPr lang="en-US" dirty="0"/>
              <a:t> </a:t>
            </a:r>
            <a:r>
              <a:rPr lang="en-US" dirty="0" err="1"/>
              <a:t>trên</a:t>
            </a:r>
            <a:r>
              <a:rPr lang="en-US" dirty="0"/>
              <a:t> </a:t>
            </a:r>
            <a:r>
              <a:rPr lang="en-US" dirty="0" err="1"/>
              <a:t>bề</a:t>
            </a:r>
            <a:r>
              <a:rPr lang="en-US" dirty="0"/>
              <a:t> </a:t>
            </a:r>
            <a:r>
              <a:rPr lang="en-US" dirty="0" err="1"/>
              <a:t>mặt</a:t>
            </a:r>
            <a:r>
              <a:rPr lang="en-US" dirty="0"/>
              <a:t> </a:t>
            </a:r>
            <a:r>
              <a:rPr lang="en-US" dirty="0" err="1"/>
              <a:t>và</a:t>
            </a:r>
            <a:r>
              <a:rPr lang="en-US" dirty="0"/>
              <a:t> </a:t>
            </a:r>
            <a:r>
              <a:rPr lang="en-US" dirty="0" err="1"/>
              <a:t>trong</a:t>
            </a:r>
            <a:r>
              <a:rPr lang="en-US" dirty="0"/>
              <a:t> </a:t>
            </a:r>
            <a:r>
              <a:rPr lang="en-US" dirty="0" err="1"/>
              <a:t>lòng</a:t>
            </a:r>
            <a:r>
              <a:rPr lang="en-US" dirty="0"/>
              <a:t> </a:t>
            </a:r>
            <a:r>
              <a:rPr lang="en-US" dirty="0" err="1"/>
              <a:t>khối</a:t>
            </a:r>
            <a:r>
              <a:rPr lang="en-US" dirty="0"/>
              <a:t> </a:t>
            </a:r>
            <a:r>
              <a:rPr lang="en-US" dirty="0" err="1"/>
              <a:t>chất</a:t>
            </a:r>
            <a:r>
              <a:rPr lang="en-US" dirty="0"/>
              <a:t> </a:t>
            </a:r>
            <a:r>
              <a:rPr lang="en-US" dirty="0" err="1"/>
              <a:t>lỏng</a:t>
            </a:r>
            <a:endParaRPr lang="en-US" dirty="0"/>
          </a:p>
          <a:p>
            <a:r>
              <a:rPr lang="en-US" dirty="0"/>
              <a:t>- </a:t>
            </a:r>
            <a:r>
              <a:rPr lang="en-US" dirty="0" err="1"/>
              <a:t>Chỉ</a:t>
            </a:r>
            <a:r>
              <a:rPr lang="en-US" dirty="0"/>
              <a:t> </a:t>
            </a:r>
            <a:r>
              <a:rPr lang="en-US" dirty="0" err="1"/>
              <a:t>xảy</a:t>
            </a:r>
            <a:r>
              <a:rPr lang="en-US" dirty="0"/>
              <a:t> ra ở </a:t>
            </a:r>
            <a:r>
              <a:rPr lang="en-US" dirty="0" err="1"/>
              <a:t>nhiệt</a:t>
            </a:r>
            <a:r>
              <a:rPr lang="en-US" dirty="0"/>
              <a:t> </a:t>
            </a:r>
            <a:r>
              <a:rPr lang="en-US" dirty="0" err="1"/>
              <a:t>độ</a:t>
            </a:r>
            <a:r>
              <a:rPr lang="en-US" dirty="0"/>
              <a:t> </a:t>
            </a:r>
            <a:r>
              <a:rPr lang="en-US" dirty="0" err="1"/>
              <a:t>sôi</a:t>
            </a:r>
            <a:endParaRPr lang="en-US" dirty="0"/>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300000"/>
                                        <p:tgtEl>
                                          <p:spTgt spid="25"/>
                                        </p:tgtEl>
                                      </p:cBhvr>
                                    </p:animEffect>
                                    <p:set>
                                      <p:cBhvr>
                                        <p:cTn id="38"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P spid="30" grpId="0"/>
      <p:bldP spid="31"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FFFF"/>
        </a:solidFill>
        <a:effectLst/>
      </p:bgPr>
    </p:bg>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xmlns=""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solidFill>
                  <a:schemeClr val="accent1">
                    <a:lumMod val="75000"/>
                  </a:schemeClr>
                </a:solidFill>
                <a:latin typeface="+mj-lt"/>
              </a:rPr>
              <a:t>Thí</a:t>
            </a:r>
            <a:r>
              <a:rPr lang="en-US" sz="2800" dirty="0">
                <a:solidFill>
                  <a:schemeClr val="accent1">
                    <a:lumMod val="75000"/>
                  </a:schemeClr>
                </a:solidFill>
                <a:latin typeface="+mj-lt"/>
              </a:rPr>
              <a:t> </a:t>
            </a:r>
            <a:r>
              <a:rPr lang="en-US" sz="2800" dirty="0" err="1">
                <a:solidFill>
                  <a:schemeClr val="accent1">
                    <a:lumMod val="75000"/>
                  </a:schemeClr>
                </a:solidFill>
                <a:latin typeface="+mj-lt"/>
              </a:rPr>
              <a:t>nghiệm</a:t>
            </a:r>
            <a:endParaRPr sz="2800" dirty="0">
              <a:solidFill>
                <a:schemeClr val="accent1">
                  <a:lumMod val="75000"/>
                </a:schemeClr>
              </a:solidFill>
              <a:latin typeface="+mj-lt"/>
            </a:endParaRPr>
          </a:p>
        </p:txBody>
      </p:sp>
      <p:pic>
        <p:nvPicPr>
          <p:cNvPr id="15" name="Graphic 14" descr="Alarm clock">
            <a:extLst>
              <a:ext uri="{FF2B5EF4-FFF2-40B4-BE49-F238E27FC236}">
                <a16:creationId xmlns:a16="http://schemas.microsoft.com/office/drawing/2014/main" xmlns="" id="{8AA10725-7748-40CE-9BAD-CEC467BE6B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xmlns=""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xmlns="" id="{6BB2CD33-0E1F-474F-AB87-F0933D4F26D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xmlns=""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5</a:t>
            </a:r>
          </a:p>
        </p:txBody>
      </p:sp>
      <p:sp>
        <p:nvSpPr>
          <p:cNvPr id="16" name="Google Shape;8293;p37">
            <a:extLst>
              <a:ext uri="{FF2B5EF4-FFF2-40B4-BE49-F238E27FC236}">
                <a16:creationId xmlns:a16="http://schemas.microsoft.com/office/drawing/2014/main" xmlns=""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10 </a:t>
            </a:r>
            <a:r>
              <a:rPr lang="en-US" sz="2400" dirty="0" err="1">
                <a:solidFill>
                  <a:srgbClr val="002060"/>
                </a:solidFill>
                <a:latin typeface="+mj-lt"/>
              </a:rPr>
              <a:t>phút</a:t>
            </a:r>
            <a:endParaRPr lang="en-US" sz="2400" dirty="0">
              <a:solidFill>
                <a:srgbClr val="002060"/>
              </a:solidFill>
              <a:latin typeface="+mj-lt"/>
            </a:endParaRPr>
          </a:p>
        </p:txBody>
      </p:sp>
      <p:sp>
        <p:nvSpPr>
          <p:cNvPr id="6" name="Rectangle 5">
            <a:extLst>
              <a:ext uri="{FF2B5EF4-FFF2-40B4-BE49-F238E27FC236}">
                <a16:creationId xmlns:a16="http://schemas.microsoft.com/office/drawing/2014/main" xmlns="" id="{80C1B56E-38FB-40E1-AB24-B4F8E3D94BA0}"/>
              </a:ext>
            </a:extLst>
          </p:cNvPr>
          <p:cNvSpPr/>
          <p:nvPr/>
        </p:nvSpPr>
        <p:spPr>
          <a:xfrm>
            <a:off x="183974" y="1388630"/>
            <a:ext cx="3417381" cy="2793522"/>
          </a:xfrm>
          <a:prstGeom prst="rect">
            <a:avLst/>
          </a:prstGeom>
        </p:spPr>
        <p:txBody>
          <a:bodyPr wrap="square">
            <a:spAutoFit/>
          </a:bodyPr>
          <a:lstStyle/>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lẻ</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nóng</a:t>
            </a:r>
            <a:r>
              <a:rPr lang="en-US" sz="2400" dirty="0">
                <a:latin typeface="Segoe UI  "/>
                <a:sym typeface="Nunito"/>
              </a:rPr>
              <a:t> </a:t>
            </a:r>
            <a:r>
              <a:rPr lang="en-US" sz="2400" dirty="0" err="1">
                <a:latin typeface="Segoe UI  "/>
                <a:sym typeface="Nunito"/>
              </a:rPr>
              <a:t>chảy</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băng</a:t>
            </a:r>
            <a:r>
              <a:rPr lang="en-US" sz="2400" dirty="0">
                <a:latin typeface="Segoe UI  "/>
                <a:sym typeface="Nunito"/>
              </a:rPr>
              <a:t> </a:t>
            </a:r>
            <a:r>
              <a:rPr lang="en-US" sz="2400" dirty="0" err="1">
                <a:latin typeface="Segoe UI  "/>
                <a:sym typeface="Nunito"/>
              </a:rPr>
              <a:t>phiến</a:t>
            </a:r>
            <a:r>
              <a:rPr lang="en-US" sz="2400" dirty="0">
                <a:latin typeface="Segoe UI  "/>
                <a:sym typeface="Nunito"/>
              </a:rPr>
              <a:t>.</a:t>
            </a:r>
          </a:p>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chẵn</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sôi</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nước</a:t>
            </a:r>
            <a:r>
              <a:rPr lang="en-US" sz="2400" dirty="0">
                <a:latin typeface="Segoe UI  "/>
                <a:sym typeface="Nunito"/>
              </a:rPr>
              <a:t>.</a:t>
            </a:r>
          </a:p>
        </p:txBody>
      </p:sp>
      <p:pic>
        <p:nvPicPr>
          <p:cNvPr id="2" name="Picture 1">
            <a:extLst>
              <a:ext uri="{FF2B5EF4-FFF2-40B4-BE49-F238E27FC236}">
                <a16:creationId xmlns:a16="http://schemas.microsoft.com/office/drawing/2014/main" xmlns="" id="{B63D3EA7-8BE9-4CE6-B411-7682ED75859B}"/>
              </a:ext>
            </a:extLst>
          </p:cNvPr>
          <p:cNvPicPr>
            <a:picLocks noChangeAspect="1"/>
          </p:cNvPicPr>
          <p:nvPr/>
        </p:nvPicPr>
        <p:blipFill rotWithShape="1">
          <a:blip r:embed="rId8"/>
          <a:srcRect t="2828"/>
          <a:stretch/>
        </p:blipFill>
        <p:spPr>
          <a:xfrm>
            <a:off x="3681565" y="1289002"/>
            <a:ext cx="2574856" cy="3854497"/>
          </a:xfrm>
          <a:prstGeom prst="rect">
            <a:avLst/>
          </a:prstGeom>
        </p:spPr>
      </p:pic>
      <p:pic>
        <p:nvPicPr>
          <p:cNvPr id="3" name="Picture 2">
            <a:extLst>
              <a:ext uri="{FF2B5EF4-FFF2-40B4-BE49-F238E27FC236}">
                <a16:creationId xmlns:a16="http://schemas.microsoft.com/office/drawing/2014/main" xmlns="" id="{7EF88119-BDFC-47F8-86AA-8DAECD5F9DB5}"/>
              </a:ext>
            </a:extLst>
          </p:cNvPr>
          <p:cNvPicPr>
            <a:picLocks noChangeAspect="1"/>
          </p:cNvPicPr>
          <p:nvPr/>
        </p:nvPicPr>
        <p:blipFill rotWithShape="1">
          <a:blip r:embed="rId9"/>
          <a:srcRect t="2630"/>
          <a:stretch/>
        </p:blipFill>
        <p:spPr>
          <a:xfrm>
            <a:off x="6332946" y="1343786"/>
            <a:ext cx="2696754" cy="3799714"/>
          </a:xfrm>
          <a:prstGeom prst="rect">
            <a:avLst/>
          </a:prstGeom>
        </p:spPr>
      </p:pic>
      <p:sp>
        <p:nvSpPr>
          <p:cNvPr id="36" name="Google Shape;8957;p57">
            <a:extLst>
              <a:ext uri="{FF2B5EF4-FFF2-40B4-BE49-F238E27FC236}">
                <a16:creationId xmlns:a16="http://schemas.microsoft.com/office/drawing/2014/main" xmlns="" id="{6C4994D4-1EA6-4B0C-A216-284190865BD0}"/>
              </a:ext>
            </a:extLst>
          </p:cNvPr>
          <p:cNvSpPr/>
          <p:nvPr/>
        </p:nvSpPr>
        <p:spPr>
          <a:xfrm>
            <a:off x="36082" y="165157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57;p57">
            <a:extLst>
              <a:ext uri="{FF2B5EF4-FFF2-40B4-BE49-F238E27FC236}">
                <a16:creationId xmlns:a16="http://schemas.microsoft.com/office/drawing/2014/main" xmlns="" id="{331A128D-C1D7-4B54-AF51-4034E610439E}"/>
              </a:ext>
            </a:extLst>
          </p:cNvPr>
          <p:cNvSpPr/>
          <p:nvPr/>
        </p:nvSpPr>
        <p:spPr>
          <a:xfrm>
            <a:off x="41601" y="335166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259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600000"/>
                                        <p:tgtEl>
                                          <p:spTgt spid="25"/>
                                        </p:tgtEl>
                                      </p:cBhvr>
                                    </p:animEffect>
                                    <p:set>
                                      <p:cBhvr>
                                        <p:cTn id="7" dur="1" fill="hold">
                                          <p:stCondLst>
                                            <p:cond delay="5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95178D8-05C8-41D3-9C0E-62A15985090A}"/>
              </a:ext>
            </a:extLst>
          </p:cNvPr>
          <p:cNvSpPr txBox="1"/>
          <p:nvPr/>
        </p:nvSpPr>
        <p:spPr>
          <a:xfrm>
            <a:off x="0" y="1171366"/>
            <a:ext cx="9144000" cy="2800767"/>
          </a:xfrm>
          <a:prstGeom prst="rect">
            <a:avLst/>
          </a:prstGeom>
          <a:solidFill>
            <a:schemeClr val="tx1"/>
          </a:solidFill>
        </p:spPr>
        <p:txBody>
          <a:bodyPr wrap="square" rtlCol="0">
            <a:spAutoFit/>
          </a:bodyPr>
          <a:lstStyle/>
          <a:p>
            <a:pPr algn="ctr"/>
            <a:r>
              <a:rPr lang="en-US" sz="8800" dirty="0">
                <a:solidFill>
                  <a:schemeClr val="bg1"/>
                </a:solidFill>
                <a:latin typeface="Segoe UI Black" panose="020B0A02040204020203" pitchFamily="34" charset="0"/>
                <a:ea typeface="Segoe UI Black" panose="020B0A02040204020203" pitchFamily="34" charset="0"/>
              </a:rPr>
              <a:t>CUỘC ĐUA</a:t>
            </a:r>
          </a:p>
          <a:p>
            <a:pPr algn="ctr"/>
            <a:r>
              <a:rPr lang="en-US" sz="8800" dirty="0">
                <a:solidFill>
                  <a:schemeClr val="bg1"/>
                </a:solidFill>
                <a:latin typeface="Segoe UI Black" panose="020B0A02040204020203" pitchFamily="34" charset="0"/>
                <a:ea typeface="Segoe UI Black" panose="020B0A02040204020203" pitchFamily="34" charset="0"/>
              </a:rPr>
              <a:t>KÌ THÚ</a:t>
            </a:r>
          </a:p>
        </p:txBody>
      </p:sp>
      <p:sp>
        <p:nvSpPr>
          <p:cNvPr id="2" name="TextBox 1">
            <a:extLst>
              <a:ext uri="{FF2B5EF4-FFF2-40B4-BE49-F238E27FC236}">
                <a16:creationId xmlns:a16="http://schemas.microsoft.com/office/drawing/2014/main" xmlns="" id="{0EA08676-B0EE-4D99-BEAC-026193E7F673}"/>
              </a:ext>
            </a:extLst>
          </p:cNvPr>
          <p:cNvSpPr txBox="1"/>
          <p:nvPr/>
        </p:nvSpPr>
        <p:spPr>
          <a:xfrm>
            <a:off x="3666944" y="3972133"/>
            <a:ext cx="1810111" cy="523220"/>
          </a:xfrm>
          <a:prstGeom prst="rect">
            <a:avLst/>
          </a:prstGeom>
          <a:noFill/>
        </p:spPr>
        <p:txBody>
          <a:bodyPr wrap="none" rtlCol="0">
            <a:spAutoFit/>
          </a:bodyPr>
          <a:lstStyle/>
          <a:p>
            <a:pPr algn="ctr"/>
            <a:r>
              <a:rPr lang="en-US" sz="2800" dirty="0">
                <a:latin typeface="Segoe UI" panose="020B0502040204020203" pitchFamily="34" charset="0"/>
                <a:cs typeface="Segoe UI" panose="020B0502040204020203" pitchFamily="34" charset="0"/>
              </a:rPr>
              <a:t>SEASON 2</a:t>
            </a:r>
          </a:p>
        </p:txBody>
      </p:sp>
    </p:spTree>
    <p:extLst>
      <p:ext uri="{BB962C8B-B14F-4D97-AF65-F5344CB8AC3E}">
        <p14:creationId xmlns:p14="http://schemas.microsoft.com/office/powerpoint/2010/main" val="2434260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Minute Countdown Timer (High Quality)">
            <a:hlinkClick r:id="" action="ppaction://media"/>
            <a:extLst>
              <a:ext uri="{FF2B5EF4-FFF2-40B4-BE49-F238E27FC236}">
                <a16:creationId xmlns:a16="http://schemas.microsoft.com/office/drawing/2014/main" xmlns=""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98228" y="2079015"/>
            <a:ext cx="2755436" cy="1549933"/>
          </a:xfrm>
          <a:prstGeom prst="rect">
            <a:avLst/>
          </a:prstGeom>
        </p:spPr>
      </p:pic>
      <p:grpSp>
        <p:nvGrpSpPr>
          <p:cNvPr id="27" name="Google Shape;8566;p45">
            <a:extLst>
              <a:ext uri="{FF2B5EF4-FFF2-40B4-BE49-F238E27FC236}">
                <a16:creationId xmlns:a16="http://schemas.microsoft.com/office/drawing/2014/main" xmlns="" id="{270D5642-3D3C-4C0A-BC9D-8A7522C0D556}"/>
              </a:ext>
            </a:extLst>
          </p:cNvPr>
          <p:cNvGrpSpPr/>
          <p:nvPr/>
        </p:nvGrpSpPr>
        <p:grpSpPr>
          <a:xfrm>
            <a:off x="6266145" y="1924050"/>
            <a:ext cx="2813688" cy="1907099"/>
            <a:chOff x="4490925" y="1428700"/>
            <a:chExt cx="3785236" cy="2354437"/>
          </a:xfrm>
        </p:grpSpPr>
        <p:sp>
          <p:nvSpPr>
            <p:cNvPr id="29" name="Google Shape;8568;p45">
              <a:extLst>
                <a:ext uri="{FF2B5EF4-FFF2-40B4-BE49-F238E27FC236}">
                  <a16:creationId xmlns:a16="http://schemas.microsoft.com/office/drawing/2014/main" xmlns="" id="{45DD2BC8-4D2D-4D8F-9FB6-2484E4EA23C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9;p45">
              <a:extLst>
                <a:ext uri="{FF2B5EF4-FFF2-40B4-BE49-F238E27FC236}">
                  <a16:creationId xmlns:a16="http://schemas.microsoft.com/office/drawing/2014/main" xmlns="" id="{E262F19E-C7EB-4571-B123-3105805C3C88}"/>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1;p45">
              <a:extLst>
                <a:ext uri="{FF2B5EF4-FFF2-40B4-BE49-F238E27FC236}">
                  <a16:creationId xmlns:a16="http://schemas.microsoft.com/office/drawing/2014/main" xmlns="" id="{A638F586-F053-4AC3-9680-D56EB71B0757}"/>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2;p45">
              <a:extLst>
                <a:ext uri="{FF2B5EF4-FFF2-40B4-BE49-F238E27FC236}">
                  <a16:creationId xmlns:a16="http://schemas.microsoft.com/office/drawing/2014/main" xmlns="" id="{579217E8-40B2-4AC6-9DE7-5165B6775EA1}"/>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3;p45">
              <a:extLst>
                <a:ext uri="{FF2B5EF4-FFF2-40B4-BE49-F238E27FC236}">
                  <a16:creationId xmlns:a16="http://schemas.microsoft.com/office/drawing/2014/main" xmlns="" id="{063BC513-7105-4CD8-91A7-866EC10F3C94}"/>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4;p45">
              <a:extLst>
                <a:ext uri="{FF2B5EF4-FFF2-40B4-BE49-F238E27FC236}">
                  <a16:creationId xmlns:a16="http://schemas.microsoft.com/office/drawing/2014/main" xmlns="" id="{BD431B0C-90AE-4E30-A3E7-24FCD6E9552D}"/>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5;p45">
              <a:extLst>
                <a:ext uri="{FF2B5EF4-FFF2-40B4-BE49-F238E27FC236}">
                  <a16:creationId xmlns:a16="http://schemas.microsoft.com/office/drawing/2014/main" xmlns="" id="{D762483C-0886-4514-A09E-E85D58F29568}"/>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6;p45">
              <a:extLst>
                <a:ext uri="{FF2B5EF4-FFF2-40B4-BE49-F238E27FC236}">
                  <a16:creationId xmlns:a16="http://schemas.microsoft.com/office/drawing/2014/main" xmlns="" id="{E271797D-4CDE-4336-8CD7-08D84B8F6E5C}"/>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7;p45">
              <a:extLst>
                <a:ext uri="{FF2B5EF4-FFF2-40B4-BE49-F238E27FC236}">
                  <a16:creationId xmlns:a16="http://schemas.microsoft.com/office/drawing/2014/main" xmlns="" id="{6E7824A7-3E4A-4FE9-8757-25F9516BDCD7}"/>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8;p45">
              <a:extLst>
                <a:ext uri="{FF2B5EF4-FFF2-40B4-BE49-F238E27FC236}">
                  <a16:creationId xmlns:a16="http://schemas.microsoft.com/office/drawing/2014/main" xmlns="" id="{02650C3B-AAFA-43B6-A9B4-1E5A17431C65}"/>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79;p45">
              <a:extLst>
                <a:ext uri="{FF2B5EF4-FFF2-40B4-BE49-F238E27FC236}">
                  <a16:creationId xmlns:a16="http://schemas.microsoft.com/office/drawing/2014/main" xmlns="" id="{9E9239E2-5810-4246-9CB1-F744E3D344BA}"/>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0;p45">
              <a:extLst>
                <a:ext uri="{FF2B5EF4-FFF2-40B4-BE49-F238E27FC236}">
                  <a16:creationId xmlns:a16="http://schemas.microsoft.com/office/drawing/2014/main" xmlns="" id="{D03A17C0-8A6C-4E00-A193-9C86CE126220}"/>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1;p45">
              <a:extLst>
                <a:ext uri="{FF2B5EF4-FFF2-40B4-BE49-F238E27FC236}">
                  <a16:creationId xmlns:a16="http://schemas.microsoft.com/office/drawing/2014/main" xmlns="" id="{714B27B0-CC6D-4B1D-BAD8-012AC4F195A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2;p45">
              <a:extLst>
                <a:ext uri="{FF2B5EF4-FFF2-40B4-BE49-F238E27FC236}">
                  <a16:creationId xmlns:a16="http://schemas.microsoft.com/office/drawing/2014/main" xmlns="" id="{5CC23E06-FEC5-49A1-9B18-BF9DFE62550F}"/>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3;p45">
              <a:extLst>
                <a:ext uri="{FF2B5EF4-FFF2-40B4-BE49-F238E27FC236}">
                  <a16:creationId xmlns:a16="http://schemas.microsoft.com/office/drawing/2014/main" xmlns="" id="{9C28D5C4-D062-43C8-8E13-DB82436419EB}"/>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4;p45">
              <a:extLst>
                <a:ext uri="{FF2B5EF4-FFF2-40B4-BE49-F238E27FC236}">
                  <a16:creationId xmlns:a16="http://schemas.microsoft.com/office/drawing/2014/main" xmlns="" id="{4D3C9B06-FC21-4DFD-B5AE-4A5CCE73AC4C}"/>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5;p45">
              <a:extLst>
                <a:ext uri="{FF2B5EF4-FFF2-40B4-BE49-F238E27FC236}">
                  <a16:creationId xmlns:a16="http://schemas.microsoft.com/office/drawing/2014/main" xmlns="" id="{2A3419E6-3E67-4ACA-BDA5-292E6B9F829C}"/>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86;p45">
              <a:extLst>
                <a:ext uri="{FF2B5EF4-FFF2-40B4-BE49-F238E27FC236}">
                  <a16:creationId xmlns:a16="http://schemas.microsoft.com/office/drawing/2014/main" xmlns="" id="{2DD8235E-3092-4C55-8E95-CFA6921AF2E9}"/>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itle 1">
            <a:extLst>
              <a:ext uri="{FF2B5EF4-FFF2-40B4-BE49-F238E27FC236}">
                <a16:creationId xmlns:a16="http://schemas.microsoft.com/office/drawing/2014/main" xmlns="" id="{A072D4D8-7D1F-472E-AA01-002DEABCF908}"/>
              </a:ext>
            </a:extLst>
          </p:cNvPr>
          <p:cNvSpPr>
            <a:spLocks noGrp="1"/>
          </p:cNvSpPr>
          <p:nvPr>
            <p:ph type="title"/>
          </p:nvPr>
        </p:nvSpPr>
        <p:spPr>
          <a:xfrm>
            <a:off x="798772" y="100491"/>
            <a:ext cx="4794900" cy="790200"/>
          </a:xfrm>
        </p:spPr>
        <p:txBody>
          <a:bodyPr/>
          <a:lstStyle/>
          <a:p>
            <a:r>
              <a:rPr lang="en-US" sz="3600" dirty="0" err="1">
                <a:latin typeface="+mj-lt"/>
              </a:rPr>
              <a:t>Câu</a:t>
            </a:r>
            <a:r>
              <a:rPr lang="en-US" sz="3600" dirty="0">
                <a:latin typeface="+mj-lt"/>
              </a:rPr>
              <a:t> 1</a:t>
            </a:r>
          </a:p>
        </p:txBody>
      </p:sp>
      <p:graphicFrame>
        <p:nvGraphicFramePr>
          <p:cNvPr id="2" name="Table 1">
            <a:extLst>
              <a:ext uri="{FF2B5EF4-FFF2-40B4-BE49-F238E27FC236}">
                <a16:creationId xmlns:a16="http://schemas.microsoft.com/office/drawing/2014/main" xmlns="" id="{931A3B23-8046-429E-88BB-319C35D6FDED}"/>
              </a:ext>
            </a:extLst>
          </p:cNvPr>
          <p:cNvGraphicFramePr>
            <a:graphicFrameLocks noGrp="1"/>
          </p:cNvGraphicFramePr>
          <p:nvPr>
            <p:extLst>
              <p:ext uri="{D42A27DB-BD31-4B8C-83A1-F6EECF244321}">
                <p14:modId xmlns:p14="http://schemas.microsoft.com/office/powerpoint/2010/main" val="2415143568"/>
              </p:ext>
            </p:extLst>
          </p:nvPr>
        </p:nvGraphicFramePr>
        <p:xfrm>
          <a:off x="58252" y="1028666"/>
          <a:ext cx="6094408" cy="3536468"/>
        </p:xfrm>
        <a:graphic>
          <a:graphicData uri="http://schemas.openxmlformats.org/drawingml/2006/table">
            <a:tbl>
              <a:tblPr firstRow="1" firstCol="1" bandRow="1">
                <a:tableStyleId>{66389D8C-C94A-486F-AC0B-0B2992E973BB}</a:tableStyleId>
              </a:tblPr>
              <a:tblGrid>
                <a:gridCol w="1110472">
                  <a:extLst>
                    <a:ext uri="{9D8B030D-6E8A-4147-A177-3AD203B41FA5}">
                      <a16:colId xmlns:a16="http://schemas.microsoft.com/office/drawing/2014/main" xmlns="" val="840086180"/>
                    </a:ext>
                  </a:extLst>
                </a:gridCol>
                <a:gridCol w="756329">
                  <a:extLst>
                    <a:ext uri="{9D8B030D-6E8A-4147-A177-3AD203B41FA5}">
                      <a16:colId xmlns:a16="http://schemas.microsoft.com/office/drawing/2014/main" xmlns="" val="1091642641"/>
                    </a:ext>
                  </a:extLst>
                </a:gridCol>
                <a:gridCol w="737936">
                  <a:extLst>
                    <a:ext uri="{9D8B030D-6E8A-4147-A177-3AD203B41FA5}">
                      <a16:colId xmlns:a16="http://schemas.microsoft.com/office/drawing/2014/main" xmlns="" val="752511500"/>
                    </a:ext>
                  </a:extLst>
                </a:gridCol>
                <a:gridCol w="882316">
                  <a:extLst>
                    <a:ext uri="{9D8B030D-6E8A-4147-A177-3AD203B41FA5}">
                      <a16:colId xmlns:a16="http://schemas.microsoft.com/office/drawing/2014/main" xmlns="" val="1738020546"/>
                    </a:ext>
                  </a:extLst>
                </a:gridCol>
                <a:gridCol w="645337">
                  <a:extLst>
                    <a:ext uri="{9D8B030D-6E8A-4147-A177-3AD203B41FA5}">
                      <a16:colId xmlns:a16="http://schemas.microsoft.com/office/drawing/2014/main" xmlns="" val="2250537866"/>
                    </a:ext>
                  </a:extLst>
                </a:gridCol>
                <a:gridCol w="981009">
                  <a:extLst>
                    <a:ext uri="{9D8B030D-6E8A-4147-A177-3AD203B41FA5}">
                      <a16:colId xmlns:a16="http://schemas.microsoft.com/office/drawing/2014/main" xmlns="" val="2878143326"/>
                    </a:ext>
                  </a:extLst>
                </a:gridCol>
                <a:gridCol w="981009">
                  <a:extLst>
                    <a:ext uri="{9D8B030D-6E8A-4147-A177-3AD203B41FA5}">
                      <a16:colId xmlns:a16="http://schemas.microsoft.com/office/drawing/2014/main" xmlns="" val="1227090195"/>
                    </a:ext>
                  </a:extLst>
                </a:gridCol>
              </a:tblGrid>
              <a:tr h="372008">
                <a:tc rowSpan="2">
                  <a:txBody>
                    <a:bodyPr/>
                    <a:lstStyle/>
                    <a:p>
                      <a:pPr algn="ctr">
                        <a:lnSpc>
                          <a:spcPct val="115000"/>
                        </a:lnSpc>
                      </a:pPr>
                      <a:r>
                        <a:rPr lang="en-US" sz="2000" b="1" dirty="0" err="1">
                          <a:effectLst/>
                          <a:latin typeface="+mn-lt"/>
                          <a:cs typeface="Arial" panose="020B0604020202020204" pitchFamily="34" charset="0"/>
                        </a:rPr>
                        <a:t>Vật</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rowSpan="2">
                  <a:txBody>
                    <a:bodyPr/>
                    <a:lstStyle/>
                    <a:p>
                      <a:pPr algn="ctr">
                        <a:lnSpc>
                          <a:spcPct val="115000"/>
                        </a:lnSpc>
                      </a:pP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gridSpan="2">
                  <a:txBody>
                    <a:bodyPr/>
                    <a:lstStyle/>
                    <a:p>
                      <a:pPr algn="ctr">
                        <a:lnSpc>
                          <a:spcPct val="115000"/>
                        </a:lnSpc>
                      </a:pPr>
                      <a:r>
                        <a:rPr lang="en-US" sz="2000" b="1" dirty="0" err="1">
                          <a:effectLst/>
                          <a:latin typeface="+mn-lt"/>
                          <a:cs typeface="Arial" panose="020B0604020202020204" pitchFamily="34" charset="0"/>
                        </a:rPr>
                        <a:t>Hình</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dạng</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algn="ctr">
                        <a:lnSpc>
                          <a:spcPct val="115000"/>
                        </a:lnSpc>
                      </a:pPr>
                      <a:r>
                        <a:rPr lang="en-US" sz="2000" b="1" dirty="0" err="1">
                          <a:effectLst/>
                          <a:latin typeface="+mn-lt"/>
                          <a:cs typeface="Arial" panose="020B0604020202020204" pitchFamily="34" charset="0"/>
                        </a:rPr>
                        <a:t>Khả</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năng</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bị</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nén</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71059509"/>
                  </a:ext>
                </a:extLst>
              </a:tr>
              <a:tr h="1185914">
                <a:tc vMerge="1">
                  <a:txBody>
                    <a:bodyPr/>
                    <a:lstStyle/>
                    <a:p>
                      <a:endParaRPr lang="en-US"/>
                    </a:p>
                  </a:txBody>
                  <a:tcPr/>
                </a:tc>
                <a:tc vMerge="1">
                  <a:txBody>
                    <a:bodyPr/>
                    <a:lstStyle/>
                    <a:p>
                      <a:endParaRPr lang="en-US"/>
                    </a:p>
                  </a:txBody>
                  <a:tcPr/>
                </a:tc>
                <a:tc>
                  <a:txBody>
                    <a:bodyPr/>
                    <a:lstStyle/>
                    <a:p>
                      <a:pPr algn="ctr">
                        <a:lnSpc>
                          <a:spcPct val="115000"/>
                        </a:lnSpc>
                      </a:pPr>
                      <a:r>
                        <a:rPr lang="en-US" sz="2000" dirty="0" err="1">
                          <a:effectLst/>
                          <a:latin typeface="+mn-lt"/>
                          <a:cs typeface="Arial" panose="020B0604020202020204" pitchFamily="34" charset="0"/>
                        </a:rPr>
                        <a:t>Xác</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định</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Không xác định</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err="1">
                          <a:effectLst/>
                          <a:latin typeface="+mn-lt"/>
                          <a:cs typeface="Arial" panose="020B0604020202020204" pitchFamily="34" charset="0"/>
                        </a:rPr>
                        <a:t>Dễ</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bị</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nén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Rất 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723623122"/>
                  </a:ext>
                </a:extLst>
              </a:tr>
              <a:tr h="372008">
                <a:tc>
                  <a:txBody>
                    <a:bodyPr/>
                    <a:lstStyle/>
                    <a:p>
                      <a:pPr algn="ctr">
                        <a:lnSpc>
                          <a:spcPct val="115000"/>
                        </a:lnSpc>
                      </a:pPr>
                      <a:r>
                        <a:rPr lang="en-US" sz="2000" dirty="0" err="1">
                          <a:effectLst/>
                          <a:latin typeface="+mn-lt"/>
                          <a:cs typeface="Arial" panose="020B0604020202020204" pitchFamily="34" charset="0"/>
                        </a:rPr>
                        <a:t>Muối</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ăn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38200557"/>
                  </a:ext>
                </a:extLst>
              </a:tr>
              <a:tr h="778961">
                <a:tc>
                  <a:txBody>
                    <a:bodyPr/>
                    <a:lstStyle/>
                    <a:p>
                      <a:pPr algn="ctr">
                        <a:lnSpc>
                          <a:spcPct val="115000"/>
                        </a:lnSpc>
                      </a:pPr>
                      <a:r>
                        <a:rPr lang="en-US" sz="2000" dirty="0" err="1">
                          <a:effectLst/>
                          <a:latin typeface="+mn-lt"/>
                          <a:cs typeface="Arial" panose="020B0604020202020204" pitchFamily="34" charset="0"/>
                        </a:rPr>
                        <a:t>Không</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khí</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749019657"/>
                  </a:ext>
                </a:extLst>
              </a:tr>
              <a:tr h="778961">
                <a:tc>
                  <a:txBody>
                    <a:bodyPr/>
                    <a:lstStyle/>
                    <a:p>
                      <a:pPr algn="ctr">
                        <a:lnSpc>
                          <a:spcPct val="115000"/>
                        </a:lnSpc>
                      </a:pPr>
                      <a:r>
                        <a:rPr lang="en-US" sz="2000">
                          <a:effectLst/>
                          <a:latin typeface="+mn-lt"/>
                          <a:cs typeface="Arial" panose="020B0604020202020204" pitchFamily="34" charset="0"/>
                        </a:rPr>
                        <a:t>Nước khoáng</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a:effectLst/>
                          <a:latin typeface="+mn-lt"/>
                          <a:cs typeface="Arial" panose="020B0604020202020204" pitchFamily="34" charset="0"/>
                        </a:rPr>
                        <a:t> </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874427318"/>
                  </a:ext>
                </a:extLst>
              </a:tr>
            </a:tbl>
          </a:graphicData>
        </a:graphic>
      </p:graphicFrame>
      <p:pic>
        <p:nvPicPr>
          <p:cNvPr id="25" name="Graphic 24" descr="Document">
            <a:extLst>
              <a:ext uri="{FF2B5EF4-FFF2-40B4-BE49-F238E27FC236}">
                <a16:creationId xmlns:a16="http://schemas.microsoft.com/office/drawing/2014/main" xmlns="" id="{552FA79B-9567-418F-8E6C-5A069548734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83527" y="3967879"/>
            <a:ext cx="548640" cy="548640"/>
          </a:xfrm>
          <a:prstGeom prst="rect">
            <a:avLst/>
          </a:prstGeom>
        </p:spPr>
      </p:pic>
      <p:sp>
        <p:nvSpPr>
          <p:cNvPr id="26" name="Google Shape;8293;p37">
            <a:extLst>
              <a:ext uri="{FF2B5EF4-FFF2-40B4-BE49-F238E27FC236}">
                <a16:creationId xmlns:a16="http://schemas.microsoft.com/office/drawing/2014/main" xmlns="" id="{D158B2CD-474B-41F9-A550-E996D6A0A8E0}"/>
              </a:ext>
            </a:extLst>
          </p:cNvPr>
          <p:cNvSpPr txBox="1">
            <a:spLocks/>
          </p:cNvSpPr>
          <p:nvPr/>
        </p:nvSpPr>
        <p:spPr>
          <a:xfrm>
            <a:off x="7076266" y="3914841"/>
            <a:ext cx="1819212"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sp>
        <p:nvSpPr>
          <p:cNvPr id="5" name="Rectangle 4">
            <a:extLst>
              <a:ext uri="{FF2B5EF4-FFF2-40B4-BE49-F238E27FC236}">
                <a16:creationId xmlns:a16="http://schemas.microsoft.com/office/drawing/2014/main" xmlns="" id="{C98F2A72-B99E-4A44-B99C-15184BD17BAE}"/>
              </a:ext>
            </a:extLst>
          </p:cNvPr>
          <p:cNvSpPr/>
          <p:nvPr/>
        </p:nvSpPr>
        <p:spPr>
          <a:xfrm>
            <a:off x="1200822" y="2570892"/>
            <a:ext cx="614271"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Rắn</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xmlns="" id="{93C375F7-0E24-4733-A674-08F7A2826E9F}"/>
              </a:ext>
            </a:extLst>
          </p:cNvPr>
          <p:cNvSpPr/>
          <p:nvPr/>
        </p:nvSpPr>
        <p:spPr>
          <a:xfrm>
            <a:off x="1236890" y="3115435"/>
            <a:ext cx="542136"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Khí</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xmlns="" id="{9714FD1B-3958-4AE6-9654-40D538EA968A}"/>
              </a:ext>
            </a:extLst>
          </p:cNvPr>
          <p:cNvSpPr/>
          <p:nvPr/>
        </p:nvSpPr>
        <p:spPr>
          <a:xfrm>
            <a:off x="1167961" y="3914841"/>
            <a:ext cx="752130"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Lỏng</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BC77C0DD-E14B-4FA8-8323-3196167DF1B2}"/>
              </a:ext>
            </a:extLst>
          </p:cNvPr>
          <p:cNvSpPr/>
          <p:nvPr/>
        </p:nvSpPr>
        <p:spPr>
          <a:xfrm>
            <a:off x="2101207" y="2570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xmlns="" id="{F2CAA083-3B27-4D73-984A-95F4EF9559E2}"/>
              </a:ext>
            </a:extLst>
          </p:cNvPr>
          <p:cNvSpPr/>
          <p:nvPr/>
        </p:nvSpPr>
        <p:spPr>
          <a:xfrm>
            <a:off x="5417983" y="256683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xmlns="" id="{D7C062A9-B73B-4E3A-AF66-0A27BC2DA3CF}"/>
              </a:ext>
            </a:extLst>
          </p:cNvPr>
          <p:cNvSpPr/>
          <p:nvPr/>
        </p:nvSpPr>
        <p:spPr>
          <a:xfrm>
            <a:off x="2929767"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xmlns="" id="{CFE0C21F-3369-49FB-A8C6-ABCC0F380CB1}"/>
              </a:ext>
            </a:extLst>
          </p:cNvPr>
          <p:cNvSpPr/>
          <p:nvPr/>
        </p:nvSpPr>
        <p:spPr>
          <a:xfrm>
            <a:off x="3713093"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xmlns="" id="{933DB8E2-D94B-42E6-89B8-C58B98DE6507}"/>
              </a:ext>
            </a:extLst>
          </p:cNvPr>
          <p:cNvSpPr/>
          <p:nvPr/>
        </p:nvSpPr>
        <p:spPr>
          <a:xfrm>
            <a:off x="2924459" y="3906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xmlns="" id="{E30D0F16-C3EA-4514-9E5E-89F7385FA1D6}"/>
              </a:ext>
            </a:extLst>
          </p:cNvPr>
          <p:cNvSpPr/>
          <p:nvPr/>
        </p:nvSpPr>
        <p:spPr>
          <a:xfrm>
            <a:off x="4510496" y="392062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23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49" grpId="0"/>
      <p:bldP spid="50" grpId="0"/>
      <p:bldP spid="7" grpId="0"/>
      <p:bldP spid="51" grpId="0"/>
      <p:bldP spid="52" grpId="0"/>
      <p:bldP spid="53"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xmlns=""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xmlns=""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xmlns=""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xmlns=""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xmlns=""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xmlns=""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xmlns=""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xmlns=""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xmlns=""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xmlns=""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xmlns=""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xmlns=""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xmlns=""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xmlns=""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xmlns=""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xmlns=""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xmlns=""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xmlns=""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xmlns=""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xmlns=""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xmlns="" id="{C4EFB39B-A8CA-4078-91CB-DCAA6DC745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xmlns=""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descr="Your simple illustration about virus transmission. Do this experiment. –  #Monetary Sovereignty – Mitchell">
            <a:extLst>
              <a:ext uri="{FF2B5EF4-FFF2-40B4-BE49-F238E27FC236}">
                <a16:creationId xmlns:a16="http://schemas.microsoft.com/office/drawing/2014/main" xmlns="" id="{D5B3211A-94C7-42CF-9E51-CCD6650703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31" y="1070694"/>
            <a:ext cx="3821835" cy="3834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xmlns=""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0" y="3831931"/>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7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xmlns=""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xmlns=""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xmlns=""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xmlns=""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xmlns=""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xmlns=""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xmlns=""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xmlns=""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xmlns=""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xmlns=""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xmlns=""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xmlns=""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xmlns=""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xmlns=""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xmlns=""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xmlns=""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xmlns=""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xmlns=""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xmlns=""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xmlns=""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xmlns="" id="{C4EFB39B-A8CA-4078-91CB-DCAA6DC745C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xmlns=""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a:extLst>
              <a:ext uri="{FF2B5EF4-FFF2-40B4-BE49-F238E27FC236}">
                <a16:creationId xmlns:a16="http://schemas.microsoft.com/office/drawing/2014/main" xmlns="" id="{D5B3211A-94C7-42CF-9E51-CCD6650703DE}"/>
              </a:ext>
            </a:extLst>
          </p:cNvPr>
          <p:cNvPicPr>
            <a:picLocks noChangeAspect="1" noChangeArrowheads="1"/>
          </p:cNvPicPr>
          <p:nvPr/>
        </p:nvPicPr>
        <p:blipFill>
          <a:blip r:embed="rId8"/>
          <a:srcRect/>
          <a:stretch/>
        </p:blipFill>
        <p:spPr bwMode="auto">
          <a:xfrm>
            <a:off x="504031" y="1077063"/>
            <a:ext cx="3821835" cy="38218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xmlns=""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2975802" y="2936990"/>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3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61E329A-B0B6-49E4-8BFD-CD86E435394C}"/>
              </a:ext>
            </a:extLst>
          </p:cNvPr>
          <p:cNvSpPr>
            <a:spLocks noGrp="1"/>
          </p:cNvSpPr>
          <p:nvPr>
            <p:ph type="title" idx="4294967295"/>
          </p:nvPr>
        </p:nvSpPr>
        <p:spPr>
          <a:xfrm>
            <a:off x="501269" y="1080514"/>
            <a:ext cx="6516477" cy="4062986"/>
          </a:xfrm>
          <a:noFill/>
          <a:ln>
            <a:noFill/>
          </a:ln>
        </p:spPr>
        <p:txBody>
          <a:bodyPr/>
          <a:lstStyle/>
          <a:p>
            <a:r>
              <a:rPr lang="vi-VN" sz="2400" b="1" dirty="0">
                <a:solidFill>
                  <a:srgbClr val="1C1C1C"/>
                </a:solidFill>
                <a:latin typeface="+mn-lt"/>
              </a:rPr>
              <a:t>Vào những ngày thời tiết nồm, nền nhà thường bị trơn trượt. </a:t>
            </a:r>
            <a:r>
              <a:rPr lang="en-US" sz="2400" b="1" dirty="0">
                <a:solidFill>
                  <a:srgbClr val="1C1C1C"/>
                </a:solidFill>
                <a:latin typeface="+mn-lt"/>
              </a:rPr>
              <a:t/>
            </a:r>
            <a:br>
              <a:rPr lang="en-US" sz="2400" b="1" dirty="0">
                <a:solidFill>
                  <a:srgbClr val="1C1C1C"/>
                </a:solidFill>
                <a:latin typeface="+mn-lt"/>
              </a:rPr>
            </a:br>
            <a:r>
              <a:rPr lang="vi-VN" sz="2400" dirty="0">
                <a:solidFill>
                  <a:srgbClr val="1C1C1C"/>
                </a:solidFill>
                <a:latin typeface="+mn-lt"/>
              </a:rPr>
              <a:t>Em hãy tìm cách giải quyết vấn đề trên. </a:t>
            </a:r>
            <a:r>
              <a:rPr lang="en-US" sz="2400" dirty="0">
                <a:solidFill>
                  <a:srgbClr val="1C1C1C"/>
                </a:solidFill>
                <a:latin typeface="+mn-lt"/>
              </a:rPr>
              <a:t/>
            </a:r>
            <a:br>
              <a:rPr lang="en-US" sz="2400" dirty="0">
                <a:solidFill>
                  <a:srgbClr val="1C1C1C"/>
                </a:solidFill>
                <a:latin typeface="+mn-lt"/>
              </a:rPr>
            </a:br>
            <a:r>
              <a:rPr lang="en-US" sz="2400" dirty="0">
                <a:solidFill>
                  <a:srgbClr val="1C1C1C"/>
                </a:solidFill>
                <a:latin typeface="+mn-lt"/>
              </a:rPr>
              <a:t>C</a:t>
            </a:r>
            <a:r>
              <a:rPr lang="vi-VN" sz="2400" dirty="0">
                <a:solidFill>
                  <a:srgbClr val="1C1C1C"/>
                </a:solidFill>
                <a:latin typeface="+mn-lt"/>
              </a:rPr>
              <a:t>hụp ảnh, quay video minh chứng cho cách giải quyết của em.</a:t>
            </a:r>
            <a:br>
              <a:rPr lang="vi-VN" sz="2400" dirty="0">
                <a:solidFill>
                  <a:srgbClr val="1C1C1C"/>
                </a:solidFill>
                <a:latin typeface="+mn-lt"/>
              </a:rPr>
            </a:br>
            <a:r>
              <a:rPr lang="vi-VN" sz="2400" dirty="0">
                <a:solidFill>
                  <a:srgbClr val="1C1C1C"/>
                </a:solidFill>
                <a:latin typeface="+mn-lt"/>
              </a:rPr>
              <a:t>Có thể làm cá nhân hoặc nhóm 2 -3 HS.</a:t>
            </a:r>
            <a:br>
              <a:rPr lang="vi-VN" sz="2400" dirty="0">
                <a:solidFill>
                  <a:srgbClr val="1C1C1C"/>
                </a:solidFill>
                <a:latin typeface="+mn-lt"/>
              </a:rPr>
            </a:br>
            <a:r>
              <a:rPr lang="vi-VN" sz="2400" dirty="0">
                <a:solidFill>
                  <a:srgbClr val="1C1C1C"/>
                </a:solidFill>
                <a:latin typeface="+mn-lt"/>
              </a:rPr>
              <a:t>Hạn báo cáo trước lớp: khoảng tháng 2,3.</a:t>
            </a:r>
          </a:p>
        </p:txBody>
      </p:sp>
      <p:pic>
        <p:nvPicPr>
          <p:cNvPr id="14" name="Picture 13" descr="Những bệnh thường gặp khi thời tiết nồm ẩm | Kênh Thời Tiết">
            <a:extLst>
              <a:ext uri="{FF2B5EF4-FFF2-40B4-BE49-F238E27FC236}">
                <a16:creationId xmlns:a16="http://schemas.microsoft.com/office/drawing/2014/main" xmlns="" id="{A7B9F9FD-081D-4F17-94EB-CD9874D5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15" t="294" r="17671"/>
          <a:stretch>
            <a:fillRect/>
          </a:stretch>
        </p:blipFill>
        <p:spPr bwMode="auto">
          <a:xfrm>
            <a:off x="5949275" y="-123713"/>
            <a:ext cx="3394286" cy="3793250"/>
          </a:xfrm>
          <a:custGeom>
            <a:avLst/>
            <a:gdLst>
              <a:gd name="connsiteX0" fmla="*/ 11353 w 4588972"/>
              <a:gd name="connsiteY0" fmla="*/ 0 h 5128359"/>
              <a:gd name="connsiteX1" fmla="*/ 4567501 w 4588972"/>
              <a:gd name="connsiteY1" fmla="*/ 24416 h 5128359"/>
              <a:gd name="connsiteX2" fmla="*/ 4588972 w 4588972"/>
              <a:gd name="connsiteY2" fmla="*/ 5122029 h 5128359"/>
              <a:gd name="connsiteX3" fmla="*/ 4555859 w 4588972"/>
              <a:gd name="connsiteY3" fmla="*/ 5128359 h 5128359"/>
              <a:gd name="connsiteX4" fmla="*/ 4281761 w 4588972"/>
              <a:gd name="connsiteY4" fmla="*/ 5128359 h 5128359"/>
              <a:gd name="connsiteX5" fmla="*/ 4228551 w 4588972"/>
              <a:gd name="connsiteY5" fmla="*/ 5117767 h 5128359"/>
              <a:gd name="connsiteX6" fmla="*/ 3737378 w 4588972"/>
              <a:gd name="connsiteY6" fmla="*/ 4797876 h 5128359"/>
              <a:gd name="connsiteX7" fmla="*/ 3382577 w 4588972"/>
              <a:gd name="connsiteY7" fmla="*/ 3917192 h 5128359"/>
              <a:gd name="connsiteX8" fmla="*/ 3330629 w 4588972"/>
              <a:gd name="connsiteY8" fmla="*/ 3787150 h 5128359"/>
              <a:gd name="connsiteX9" fmla="*/ 3238855 w 4588972"/>
              <a:gd name="connsiteY9" fmla="*/ 3739704 h 5128359"/>
              <a:gd name="connsiteX10" fmla="*/ 2179298 w 4588972"/>
              <a:gd name="connsiteY10" fmla="*/ 3394253 h 5128359"/>
              <a:gd name="connsiteX11" fmla="*/ 1876617 w 4588972"/>
              <a:gd name="connsiteY11" fmla="*/ 3247415 h 5128359"/>
              <a:gd name="connsiteX12" fmla="*/ 1683892 w 4588972"/>
              <a:gd name="connsiteY12" fmla="*/ 2675645 h 5128359"/>
              <a:gd name="connsiteX13" fmla="*/ 1628827 w 4588972"/>
              <a:gd name="connsiteY13" fmla="*/ 2057989 h 5128359"/>
              <a:gd name="connsiteX14" fmla="*/ 1379652 w 4588972"/>
              <a:gd name="connsiteY14" fmla="*/ 1704746 h 5128359"/>
              <a:gd name="connsiteX15" fmla="*/ 934808 w 4588972"/>
              <a:gd name="connsiteY15" fmla="*/ 1250724 h 5128359"/>
              <a:gd name="connsiteX16" fmla="*/ 294121 w 4588972"/>
              <a:gd name="connsiteY16" fmla="*/ 736963 h 5128359"/>
              <a:gd name="connsiteX17" fmla="*/ 11353 w 4588972"/>
              <a:gd name="connsiteY17" fmla="*/ 0 h 5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8972" h="5128359">
                <a:moveTo>
                  <a:pt x="11353" y="0"/>
                </a:moveTo>
                <a:lnTo>
                  <a:pt x="4567501" y="24416"/>
                </a:lnTo>
                <a:lnTo>
                  <a:pt x="4588972" y="5122029"/>
                </a:lnTo>
                <a:lnTo>
                  <a:pt x="4555859" y="5128359"/>
                </a:lnTo>
                <a:lnTo>
                  <a:pt x="4281761" y="5128359"/>
                </a:lnTo>
                <a:lnTo>
                  <a:pt x="4228551" y="5117767"/>
                </a:lnTo>
                <a:cubicBezTo>
                  <a:pt x="4039454" y="5067971"/>
                  <a:pt x="3863481" y="4949433"/>
                  <a:pt x="3737378" y="4797876"/>
                </a:cubicBezTo>
                <a:cubicBezTo>
                  <a:pt x="3533917" y="4551645"/>
                  <a:pt x="3439199" y="4232167"/>
                  <a:pt x="3382577" y="3917192"/>
                </a:cubicBezTo>
                <a:cubicBezTo>
                  <a:pt x="3373399" y="3869746"/>
                  <a:pt x="3364222" y="3819357"/>
                  <a:pt x="3330629" y="3787150"/>
                </a:cubicBezTo>
                <a:cubicBezTo>
                  <a:pt x="3306214" y="3762734"/>
                  <a:pt x="3271063" y="3750440"/>
                  <a:pt x="3238855" y="3739704"/>
                </a:cubicBezTo>
                <a:cubicBezTo>
                  <a:pt x="2885785" y="3623515"/>
                  <a:pt x="2532541" y="3508884"/>
                  <a:pt x="2179298" y="3394253"/>
                </a:cubicBezTo>
                <a:cubicBezTo>
                  <a:pt x="2072286" y="3359102"/>
                  <a:pt x="1962157" y="3322392"/>
                  <a:pt x="1876617" y="3247415"/>
                </a:cubicBezTo>
                <a:cubicBezTo>
                  <a:pt x="1719043" y="3111312"/>
                  <a:pt x="1683892" y="2883609"/>
                  <a:pt x="1683892" y="2675645"/>
                </a:cubicBezTo>
                <a:cubicBezTo>
                  <a:pt x="1683892" y="2467682"/>
                  <a:pt x="1706922" y="2250541"/>
                  <a:pt x="1628827" y="2057989"/>
                </a:cubicBezTo>
                <a:cubicBezTo>
                  <a:pt x="1573936" y="1923445"/>
                  <a:pt x="1475928" y="1813316"/>
                  <a:pt x="1379652" y="1704746"/>
                </a:cubicBezTo>
                <a:cubicBezTo>
                  <a:pt x="1239047" y="1547345"/>
                  <a:pt x="1096884" y="1388212"/>
                  <a:pt x="934808" y="1250724"/>
                </a:cubicBezTo>
                <a:cubicBezTo>
                  <a:pt x="725286" y="1073237"/>
                  <a:pt x="486847" y="932632"/>
                  <a:pt x="294121" y="736963"/>
                </a:cubicBezTo>
                <a:cubicBezTo>
                  <a:pt x="101396" y="542679"/>
                  <a:pt x="-42326" y="269089"/>
                  <a:pt x="11353"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xmlns="" id="{8F3B8B4A-09B4-4CDE-A2BA-130A739917B9}"/>
              </a:ext>
            </a:extLst>
          </p:cNvPr>
          <p:cNvSpPr>
            <a:spLocks noGrp="1"/>
          </p:cNvSpPr>
          <p:nvPr>
            <p:ph type="subTitle" idx="4294967295"/>
          </p:nvPr>
        </p:nvSpPr>
        <p:spPr>
          <a:xfrm>
            <a:off x="1263459" y="341656"/>
            <a:ext cx="4211924" cy="546100"/>
          </a:xfrm>
        </p:spPr>
        <p:txBody>
          <a:bodyPr/>
          <a:lstStyle/>
          <a:p>
            <a:pPr marL="133350" indent="0">
              <a:buNone/>
            </a:pPr>
            <a:r>
              <a:rPr lang="en-US" sz="2800" dirty="0">
                <a:solidFill>
                  <a:schemeClr val="bg1"/>
                </a:solidFill>
                <a:effectLst>
                  <a:outerShdw blurRad="50800" dist="38100" dir="13500000" algn="br" rotWithShape="0">
                    <a:prstClr val="black">
                      <a:alpha val="40000"/>
                    </a:prstClr>
                  </a:outerShdw>
                </a:effectLst>
                <a:latin typeface="+mj-lt"/>
              </a:rPr>
              <a:t>NHIỆM VỤ VỀ NHÀ</a:t>
            </a:r>
          </a:p>
        </p:txBody>
      </p:sp>
      <p:sp>
        <p:nvSpPr>
          <p:cNvPr id="6" name="Google Shape;8957;p57">
            <a:extLst>
              <a:ext uri="{FF2B5EF4-FFF2-40B4-BE49-F238E27FC236}">
                <a16:creationId xmlns:a16="http://schemas.microsoft.com/office/drawing/2014/main" xmlns="" id="{BE4DBAC7-3FE7-4C36-A534-C9E5D29D1C34}"/>
              </a:ext>
            </a:extLst>
          </p:cNvPr>
          <p:cNvSpPr/>
          <p:nvPr/>
        </p:nvSpPr>
        <p:spPr>
          <a:xfrm>
            <a:off x="392821" y="240944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57;p57">
            <a:extLst>
              <a:ext uri="{FF2B5EF4-FFF2-40B4-BE49-F238E27FC236}">
                <a16:creationId xmlns:a16="http://schemas.microsoft.com/office/drawing/2014/main" xmlns="" id="{B6BB7482-FDCF-4B01-A337-D9AD950410F6}"/>
              </a:ext>
            </a:extLst>
          </p:cNvPr>
          <p:cNvSpPr/>
          <p:nvPr/>
        </p:nvSpPr>
        <p:spPr>
          <a:xfrm>
            <a:off x="392821" y="311200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57;p57">
            <a:extLst>
              <a:ext uri="{FF2B5EF4-FFF2-40B4-BE49-F238E27FC236}">
                <a16:creationId xmlns:a16="http://schemas.microsoft.com/office/drawing/2014/main" xmlns="" id="{7A5CB15F-B568-4B6D-A6B9-231146C8EC85}"/>
              </a:ext>
            </a:extLst>
          </p:cNvPr>
          <p:cNvSpPr/>
          <p:nvPr/>
        </p:nvSpPr>
        <p:spPr>
          <a:xfrm>
            <a:off x="392821" y="3529268"/>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1560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1"/>
        <p:cNvGrpSpPr/>
        <p:nvPr/>
      </p:nvGrpSpPr>
      <p:grpSpPr>
        <a:xfrm>
          <a:off x="0" y="0"/>
          <a:ext cx="0" cy="0"/>
          <a:chOff x="0" y="0"/>
          <a:chExt cx="0" cy="0"/>
        </a:xfrm>
      </p:grpSpPr>
      <p:sp>
        <p:nvSpPr>
          <p:cNvPr id="8332" name="Google Shape;8332;p40"/>
          <p:cNvSpPr txBox="1">
            <a:spLocks noGrp="1"/>
          </p:cNvSpPr>
          <p:nvPr>
            <p:ph type="title"/>
          </p:nvPr>
        </p:nvSpPr>
        <p:spPr>
          <a:xfrm>
            <a:off x="720000" y="540000"/>
            <a:ext cx="3375750" cy="28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CHÚC CÁC EM HỌC TỐT</a:t>
            </a:r>
            <a:endParaRPr dirty="0">
              <a:latin typeface="+mj-lt"/>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idx="4294967295"/>
          </p:nvPr>
        </p:nvSpPr>
        <p:spPr>
          <a:xfrm>
            <a:off x="100283" y="208694"/>
            <a:ext cx="2051050" cy="1065213"/>
          </a:xfrm>
          <a:prstGeom prst="rect">
            <a:avLst/>
          </a:prstGeom>
          <a:solidFill>
            <a:srgbClr val="F9F6F2"/>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Khởi</a:t>
            </a:r>
            <a:r>
              <a:rPr lang="en-US" sz="2800" dirty="0">
                <a:latin typeface="+mj-lt"/>
              </a:rPr>
              <a:t> </a:t>
            </a:r>
            <a:r>
              <a:rPr lang="en-US" sz="2800" dirty="0" err="1">
                <a:latin typeface="+mj-lt"/>
              </a:rPr>
              <a:t>động</a:t>
            </a:r>
            <a:endParaRPr sz="2800" dirty="0">
              <a:latin typeface="+mj-lt"/>
            </a:endParaRPr>
          </a:p>
        </p:txBody>
      </p:sp>
      <p:sp>
        <p:nvSpPr>
          <p:cNvPr id="8293" name="Google Shape;8293;p37"/>
          <p:cNvSpPr txBox="1">
            <a:spLocks noGrp="1"/>
          </p:cNvSpPr>
          <p:nvPr>
            <p:ph type="subTitle" idx="4294967295"/>
          </p:nvPr>
        </p:nvSpPr>
        <p:spPr>
          <a:xfrm>
            <a:off x="100283" y="831189"/>
            <a:ext cx="2051050" cy="1533525"/>
          </a:xfrm>
          <a:prstGeom prst="rect">
            <a:avLst/>
          </a:prstGeom>
        </p:spPr>
        <p:txBody>
          <a:bodyPr spcFirstLastPara="1" wrap="square" lIns="91425" tIns="91425" rIns="91425" bIns="91425" anchor="t" anchorCtr="0">
            <a:noAutofit/>
          </a:bodyPr>
          <a:lstStyle/>
          <a:p>
            <a:pPr marL="0" lvl="0" indent="0">
              <a:spcAft>
                <a:spcPts val="1600"/>
              </a:spcAft>
              <a:buNone/>
            </a:pPr>
            <a:r>
              <a:rPr lang="en-US" sz="2400" dirty="0" err="1">
                <a:latin typeface="+mn-lt"/>
              </a:rPr>
              <a:t>Phân</a:t>
            </a:r>
            <a:r>
              <a:rPr lang="en-US" sz="2400" dirty="0">
                <a:latin typeface="+mn-lt"/>
              </a:rPr>
              <a:t> </a:t>
            </a:r>
            <a:r>
              <a:rPr lang="en-US" sz="2400" dirty="0" err="1">
                <a:latin typeface="+mn-lt"/>
              </a:rPr>
              <a:t>loại</a:t>
            </a:r>
            <a:r>
              <a:rPr lang="en-US" sz="2400" dirty="0">
                <a:latin typeface="+mn-lt"/>
              </a:rPr>
              <a:t> </a:t>
            </a:r>
            <a:r>
              <a:rPr lang="en-US" sz="2400" dirty="0" err="1">
                <a:latin typeface="+mn-lt"/>
              </a:rPr>
              <a:t>các</a:t>
            </a:r>
            <a:r>
              <a:rPr lang="en-US" sz="2400" dirty="0">
                <a:latin typeface="+mn-lt"/>
              </a:rPr>
              <a:t> </a:t>
            </a:r>
            <a:r>
              <a:rPr lang="en-US" sz="2400" dirty="0" err="1">
                <a:latin typeface="+mn-lt"/>
              </a:rPr>
              <a:t>vật</a:t>
            </a:r>
            <a:r>
              <a:rPr lang="en-US" sz="2400" dirty="0">
                <a:latin typeface="+mn-lt"/>
              </a:rPr>
              <a:t> </a:t>
            </a:r>
            <a:r>
              <a:rPr lang="en-US" sz="2400" dirty="0" err="1">
                <a:latin typeface="+mn-lt"/>
              </a:rPr>
              <a:t>thể</a:t>
            </a:r>
            <a:r>
              <a:rPr lang="en-US" sz="2400" dirty="0">
                <a:latin typeface="+mn-lt"/>
              </a:rPr>
              <a:t> </a:t>
            </a:r>
            <a:r>
              <a:rPr lang="en-US" sz="2400" dirty="0" err="1">
                <a:latin typeface="+mn-lt"/>
              </a:rPr>
              <a:t>trong</a:t>
            </a:r>
            <a:r>
              <a:rPr lang="en-US" sz="2400" dirty="0">
                <a:latin typeface="+mn-lt"/>
              </a:rPr>
              <a:t> </a:t>
            </a:r>
            <a:r>
              <a:rPr lang="en-US" sz="2400" dirty="0" err="1">
                <a:latin typeface="+mn-lt"/>
              </a:rPr>
              <a:t>hình</a:t>
            </a:r>
            <a:r>
              <a:rPr lang="en-US" sz="2400" dirty="0">
                <a:latin typeface="+mn-lt"/>
              </a:rPr>
              <a:t> </a:t>
            </a:r>
            <a:r>
              <a:rPr lang="en-US" sz="2400" dirty="0" err="1">
                <a:latin typeface="+mn-lt"/>
              </a:rPr>
              <a:t>thành</a:t>
            </a:r>
            <a:r>
              <a:rPr lang="en-US" sz="2400" dirty="0">
                <a:latin typeface="+mn-lt"/>
              </a:rPr>
              <a:t> 3 </a:t>
            </a:r>
            <a:r>
              <a:rPr lang="en-US" sz="2400" dirty="0" err="1">
                <a:latin typeface="+mn-lt"/>
              </a:rPr>
              <a:t>nhóm</a:t>
            </a:r>
            <a:r>
              <a:rPr lang="en-US" sz="2400" dirty="0">
                <a:latin typeface="+mn-lt"/>
              </a:rPr>
              <a:t>.</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Matter Solid Liquid and Gas">
            <a:extLst>
              <a:ext uri="{FF2B5EF4-FFF2-40B4-BE49-F238E27FC236}">
                <a16:creationId xmlns:a16="http://schemas.microsoft.com/office/drawing/2014/main" xmlns="" id="{88F6131A-0593-40EE-8477-9BA3B8769C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829" y="15521"/>
            <a:ext cx="6964258" cy="5112458"/>
          </a:xfrm>
          <a:prstGeom prst="rect">
            <a:avLst/>
          </a:prstGeom>
          <a:noFill/>
          <a:ln>
            <a:noFill/>
          </a:ln>
        </p:spPr>
      </p:pic>
      <p:pic>
        <p:nvPicPr>
          <p:cNvPr id="19" name="Graphic 18" descr="Document">
            <a:extLst>
              <a:ext uri="{FF2B5EF4-FFF2-40B4-BE49-F238E27FC236}">
                <a16:creationId xmlns:a16="http://schemas.microsoft.com/office/drawing/2014/main" xmlns="" id="{A03821CE-579B-4D78-93AE-2CCCF5A350F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759" y="2672554"/>
            <a:ext cx="548640" cy="548640"/>
          </a:xfrm>
          <a:prstGeom prst="rect">
            <a:avLst/>
          </a:prstGeom>
        </p:spPr>
      </p:pic>
      <p:sp>
        <p:nvSpPr>
          <p:cNvPr id="20" name="Google Shape;8293;p37">
            <a:extLst>
              <a:ext uri="{FF2B5EF4-FFF2-40B4-BE49-F238E27FC236}">
                <a16:creationId xmlns:a16="http://schemas.microsoft.com/office/drawing/2014/main" xmlns="" id="{9DD94409-9405-4919-BCC5-E2BF987143D3}"/>
              </a:ext>
            </a:extLst>
          </p:cNvPr>
          <p:cNvSpPr txBox="1">
            <a:spLocks/>
          </p:cNvSpPr>
          <p:nvPr/>
        </p:nvSpPr>
        <p:spPr>
          <a:xfrm>
            <a:off x="492739" y="2619516"/>
            <a:ext cx="187090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1</a:t>
            </a:r>
          </a:p>
        </p:txBody>
      </p:sp>
      <p:pic>
        <p:nvPicPr>
          <p:cNvPr id="21" name="Graphic 20" descr="Alarm clock">
            <a:extLst>
              <a:ext uri="{FF2B5EF4-FFF2-40B4-BE49-F238E27FC236}">
                <a16:creationId xmlns:a16="http://schemas.microsoft.com/office/drawing/2014/main" xmlns="" id="{86B4BC1B-32A3-49CD-85F3-A534EB9813E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276687"/>
            <a:ext cx="685799" cy="685799"/>
          </a:xfrm>
          <a:prstGeom prst="rect">
            <a:avLst/>
          </a:prstGeom>
        </p:spPr>
      </p:pic>
      <p:sp>
        <p:nvSpPr>
          <p:cNvPr id="23" name="Google Shape;7937;p34">
            <a:extLst>
              <a:ext uri="{FF2B5EF4-FFF2-40B4-BE49-F238E27FC236}">
                <a16:creationId xmlns:a16="http://schemas.microsoft.com/office/drawing/2014/main" xmlns="" id="{67A69F4F-E0AE-425E-B27B-2EA2AC2176FF}"/>
              </a:ext>
            </a:extLst>
          </p:cNvPr>
          <p:cNvSpPr/>
          <p:nvPr/>
        </p:nvSpPr>
        <p:spPr>
          <a:xfrm>
            <a:off x="573381" y="3689024"/>
            <a:ext cx="18288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37;p34">
            <a:extLst>
              <a:ext uri="{FF2B5EF4-FFF2-40B4-BE49-F238E27FC236}">
                <a16:creationId xmlns:a16="http://schemas.microsoft.com/office/drawing/2014/main" xmlns="" id="{54102EAF-D43D-4149-8D6B-1582C8B9CE6E}"/>
              </a:ext>
            </a:extLst>
          </p:cNvPr>
          <p:cNvSpPr/>
          <p:nvPr/>
        </p:nvSpPr>
        <p:spPr>
          <a:xfrm>
            <a:off x="573381" y="3686748"/>
            <a:ext cx="18288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93;p37">
            <a:extLst>
              <a:ext uri="{FF2B5EF4-FFF2-40B4-BE49-F238E27FC236}">
                <a16:creationId xmlns:a16="http://schemas.microsoft.com/office/drawing/2014/main" xmlns="" id="{3DC3BF82-5B58-4250-A5B3-773D3F26442A}"/>
              </a:ext>
            </a:extLst>
          </p:cNvPr>
          <p:cNvSpPr txBox="1">
            <a:spLocks/>
          </p:cNvSpPr>
          <p:nvPr/>
        </p:nvSpPr>
        <p:spPr>
          <a:xfrm>
            <a:off x="565039" y="3318347"/>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4"/>
                                        </p:tgtEl>
                                      </p:cBhvr>
                                    </p:animEffect>
                                    <p:set>
                                      <p:cBhvr>
                                        <p:cTn id="7" dur="1" fill="hold">
                                          <p:stCondLst>
                                            <p:cond delay="119999"/>
                                          </p:stCondLst>
                                        </p:cTn>
                                        <p:tgtEl>
                                          <p:spTgt spid="2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21"/>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pic>
        <p:nvPicPr>
          <p:cNvPr id="2" name="Picture 1" descr="Matter Solid Liquid and Gas">
            <a:extLst>
              <a:ext uri="{FF2B5EF4-FFF2-40B4-BE49-F238E27FC236}">
                <a16:creationId xmlns:a16="http://schemas.microsoft.com/office/drawing/2014/main" xmlns="" id="{8ED171B5-19EA-48F2-8561-FCBA6F5501EC}"/>
              </a:ext>
            </a:extLst>
          </p:cNvPr>
          <p:cNvPicPr/>
          <p:nvPr/>
        </p:nvPicPr>
        <p:blipFill rotWithShape="1">
          <a:blip r:embed="rId2" cstate="print">
            <a:extLst>
              <a:ext uri="{28A0092B-C50C-407E-A947-70E740481C1C}">
                <a14:useLocalDpi xmlns:a14="http://schemas.microsoft.com/office/drawing/2010/main" val="0"/>
              </a:ext>
            </a:extLst>
          </a:blip>
          <a:srcRect l="7402" r="79163" b="75347"/>
          <a:stretch/>
        </p:blipFill>
        <p:spPr bwMode="auto">
          <a:xfrm>
            <a:off x="4892307" y="2052239"/>
            <a:ext cx="935665" cy="1260386"/>
          </a:xfrm>
          <a:prstGeom prst="rect">
            <a:avLst/>
          </a:prstGeom>
          <a:noFill/>
          <a:ln>
            <a:noFill/>
          </a:ln>
        </p:spPr>
      </p:pic>
      <p:pic>
        <p:nvPicPr>
          <p:cNvPr id="3" name="Picture 2" descr="Matter Solid Liquid and Gas">
            <a:extLst>
              <a:ext uri="{FF2B5EF4-FFF2-40B4-BE49-F238E27FC236}">
                <a16:creationId xmlns:a16="http://schemas.microsoft.com/office/drawing/2014/main" xmlns="" id="{ED097833-9C07-4ABF-AFDE-3E4FF32D8BE0}"/>
              </a:ext>
            </a:extLst>
          </p:cNvPr>
          <p:cNvPicPr/>
          <p:nvPr/>
        </p:nvPicPr>
        <p:blipFill rotWithShape="1">
          <a:blip r:embed="rId2" cstate="print">
            <a:extLst>
              <a:ext uri="{28A0092B-C50C-407E-A947-70E740481C1C}">
                <a14:useLocalDpi xmlns:a14="http://schemas.microsoft.com/office/drawing/2010/main" val="0"/>
              </a:ext>
            </a:extLst>
          </a:blip>
          <a:srcRect l="7097" t="24333" r="79468" b="51014"/>
          <a:stretch/>
        </p:blipFill>
        <p:spPr bwMode="auto">
          <a:xfrm>
            <a:off x="3381155" y="2147883"/>
            <a:ext cx="935665" cy="1260386"/>
          </a:xfrm>
          <a:prstGeom prst="rect">
            <a:avLst/>
          </a:prstGeom>
          <a:noFill/>
          <a:ln>
            <a:noFill/>
          </a:ln>
        </p:spPr>
      </p:pic>
      <p:pic>
        <p:nvPicPr>
          <p:cNvPr id="4" name="Picture 3" descr="Matter Solid Liquid and Gas">
            <a:extLst>
              <a:ext uri="{FF2B5EF4-FFF2-40B4-BE49-F238E27FC236}">
                <a16:creationId xmlns:a16="http://schemas.microsoft.com/office/drawing/2014/main" xmlns="" id="{15B886B5-FC5F-4D19-AEE4-3DF1650C9AD5}"/>
              </a:ext>
            </a:extLst>
          </p:cNvPr>
          <p:cNvPicPr/>
          <p:nvPr/>
        </p:nvPicPr>
        <p:blipFill rotWithShape="1">
          <a:blip r:embed="rId2" cstate="print">
            <a:extLst>
              <a:ext uri="{28A0092B-C50C-407E-A947-70E740481C1C}">
                <a14:useLocalDpi xmlns:a14="http://schemas.microsoft.com/office/drawing/2010/main" val="0"/>
              </a:ext>
            </a:extLst>
          </a:blip>
          <a:srcRect l="7402" t="49026" r="79163" b="27929"/>
          <a:stretch/>
        </p:blipFill>
        <p:spPr bwMode="auto">
          <a:xfrm>
            <a:off x="8167138" y="2486771"/>
            <a:ext cx="935665" cy="1178198"/>
          </a:xfrm>
          <a:prstGeom prst="rect">
            <a:avLst/>
          </a:prstGeom>
          <a:noFill/>
          <a:ln>
            <a:noFill/>
          </a:ln>
        </p:spPr>
      </p:pic>
      <p:pic>
        <p:nvPicPr>
          <p:cNvPr id="5" name="Picture 4" descr="Matter Solid Liquid and Gas">
            <a:extLst>
              <a:ext uri="{FF2B5EF4-FFF2-40B4-BE49-F238E27FC236}">
                <a16:creationId xmlns:a16="http://schemas.microsoft.com/office/drawing/2014/main" xmlns="" id="{9D0BAA47-8261-4E9E-A85B-860CC94B7245}"/>
              </a:ext>
            </a:extLst>
          </p:cNvPr>
          <p:cNvPicPr/>
          <p:nvPr/>
        </p:nvPicPr>
        <p:blipFill rotWithShape="1">
          <a:blip r:embed="rId2" cstate="print">
            <a:extLst>
              <a:ext uri="{28A0092B-C50C-407E-A947-70E740481C1C}">
                <a14:useLocalDpi xmlns:a14="http://schemas.microsoft.com/office/drawing/2010/main" val="0"/>
              </a:ext>
            </a:extLst>
          </a:blip>
          <a:srcRect l="8702" t="72877" r="80000" b="6158"/>
          <a:stretch/>
        </p:blipFill>
        <p:spPr bwMode="auto">
          <a:xfrm>
            <a:off x="1254639" y="2891167"/>
            <a:ext cx="786811" cy="1071872"/>
          </a:xfrm>
          <a:prstGeom prst="rect">
            <a:avLst/>
          </a:prstGeom>
          <a:noFill/>
          <a:ln>
            <a:noFill/>
          </a:ln>
        </p:spPr>
      </p:pic>
      <p:pic>
        <p:nvPicPr>
          <p:cNvPr id="7" name="Picture 6" descr="Matter Solid Liquid and Gas">
            <a:extLst>
              <a:ext uri="{FF2B5EF4-FFF2-40B4-BE49-F238E27FC236}">
                <a16:creationId xmlns:a16="http://schemas.microsoft.com/office/drawing/2014/main" xmlns="" id="{2BBD794D-841C-4ADF-9BDB-5DA17AE0BDFB}"/>
              </a:ext>
            </a:extLst>
          </p:cNvPr>
          <p:cNvPicPr/>
          <p:nvPr/>
        </p:nvPicPr>
        <p:blipFill rotWithShape="1">
          <a:blip r:embed="rId2" cstate="print">
            <a:extLst>
              <a:ext uri="{28A0092B-C50C-407E-A947-70E740481C1C}">
                <a14:useLocalDpi xmlns:a14="http://schemas.microsoft.com/office/drawing/2010/main" val="0"/>
              </a:ext>
            </a:extLst>
          </a:blip>
          <a:srcRect l="21756" t="49319" r="61297" b="23920"/>
          <a:stretch/>
        </p:blipFill>
        <p:spPr bwMode="auto">
          <a:xfrm>
            <a:off x="64457" y="2040122"/>
            <a:ext cx="1180214" cy="1368147"/>
          </a:xfrm>
          <a:prstGeom prst="rect">
            <a:avLst/>
          </a:prstGeom>
          <a:noFill/>
          <a:ln>
            <a:noFill/>
          </a:ln>
        </p:spPr>
      </p:pic>
      <p:pic>
        <p:nvPicPr>
          <p:cNvPr id="8" name="Picture 7" descr="Matter Solid Liquid and Gas">
            <a:extLst>
              <a:ext uri="{FF2B5EF4-FFF2-40B4-BE49-F238E27FC236}">
                <a16:creationId xmlns:a16="http://schemas.microsoft.com/office/drawing/2014/main" xmlns="" id="{2C49BACA-4CD6-41AB-8640-B9CB30082DB8}"/>
              </a:ext>
            </a:extLst>
          </p:cNvPr>
          <p:cNvPicPr/>
          <p:nvPr/>
        </p:nvPicPr>
        <p:blipFill rotWithShape="1">
          <a:blip r:embed="rId2" cstate="print">
            <a:extLst>
              <a:ext uri="{28A0092B-C50C-407E-A947-70E740481C1C}">
                <a14:useLocalDpi xmlns:a14="http://schemas.microsoft.com/office/drawing/2010/main" val="0"/>
              </a:ext>
            </a:extLst>
          </a:blip>
          <a:srcRect l="39009" t="51425" r="47174" b="29119"/>
          <a:stretch/>
        </p:blipFill>
        <p:spPr bwMode="auto">
          <a:xfrm>
            <a:off x="6618770" y="3867112"/>
            <a:ext cx="962245" cy="994678"/>
          </a:xfrm>
          <a:prstGeom prst="rect">
            <a:avLst/>
          </a:prstGeom>
          <a:noFill/>
          <a:ln>
            <a:noFill/>
          </a:ln>
        </p:spPr>
      </p:pic>
      <p:pic>
        <p:nvPicPr>
          <p:cNvPr id="9" name="Picture 8" descr="Matter Solid Liquid and Gas">
            <a:extLst>
              <a:ext uri="{FF2B5EF4-FFF2-40B4-BE49-F238E27FC236}">
                <a16:creationId xmlns:a16="http://schemas.microsoft.com/office/drawing/2014/main" xmlns="" id="{4125C800-8B1E-47E7-BECA-C7AC87A05C72}"/>
              </a:ext>
            </a:extLst>
          </p:cNvPr>
          <p:cNvPicPr/>
          <p:nvPr/>
        </p:nvPicPr>
        <p:blipFill rotWithShape="1">
          <a:blip r:embed="rId2" cstate="print">
            <a:extLst>
              <a:ext uri="{28A0092B-C50C-407E-A947-70E740481C1C}">
                <a14:useLocalDpi xmlns:a14="http://schemas.microsoft.com/office/drawing/2010/main" val="0"/>
              </a:ext>
            </a:extLst>
          </a:blip>
          <a:srcRect l="39084" t="72368" r="50573" b="4269"/>
          <a:stretch/>
        </p:blipFill>
        <p:spPr bwMode="auto">
          <a:xfrm>
            <a:off x="6787238" y="779049"/>
            <a:ext cx="720356" cy="1194406"/>
          </a:xfrm>
          <a:prstGeom prst="rect">
            <a:avLst/>
          </a:prstGeom>
          <a:noFill/>
          <a:ln>
            <a:noFill/>
          </a:ln>
        </p:spPr>
      </p:pic>
      <p:pic>
        <p:nvPicPr>
          <p:cNvPr id="11" name="Picture 10" descr="Matter Solid Liquid and Gas">
            <a:extLst>
              <a:ext uri="{FF2B5EF4-FFF2-40B4-BE49-F238E27FC236}">
                <a16:creationId xmlns:a16="http://schemas.microsoft.com/office/drawing/2014/main" xmlns="" id="{CD3D0F82-809C-4B8D-96D8-1A3F886DAEA6}"/>
              </a:ext>
            </a:extLst>
          </p:cNvPr>
          <p:cNvPicPr/>
          <p:nvPr/>
        </p:nvPicPr>
        <p:blipFill rotWithShape="1">
          <a:blip r:embed="rId2" cstate="print">
            <a:extLst>
              <a:ext uri="{28A0092B-C50C-407E-A947-70E740481C1C}">
                <a14:useLocalDpi xmlns:a14="http://schemas.microsoft.com/office/drawing/2010/main" val="0"/>
              </a:ext>
            </a:extLst>
          </a:blip>
          <a:srcRect l="55823" t="49972" r="30227" b="29231"/>
          <a:stretch/>
        </p:blipFill>
        <p:spPr bwMode="auto">
          <a:xfrm>
            <a:off x="5016913" y="3739955"/>
            <a:ext cx="971550" cy="1063255"/>
          </a:xfrm>
          <a:prstGeom prst="rect">
            <a:avLst/>
          </a:prstGeom>
          <a:noFill/>
          <a:ln>
            <a:noFill/>
          </a:ln>
        </p:spPr>
      </p:pic>
      <p:pic>
        <p:nvPicPr>
          <p:cNvPr id="12" name="Picture 11" descr="Matter Solid Liquid and Gas">
            <a:extLst>
              <a:ext uri="{FF2B5EF4-FFF2-40B4-BE49-F238E27FC236}">
                <a16:creationId xmlns:a16="http://schemas.microsoft.com/office/drawing/2014/main" xmlns="" id="{C1078E0F-5D43-466F-AE98-62D6C17219FE}"/>
              </a:ext>
            </a:extLst>
          </p:cNvPr>
          <p:cNvPicPr/>
          <p:nvPr/>
        </p:nvPicPr>
        <p:blipFill rotWithShape="1">
          <a:blip r:embed="rId2" cstate="print">
            <a:extLst>
              <a:ext uri="{28A0092B-C50C-407E-A947-70E740481C1C}">
                <a14:useLocalDpi xmlns:a14="http://schemas.microsoft.com/office/drawing/2010/main" val="0"/>
              </a:ext>
            </a:extLst>
          </a:blip>
          <a:srcRect l="68331" t="52610" r="17719" b="26593"/>
          <a:stretch/>
        </p:blipFill>
        <p:spPr bwMode="auto">
          <a:xfrm>
            <a:off x="87716" y="779049"/>
            <a:ext cx="971550" cy="1063255"/>
          </a:xfrm>
          <a:prstGeom prst="rect">
            <a:avLst/>
          </a:prstGeom>
          <a:noFill/>
          <a:ln>
            <a:noFill/>
          </a:ln>
        </p:spPr>
      </p:pic>
      <p:pic>
        <p:nvPicPr>
          <p:cNvPr id="13" name="Picture 12" descr="Matter Solid Liquid and Gas">
            <a:extLst>
              <a:ext uri="{FF2B5EF4-FFF2-40B4-BE49-F238E27FC236}">
                <a16:creationId xmlns:a16="http://schemas.microsoft.com/office/drawing/2014/main" xmlns="" id="{889EE59E-6432-4167-AD75-6371B9497DCB}"/>
              </a:ext>
            </a:extLst>
          </p:cNvPr>
          <p:cNvPicPr/>
          <p:nvPr/>
        </p:nvPicPr>
        <p:blipFill rotWithShape="1">
          <a:blip r:embed="rId2" cstate="print">
            <a:extLst>
              <a:ext uri="{28A0092B-C50C-407E-A947-70E740481C1C}">
                <a14:useLocalDpi xmlns:a14="http://schemas.microsoft.com/office/drawing/2010/main" val="0"/>
              </a:ext>
            </a:extLst>
          </a:blip>
          <a:srcRect l="68331" t="73353" r="16031" b="4501"/>
          <a:stretch/>
        </p:blipFill>
        <p:spPr bwMode="auto">
          <a:xfrm>
            <a:off x="64457" y="3643835"/>
            <a:ext cx="1089173" cy="1132214"/>
          </a:xfrm>
          <a:prstGeom prst="rect">
            <a:avLst/>
          </a:prstGeom>
          <a:noFill/>
          <a:ln>
            <a:noFill/>
          </a:ln>
        </p:spPr>
      </p:pic>
      <p:pic>
        <p:nvPicPr>
          <p:cNvPr id="14" name="Picture 13" descr="Matter Solid Liquid and Gas">
            <a:extLst>
              <a:ext uri="{FF2B5EF4-FFF2-40B4-BE49-F238E27FC236}">
                <a16:creationId xmlns:a16="http://schemas.microsoft.com/office/drawing/2014/main" xmlns="" id="{5799BC99-D10E-4F95-B250-3E3867DD4520}"/>
              </a:ext>
            </a:extLst>
          </p:cNvPr>
          <p:cNvPicPr/>
          <p:nvPr/>
        </p:nvPicPr>
        <p:blipFill rotWithShape="1">
          <a:blip r:embed="rId2" cstate="print">
            <a:extLst>
              <a:ext uri="{28A0092B-C50C-407E-A947-70E740481C1C}">
                <a14:useLocalDpi xmlns:a14="http://schemas.microsoft.com/office/drawing/2010/main" val="0"/>
              </a:ext>
            </a:extLst>
          </a:blip>
          <a:srcRect l="85493" t="76475" r="4212" b="4069"/>
          <a:stretch/>
        </p:blipFill>
        <p:spPr bwMode="auto">
          <a:xfrm>
            <a:off x="1120740" y="671279"/>
            <a:ext cx="717032" cy="994679"/>
          </a:xfrm>
          <a:prstGeom prst="rect">
            <a:avLst/>
          </a:prstGeom>
          <a:noFill/>
          <a:ln>
            <a:noFill/>
          </a:ln>
        </p:spPr>
      </p:pic>
      <p:pic>
        <p:nvPicPr>
          <p:cNvPr id="15" name="Picture 14" descr="Matter Solid Liquid and Gas">
            <a:extLst>
              <a:ext uri="{FF2B5EF4-FFF2-40B4-BE49-F238E27FC236}">
                <a16:creationId xmlns:a16="http://schemas.microsoft.com/office/drawing/2014/main" xmlns="" id="{14AF7EA8-BB2D-42DA-8CF2-CEB88FA2B2D3}"/>
              </a:ext>
            </a:extLst>
          </p:cNvPr>
          <p:cNvPicPr/>
          <p:nvPr/>
        </p:nvPicPr>
        <p:blipFill rotWithShape="1">
          <a:blip r:embed="rId2" cstate="print">
            <a:extLst>
              <a:ext uri="{28A0092B-C50C-407E-A947-70E740481C1C}">
                <a14:useLocalDpi xmlns:a14="http://schemas.microsoft.com/office/drawing/2010/main" val="0"/>
              </a:ext>
            </a:extLst>
          </a:blip>
          <a:srcRect l="84219" t="50879" r="2347" b="23146"/>
          <a:stretch/>
        </p:blipFill>
        <p:spPr bwMode="auto">
          <a:xfrm>
            <a:off x="7923252" y="646671"/>
            <a:ext cx="935664" cy="1328009"/>
          </a:xfrm>
          <a:prstGeom prst="rect">
            <a:avLst/>
          </a:prstGeom>
          <a:noFill/>
          <a:ln>
            <a:noFill/>
          </a:ln>
        </p:spPr>
      </p:pic>
      <p:pic>
        <p:nvPicPr>
          <p:cNvPr id="16" name="Picture 15" descr="Matter Solid Liquid and Gas">
            <a:extLst>
              <a:ext uri="{FF2B5EF4-FFF2-40B4-BE49-F238E27FC236}">
                <a16:creationId xmlns:a16="http://schemas.microsoft.com/office/drawing/2014/main" xmlns="" id="{4803E817-1744-4575-AB18-B60210A4A1C7}"/>
              </a:ext>
            </a:extLst>
          </p:cNvPr>
          <p:cNvPicPr/>
          <p:nvPr/>
        </p:nvPicPr>
        <p:blipFill rotWithShape="1">
          <a:blip r:embed="rId2" cstate="print">
            <a:extLst>
              <a:ext uri="{28A0092B-C50C-407E-A947-70E740481C1C}">
                <a14:useLocalDpi xmlns:a14="http://schemas.microsoft.com/office/drawing/2010/main" val="0"/>
              </a:ext>
            </a:extLst>
          </a:blip>
          <a:srcRect l="82516" t="22420" r="4050" b="51605"/>
          <a:stretch/>
        </p:blipFill>
        <p:spPr bwMode="auto">
          <a:xfrm>
            <a:off x="3523698" y="724230"/>
            <a:ext cx="935664" cy="1328009"/>
          </a:xfrm>
          <a:prstGeom prst="rect">
            <a:avLst/>
          </a:prstGeom>
          <a:noFill/>
          <a:ln>
            <a:noFill/>
          </a:ln>
        </p:spPr>
      </p:pic>
      <p:pic>
        <p:nvPicPr>
          <p:cNvPr id="17" name="Picture 16" descr="Matter Solid Liquid and Gas">
            <a:extLst>
              <a:ext uri="{FF2B5EF4-FFF2-40B4-BE49-F238E27FC236}">
                <a16:creationId xmlns:a16="http://schemas.microsoft.com/office/drawing/2014/main" xmlns="" id="{8AE143DB-D1F3-4A41-B60D-87DBB09EB9E1}"/>
              </a:ext>
            </a:extLst>
          </p:cNvPr>
          <p:cNvPicPr/>
          <p:nvPr/>
        </p:nvPicPr>
        <p:blipFill rotWithShape="1">
          <a:blip r:embed="rId2" cstate="print">
            <a:extLst>
              <a:ext uri="{28A0092B-C50C-407E-A947-70E740481C1C}">
                <a14:useLocalDpi xmlns:a14="http://schemas.microsoft.com/office/drawing/2010/main" val="0"/>
              </a:ext>
            </a:extLst>
          </a:blip>
          <a:srcRect l="78084" t="4243" r="8482" b="76530"/>
          <a:stretch/>
        </p:blipFill>
        <p:spPr bwMode="auto">
          <a:xfrm>
            <a:off x="2087291" y="3152345"/>
            <a:ext cx="935664" cy="982980"/>
          </a:xfrm>
          <a:prstGeom prst="rect">
            <a:avLst/>
          </a:prstGeom>
          <a:noFill/>
          <a:ln>
            <a:noFill/>
          </a:ln>
        </p:spPr>
      </p:pic>
      <p:pic>
        <p:nvPicPr>
          <p:cNvPr id="18" name="Picture 17" descr="Matter Solid Liquid and Gas">
            <a:extLst>
              <a:ext uri="{FF2B5EF4-FFF2-40B4-BE49-F238E27FC236}">
                <a16:creationId xmlns:a16="http://schemas.microsoft.com/office/drawing/2014/main" xmlns="" id="{95E85BDF-ECED-4435-A4FC-D33E1B28A58F}"/>
              </a:ext>
            </a:extLst>
          </p:cNvPr>
          <p:cNvPicPr/>
          <p:nvPr/>
        </p:nvPicPr>
        <p:blipFill rotWithShape="1">
          <a:blip r:embed="rId2" cstate="print">
            <a:extLst>
              <a:ext uri="{28A0092B-C50C-407E-A947-70E740481C1C}">
                <a14:useLocalDpi xmlns:a14="http://schemas.microsoft.com/office/drawing/2010/main" val="0"/>
              </a:ext>
            </a:extLst>
          </a:blip>
          <a:srcRect l="64121" t="4051" r="25498" b="76494"/>
          <a:stretch/>
        </p:blipFill>
        <p:spPr bwMode="auto">
          <a:xfrm>
            <a:off x="2198277" y="4076584"/>
            <a:ext cx="723015" cy="994678"/>
          </a:xfrm>
          <a:prstGeom prst="rect">
            <a:avLst/>
          </a:prstGeom>
          <a:noFill/>
          <a:ln>
            <a:noFill/>
          </a:ln>
        </p:spPr>
      </p:pic>
      <p:pic>
        <p:nvPicPr>
          <p:cNvPr id="19" name="Picture 18" descr="Matter Solid Liquid and Gas">
            <a:extLst>
              <a:ext uri="{FF2B5EF4-FFF2-40B4-BE49-F238E27FC236}">
                <a16:creationId xmlns:a16="http://schemas.microsoft.com/office/drawing/2014/main" xmlns="" id="{F2D7DA69-4EFC-4D43-A50C-543BE4F2A66F}"/>
              </a:ext>
            </a:extLst>
          </p:cNvPr>
          <p:cNvPicPr/>
          <p:nvPr/>
        </p:nvPicPr>
        <p:blipFill rotWithShape="1">
          <a:blip r:embed="rId2" cstate="print">
            <a:extLst>
              <a:ext uri="{28A0092B-C50C-407E-A947-70E740481C1C}">
                <a14:useLocalDpi xmlns:a14="http://schemas.microsoft.com/office/drawing/2010/main" val="0"/>
              </a:ext>
            </a:extLst>
          </a:blip>
          <a:srcRect l="49240" t="5628" r="37326" b="74917"/>
          <a:stretch/>
        </p:blipFill>
        <p:spPr bwMode="auto">
          <a:xfrm>
            <a:off x="962911" y="1885866"/>
            <a:ext cx="935664" cy="994678"/>
          </a:xfrm>
          <a:prstGeom prst="rect">
            <a:avLst/>
          </a:prstGeom>
          <a:noFill/>
          <a:ln>
            <a:noFill/>
          </a:ln>
        </p:spPr>
      </p:pic>
      <p:pic>
        <p:nvPicPr>
          <p:cNvPr id="22" name="Picture 21" descr="Matter Solid Liquid and Gas">
            <a:extLst>
              <a:ext uri="{FF2B5EF4-FFF2-40B4-BE49-F238E27FC236}">
                <a16:creationId xmlns:a16="http://schemas.microsoft.com/office/drawing/2014/main" xmlns="" id="{4783646C-7808-4941-A591-A7A92EAD908C}"/>
              </a:ext>
            </a:extLst>
          </p:cNvPr>
          <p:cNvPicPr/>
          <p:nvPr/>
        </p:nvPicPr>
        <p:blipFill rotWithShape="1">
          <a:blip r:embed="rId2" cstate="print">
            <a:extLst>
              <a:ext uri="{28A0092B-C50C-407E-A947-70E740481C1C}">
                <a14:useLocalDpi xmlns:a14="http://schemas.microsoft.com/office/drawing/2010/main" val="0"/>
              </a:ext>
            </a:extLst>
          </a:blip>
          <a:srcRect l="39472" t="4014" r="54546" b="71815"/>
          <a:stretch/>
        </p:blipFill>
        <p:spPr bwMode="auto">
          <a:xfrm>
            <a:off x="5136193" y="816467"/>
            <a:ext cx="416664" cy="1235772"/>
          </a:xfrm>
          <a:prstGeom prst="rect">
            <a:avLst/>
          </a:prstGeom>
          <a:noFill/>
          <a:ln>
            <a:noFill/>
          </a:ln>
        </p:spPr>
      </p:pic>
      <p:pic>
        <p:nvPicPr>
          <p:cNvPr id="23" name="Picture 22" descr="Matter Solid Liquid and Gas">
            <a:extLst>
              <a:ext uri="{FF2B5EF4-FFF2-40B4-BE49-F238E27FC236}">
                <a16:creationId xmlns:a16="http://schemas.microsoft.com/office/drawing/2014/main" xmlns="" id="{D7075405-7BDD-4331-93AD-5AB947F2E130}"/>
              </a:ext>
            </a:extLst>
          </p:cNvPr>
          <p:cNvPicPr/>
          <p:nvPr/>
        </p:nvPicPr>
        <p:blipFill rotWithShape="1">
          <a:blip r:embed="rId2" cstate="print">
            <a:extLst>
              <a:ext uri="{28A0092B-C50C-407E-A947-70E740481C1C}">
                <a14:useLocalDpi xmlns:a14="http://schemas.microsoft.com/office/drawing/2010/main" val="0"/>
              </a:ext>
            </a:extLst>
          </a:blip>
          <a:srcRect l="21569" t="2923" r="64139" b="75179"/>
          <a:stretch/>
        </p:blipFill>
        <p:spPr bwMode="auto">
          <a:xfrm>
            <a:off x="1925819" y="1946649"/>
            <a:ext cx="995473" cy="1119604"/>
          </a:xfrm>
          <a:prstGeom prst="rect">
            <a:avLst/>
          </a:prstGeom>
          <a:noFill/>
          <a:ln>
            <a:noFill/>
          </a:ln>
        </p:spPr>
      </p:pic>
      <p:pic>
        <p:nvPicPr>
          <p:cNvPr id="26" name="Picture 25" descr="Matter Solid Liquid and Gas">
            <a:extLst>
              <a:ext uri="{FF2B5EF4-FFF2-40B4-BE49-F238E27FC236}">
                <a16:creationId xmlns:a16="http://schemas.microsoft.com/office/drawing/2014/main" xmlns="" id="{4F4F8EDE-1C08-4E54-89DB-02CCC3497C20}"/>
              </a:ext>
            </a:extLst>
          </p:cNvPr>
          <p:cNvPicPr/>
          <p:nvPr/>
        </p:nvPicPr>
        <p:blipFill rotWithShape="1">
          <a:blip r:embed="rId2" cstate="print">
            <a:extLst>
              <a:ext uri="{28A0092B-C50C-407E-A947-70E740481C1C}">
                <a14:useLocalDpi xmlns:a14="http://schemas.microsoft.com/office/drawing/2010/main" val="0"/>
              </a:ext>
            </a:extLst>
          </a:blip>
          <a:srcRect l="20873" t="24780" r="57954" b="52971"/>
          <a:stretch/>
        </p:blipFill>
        <p:spPr bwMode="auto">
          <a:xfrm>
            <a:off x="3356896" y="3739955"/>
            <a:ext cx="1474599" cy="1137531"/>
          </a:xfrm>
          <a:prstGeom prst="ellipse">
            <a:avLst/>
          </a:prstGeom>
          <a:noFill/>
          <a:ln>
            <a:noFill/>
          </a:ln>
        </p:spPr>
      </p:pic>
      <p:pic>
        <p:nvPicPr>
          <p:cNvPr id="27" name="Picture 26" descr="Matter Solid Liquid and Gas">
            <a:extLst>
              <a:ext uri="{FF2B5EF4-FFF2-40B4-BE49-F238E27FC236}">
                <a16:creationId xmlns:a16="http://schemas.microsoft.com/office/drawing/2014/main" xmlns="" id="{DA41428D-9E09-41FC-A3DD-29F4A6FD00E5}"/>
              </a:ext>
            </a:extLst>
          </p:cNvPr>
          <p:cNvPicPr/>
          <p:nvPr/>
        </p:nvPicPr>
        <p:blipFill rotWithShape="1">
          <a:blip r:embed="rId2" cstate="print">
            <a:extLst>
              <a:ext uri="{28A0092B-C50C-407E-A947-70E740481C1C}">
                <a14:useLocalDpi xmlns:a14="http://schemas.microsoft.com/office/drawing/2010/main" val="0"/>
              </a:ext>
            </a:extLst>
          </a:blip>
          <a:srcRect l="72946" t="19569" r="17875" b="50000"/>
          <a:stretch/>
        </p:blipFill>
        <p:spPr bwMode="auto">
          <a:xfrm>
            <a:off x="7365052" y="2129676"/>
            <a:ext cx="639284" cy="1555810"/>
          </a:xfrm>
          <a:prstGeom prst="rect">
            <a:avLst/>
          </a:prstGeom>
          <a:noFill/>
          <a:ln>
            <a:noFill/>
          </a:ln>
        </p:spPr>
      </p:pic>
      <p:pic>
        <p:nvPicPr>
          <p:cNvPr id="28" name="Picture 27" descr="Matter Solid Liquid and Gas">
            <a:extLst>
              <a:ext uri="{FF2B5EF4-FFF2-40B4-BE49-F238E27FC236}">
                <a16:creationId xmlns:a16="http://schemas.microsoft.com/office/drawing/2014/main" xmlns="" id="{AF75559B-C568-43B5-97FC-6BE5DF5033C5}"/>
              </a:ext>
            </a:extLst>
          </p:cNvPr>
          <p:cNvPicPr/>
          <p:nvPr/>
        </p:nvPicPr>
        <p:blipFill rotWithShape="1">
          <a:blip r:embed="rId2" cstate="print">
            <a:extLst>
              <a:ext uri="{28A0092B-C50C-407E-A947-70E740481C1C}">
                <a14:useLocalDpi xmlns:a14="http://schemas.microsoft.com/office/drawing/2010/main" val="0"/>
              </a:ext>
            </a:extLst>
          </a:blip>
          <a:srcRect l="57216" t="24491" r="26315" b="53363"/>
          <a:stretch/>
        </p:blipFill>
        <p:spPr bwMode="auto">
          <a:xfrm>
            <a:off x="1858371" y="671279"/>
            <a:ext cx="1146987" cy="1132215"/>
          </a:xfrm>
          <a:prstGeom prst="rect">
            <a:avLst/>
          </a:prstGeom>
          <a:noFill/>
          <a:ln>
            <a:noFill/>
          </a:ln>
        </p:spPr>
      </p:pic>
      <p:pic>
        <p:nvPicPr>
          <p:cNvPr id="29" name="Picture 28" descr="Matter Solid Liquid and Gas">
            <a:extLst>
              <a:ext uri="{FF2B5EF4-FFF2-40B4-BE49-F238E27FC236}">
                <a16:creationId xmlns:a16="http://schemas.microsoft.com/office/drawing/2014/main" xmlns="" id="{B4D3F867-F8C3-4192-A5B7-E3B1FDBB88F2}"/>
              </a:ext>
            </a:extLst>
          </p:cNvPr>
          <p:cNvPicPr/>
          <p:nvPr/>
        </p:nvPicPr>
        <p:blipFill rotWithShape="1">
          <a:blip r:embed="rId2" cstate="print">
            <a:extLst>
              <a:ext uri="{28A0092B-C50C-407E-A947-70E740481C1C}">
                <a14:useLocalDpi xmlns:a14="http://schemas.microsoft.com/office/drawing/2010/main" val="0"/>
              </a:ext>
            </a:extLst>
          </a:blip>
          <a:srcRect l="45142" t="26652" r="44668" b="51202"/>
          <a:stretch/>
        </p:blipFill>
        <p:spPr bwMode="auto">
          <a:xfrm>
            <a:off x="6346988" y="2314436"/>
            <a:ext cx="709721" cy="1132215"/>
          </a:xfrm>
          <a:prstGeom prst="rect">
            <a:avLst/>
          </a:prstGeom>
          <a:noFill/>
          <a:ln>
            <a:noFill/>
          </a:ln>
        </p:spPr>
      </p:pic>
      <p:pic>
        <p:nvPicPr>
          <p:cNvPr id="30" name="Picture 29" descr="Matter Solid Liquid and Gas">
            <a:extLst>
              <a:ext uri="{FF2B5EF4-FFF2-40B4-BE49-F238E27FC236}">
                <a16:creationId xmlns:a16="http://schemas.microsoft.com/office/drawing/2014/main" xmlns="" id="{72DA8B80-5E7E-4FEF-86D2-53919E80F276}"/>
              </a:ext>
            </a:extLst>
          </p:cNvPr>
          <p:cNvPicPr/>
          <p:nvPr/>
        </p:nvPicPr>
        <p:blipFill rotWithShape="1">
          <a:blip r:embed="rId2" cstate="print">
            <a:extLst>
              <a:ext uri="{28A0092B-C50C-407E-A947-70E740481C1C}">
                <a14:useLocalDpi xmlns:a14="http://schemas.microsoft.com/office/drawing/2010/main" val="0"/>
              </a:ext>
            </a:extLst>
          </a:blip>
          <a:srcRect l="21489" t="75160" r="63912" b="5384"/>
          <a:stretch/>
        </p:blipFill>
        <p:spPr bwMode="auto">
          <a:xfrm>
            <a:off x="7923252" y="3867112"/>
            <a:ext cx="1016734" cy="994678"/>
          </a:xfrm>
          <a:prstGeom prst="rect">
            <a:avLst/>
          </a:prstGeom>
          <a:noFill/>
          <a:ln>
            <a:noFill/>
          </a:ln>
        </p:spPr>
      </p:pic>
      <p:cxnSp>
        <p:nvCxnSpPr>
          <p:cNvPr id="32" name="Straight Connector 31">
            <a:extLst>
              <a:ext uri="{FF2B5EF4-FFF2-40B4-BE49-F238E27FC236}">
                <a16:creationId xmlns:a16="http://schemas.microsoft.com/office/drawing/2014/main" xmlns="" id="{DD0F7EBA-CA12-4CDF-90A1-FC9546E2C737}"/>
              </a:ext>
            </a:extLst>
          </p:cNvPr>
          <p:cNvCxnSpPr/>
          <p:nvPr/>
        </p:nvCxnSpPr>
        <p:spPr>
          <a:xfrm>
            <a:off x="3104709" y="0"/>
            <a:ext cx="0" cy="5143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A1553788-2424-467B-8FDE-2A08CD8A6905}"/>
              </a:ext>
            </a:extLst>
          </p:cNvPr>
          <p:cNvCxnSpPr/>
          <p:nvPr/>
        </p:nvCxnSpPr>
        <p:spPr>
          <a:xfrm>
            <a:off x="6145618" y="0"/>
            <a:ext cx="0" cy="51435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Matter Solid Liquid and Gas">
            <a:extLst>
              <a:ext uri="{FF2B5EF4-FFF2-40B4-BE49-F238E27FC236}">
                <a16:creationId xmlns:a16="http://schemas.microsoft.com/office/drawing/2014/main" xmlns="" id="{89F2AB75-9B68-4C23-AD47-862E0B6D5965}"/>
              </a:ext>
            </a:extLst>
          </p:cNvPr>
          <p:cNvPicPr/>
          <p:nvPr/>
        </p:nvPicPr>
        <p:blipFill rotWithShape="1">
          <a:blip r:embed="rId2" cstate="print">
            <a:extLst>
              <a:ext uri="{28A0092B-C50C-407E-A947-70E740481C1C}">
                <a14:useLocalDpi xmlns:a14="http://schemas.microsoft.com/office/drawing/2010/main" val="0"/>
              </a:ext>
            </a:extLst>
          </a:blip>
          <a:srcRect l="50727" t="70966" r="32212" b="7134"/>
          <a:stretch/>
        </p:blipFill>
        <p:spPr bwMode="auto">
          <a:xfrm>
            <a:off x="951277" y="4010771"/>
            <a:ext cx="1188189" cy="1119604"/>
          </a:xfrm>
          <a:prstGeom prst="rect">
            <a:avLst/>
          </a:prstGeom>
          <a:noFill/>
          <a:ln>
            <a:noFill/>
          </a:ln>
        </p:spPr>
      </p:pic>
      <p:sp>
        <p:nvSpPr>
          <p:cNvPr id="35" name="Google Shape;8292;p37">
            <a:extLst>
              <a:ext uri="{FF2B5EF4-FFF2-40B4-BE49-F238E27FC236}">
                <a16:creationId xmlns:a16="http://schemas.microsoft.com/office/drawing/2014/main" xmlns="" id="{1429448D-3770-49F0-93EE-0A6C78867486}"/>
              </a:ext>
            </a:extLst>
          </p:cNvPr>
          <p:cNvSpPr txBox="1">
            <a:spLocks/>
          </p:cNvSpPr>
          <p:nvPr/>
        </p:nvSpPr>
        <p:spPr>
          <a:xfrm>
            <a:off x="452912"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6" name="Google Shape;8292;p37">
            <a:extLst>
              <a:ext uri="{FF2B5EF4-FFF2-40B4-BE49-F238E27FC236}">
                <a16:creationId xmlns:a16="http://schemas.microsoft.com/office/drawing/2014/main" xmlns="" id="{DF0C24EE-7864-49C0-A1DE-B3A2B433F6B7}"/>
              </a:ext>
            </a:extLst>
          </p:cNvPr>
          <p:cNvSpPr txBox="1">
            <a:spLocks/>
          </p:cNvSpPr>
          <p:nvPr/>
        </p:nvSpPr>
        <p:spPr>
          <a:xfrm>
            <a:off x="3596648"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7" name="Google Shape;8292;p37">
            <a:extLst>
              <a:ext uri="{FF2B5EF4-FFF2-40B4-BE49-F238E27FC236}">
                <a16:creationId xmlns:a16="http://schemas.microsoft.com/office/drawing/2014/main" xmlns="" id="{4FB8F9EF-C344-4660-A88C-C432F98E2965}"/>
              </a:ext>
            </a:extLst>
          </p:cNvPr>
          <p:cNvSpPr txBox="1">
            <a:spLocks/>
          </p:cNvSpPr>
          <p:nvPr/>
        </p:nvSpPr>
        <p:spPr>
          <a:xfrm>
            <a:off x="6631209" y="-23942"/>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khí</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Tree>
    <p:extLst>
      <p:ext uri="{BB962C8B-B14F-4D97-AF65-F5344CB8AC3E}">
        <p14:creationId xmlns:p14="http://schemas.microsoft.com/office/powerpoint/2010/main" val="36361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xmlns=""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đặc</a:t>
            </a:r>
            <a:r>
              <a:rPr lang="en-US" sz="2800" dirty="0">
                <a:latin typeface="+mj-lt"/>
              </a:rPr>
              <a:t> </a:t>
            </a:r>
            <a:r>
              <a:rPr lang="en-US" sz="2800" dirty="0" err="1">
                <a:latin typeface="+mj-lt"/>
              </a:rPr>
              <a:t>điểm</a:t>
            </a:r>
            <a:r>
              <a:rPr lang="en-US" sz="2800" dirty="0">
                <a:latin typeface="+mj-lt"/>
              </a:rPr>
              <a:t> </a:t>
            </a:r>
            <a:r>
              <a:rPr lang="en-US" sz="2800" dirty="0" err="1">
                <a:latin typeface="+mj-lt"/>
              </a:rPr>
              <a:t>các</a:t>
            </a:r>
            <a:r>
              <a:rPr lang="en-US" sz="2800" dirty="0">
                <a:latin typeface="+mj-lt"/>
              </a:rPr>
              <a:t> </a:t>
            </a:r>
            <a:r>
              <a:rPr lang="en-US" sz="2800" dirty="0" err="1">
                <a:latin typeface="+mj-lt"/>
              </a:rPr>
              <a:t>thể</a:t>
            </a:r>
            <a:r>
              <a:rPr lang="en-US" sz="2800" dirty="0">
                <a:latin typeface="+mj-lt"/>
              </a:rPr>
              <a:t> </a:t>
            </a:r>
            <a:r>
              <a:rPr lang="en-US" sz="2800" dirty="0" err="1">
                <a:latin typeface="+mj-lt"/>
              </a:rPr>
              <a:t>cơ</a:t>
            </a:r>
            <a:r>
              <a:rPr lang="en-US" sz="2800" dirty="0">
                <a:latin typeface="+mj-lt"/>
              </a:rPr>
              <a:t> </a:t>
            </a:r>
            <a:r>
              <a:rPr lang="en-US" sz="2800" dirty="0" err="1">
                <a:latin typeface="+mj-lt"/>
              </a:rPr>
              <a:t>bản</a:t>
            </a:r>
            <a:r>
              <a:rPr lang="en-US" sz="2800" dirty="0">
                <a:latin typeface="+mj-lt"/>
              </a:rPr>
              <a:t> </a:t>
            </a:r>
            <a:r>
              <a:rPr lang="en-US" sz="2800" dirty="0" err="1">
                <a:latin typeface="+mj-lt"/>
              </a:rPr>
              <a:t>của</a:t>
            </a:r>
            <a:r>
              <a:rPr lang="en-US" sz="2800" dirty="0">
                <a:latin typeface="+mj-lt"/>
              </a:rPr>
              <a:t> </a:t>
            </a:r>
            <a:r>
              <a:rPr lang="en-US" sz="2800" dirty="0" err="1">
                <a:latin typeface="+mj-lt"/>
              </a:rPr>
              <a:t>chất</a:t>
            </a:r>
            <a:r>
              <a:rPr lang="en-US" sz="2800" dirty="0">
                <a:latin typeface="+mj-lt"/>
              </a:rPr>
              <a:t> </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spcAft>
                <a:spcPts val="600"/>
              </a:spcAft>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 </a:t>
            </a:r>
            <a:r>
              <a:rPr lang="en-US" sz="2400" b="1" dirty="0" err="1">
                <a:latin typeface="+mn-lt"/>
              </a:rPr>
              <a:t>trang</a:t>
            </a:r>
            <a:r>
              <a:rPr lang="en-US" sz="2400" b="1" dirty="0">
                <a:latin typeface="+mn-lt"/>
              </a:rPr>
              <a:t> 30 </a:t>
            </a:r>
            <a:r>
              <a:rPr lang="en-US" sz="2400" b="1" dirty="0" err="1">
                <a:latin typeface="+mn-lt"/>
              </a:rPr>
              <a:t>và</a:t>
            </a:r>
            <a:r>
              <a:rPr lang="en-US" sz="2400" b="1" dirty="0">
                <a:latin typeface="+mn-lt"/>
              </a:rPr>
              <a:t> </a:t>
            </a:r>
            <a:r>
              <a:rPr lang="en-US" sz="2400" b="1" dirty="0" err="1">
                <a:latin typeface="+mn-lt"/>
              </a:rPr>
              <a:t>thực</a:t>
            </a:r>
            <a:r>
              <a:rPr lang="en-US" sz="2400" b="1" dirty="0">
                <a:latin typeface="+mn-lt"/>
              </a:rPr>
              <a:t> </a:t>
            </a:r>
            <a:r>
              <a:rPr lang="en-US" sz="2400" b="1" dirty="0" err="1">
                <a:latin typeface="+mn-lt"/>
              </a:rPr>
              <a:t>hiện</a:t>
            </a:r>
            <a:r>
              <a:rPr lang="en-US" sz="2400" b="1" dirty="0">
                <a:latin typeface="+mn-lt"/>
              </a:rPr>
              <a:t> </a:t>
            </a:r>
            <a:r>
              <a:rPr lang="en-US" sz="2400" b="1" dirty="0" err="1">
                <a:latin typeface="+mn-lt"/>
              </a:rPr>
              <a:t>thí</a:t>
            </a:r>
            <a:r>
              <a:rPr lang="en-US" sz="2400" b="1" dirty="0">
                <a:latin typeface="+mn-lt"/>
              </a:rPr>
              <a:t> </a:t>
            </a:r>
            <a:r>
              <a:rPr lang="en-US" sz="2400" b="1" dirty="0" err="1">
                <a:latin typeface="+mn-lt"/>
              </a:rPr>
              <a:t>nghiệm</a:t>
            </a:r>
            <a:r>
              <a:rPr lang="en-US" sz="2400" b="1" dirty="0">
                <a:latin typeface="+mn-lt"/>
              </a:rPr>
              <a:t> </a:t>
            </a:r>
            <a:r>
              <a:rPr lang="en-US" sz="2400" b="1" dirty="0" err="1">
                <a:latin typeface="+mn-lt"/>
              </a:rPr>
              <a:t>như</a:t>
            </a:r>
            <a:r>
              <a:rPr lang="en-US" sz="2400" b="1" dirty="0">
                <a:latin typeface="+mn-lt"/>
              </a:rPr>
              <a:t> </a:t>
            </a:r>
            <a:r>
              <a:rPr lang="en-US" sz="2400" b="1" dirty="0" err="1">
                <a:latin typeface="+mn-lt"/>
              </a:rPr>
              <a:t>Hình</a:t>
            </a:r>
            <a:r>
              <a:rPr lang="en-US" sz="2400" b="1" dirty="0">
                <a:latin typeface="+mn-lt"/>
              </a:rPr>
              <a:t> 10.1, 10.2, 10.3 </a:t>
            </a:r>
            <a:r>
              <a:rPr lang="en-US" sz="2400" b="1" dirty="0" err="1">
                <a:latin typeface="+mn-lt"/>
              </a:rPr>
              <a:t>trang</a:t>
            </a:r>
            <a:r>
              <a:rPr lang="en-US" sz="2400" b="1" dirty="0">
                <a:latin typeface="+mn-lt"/>
              </a:rPr>
              <a:t> 30</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Graphic 14" descr="Alarm clock">
            <a:extLst>
              <a:ext uri="{FF2B5EF4-FFF2-40B4-BE49-F238E27FC236}">
                <a16:creationId xmlns:a16="http://schemas.microsoft.com/office/drawing/2014/main" xmlns="" id="{8AA10725-7748-40CE-9BAD-CEC467BE6B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xmlns=""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xmlns="" id="{6BB2CD33-0E1F-474F-AB87-F0933D4F26D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xmlns=""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2</a:t>
            </a:r>
          </a:p>
        </p:txBody>
      </p:sp>
      <p:sp>
        <p:nvSpPr>
          <p:cNvPr id="16" name="Google Shape;8293;p37">
            <a:extLst>
              <a:ext uri="{FF2B5EF4-FFF2-40B4-BE49-F238E27FC236}">
                <a16:creationId xmlns:a16="http://schemas.microsoft.com/office/drawing/2014/main" xmlns=""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graphicFrame>
        <p:nvGraphicFramePr>
          <p:cNvPr id="2" name="Table 1">
            <a:extLst>
              <a:ext uri="{FF2B5EF4-FFF2-40B4-BE49-F238E27FC236}">
                <a16:creationId xmlns:a16="http://schemas.microsoft.com/office/drawing/2014/main" xmlns="" id="{BBCCF56F-EB4E-4B3A-8D44-8F2AC6ED12DC}"/>
              </a:ext>
            </a:extLst>
          </p:cNvPr>
          <p:cNvGraphicFramePr>
            <a:graphicFrameLocks noGrp="1"/>
          </p:cNvGraphicFramePr>
          <p:nvPr>
            <p:extLst>
              <p:ext uri="{D42A27DB-BD31-4B8C-83A1-F6EECF244321}">
                <p14:modId xmlns:p14="http://schemas.microsoft.com/office/powerpoint/2010/main" val="1264749087"/>
              </p:ext>
            </p:extLst>
          </p:nvPr>
        </p:nvGraphicFramePr>
        <p:xfrm>
          <a:off x="299319" y="2348074"/>
          <a:ext cx="8545362" cy="2699004"/>
        </p:xfrm>
        <a:graphic>
          <a:graphicData uri="http://schemas.openxmlformats.org/drawingml/2006/table">
            <a:tbl>
              <a:tblPr firstRow="1" firstCol="1" bandRow="1">
                <a:tableStyleId>{66389D8C-C94A-486F-AC0B-0B2992E973BB}</a:tableStyleId>
              </a:tblPr>
              <a:tblGrid>
                <a:gridCol w="1360066">
                  <a:extLst>
                    <a:ext uri="{9D8B030D-6E8A-4147-A177-3AD203B41FA5}">
                      <a16:colId xmlns:a16="http://schemas.microsoft.com/office/drawing/2014/main" xmlns="" val="2340344159"/>
                    </a:ext>
                  </a:extLst>
                </a:gridCol>
                <a:gridCol w="1869677">
                  <a:extLst>
                    <a:ext uri="{9D8B030D-6E8A-4147-A177-3AD203B41FA5}">
                      <a16:colId xmlns:a16="http://schemas.microsoft.com/office/drawing/2014/main" xmlns="" val="1582825647"/>
                    </a:ext>
                  </a:extLst>
                </a:gridCol>
                <a:gridCol w="2131101">
                  <a:extLst>
                    <a:ext uri="{9D8B030D-6E8A-4147-A177-3AD203B41FA5}">
                      <a16:colId xmlns:a16="http://schemas.microsoft.com/office/drawing/2014/main" xmlns="" val="2374772908"/>
                    </a:ext>
                  </a:extLst>
                </a:gridCol>
                <a:gridCol w="1577368">
                  <a:extLst>
                    <a:ext uri="{9D8B030D-6E8A-4147-A177-3AD203B41FA5}">
                      <a16:colId xmlns:a16="http://schemas.microsoft.com/office/drawing/2014/main" xmlns="" val="1403281611"/>
                    </a:ext>
                  </a:extLst>
                </a:gridCol>
                <a:gridCol w="1607150">
                  <a:extLst>
                    <a:ext uri="{9D8B030D-6E8A-4147-A177-3AD203B41FA5}">
                      <a16:colId xmlns:a16="http://schemas.microsoft.com/office/drawing/2014/main" xmlns="" val="764946485"/>
                    </a:ext>
                  </a:extLst>
                </a:gridCol>
              </a:tblGrid>
              <a:tr h="823031">
                <a:tc>
                  <a:txBody>
                    <a:bodyPr/>
                    <a:lstStyle/>
                    <a:p>
                      <a:pPr algn="ctr">
                        <a:lnSpc>
                          <a:spcPct val="115000"/>
                        </a:lnSpc>
                      </a:pPr>
                      <a:r>
                        <a:rPr lang="en-US" sz="2200" dirty="0" err="1">
                          <a:effectLst/>
                          <a:latin typeface="+mn-lt"/>
                        </a:rPr>
                        <a:t>Thể</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hình</a:t>
                      </a:r>
                      <a:r>
                        <a:rPr lang="en-US" sz="2200" dirty="0">
                          <a:effectLst/>
                          <a:latin typeface="+mn-lt"/>
                        </a:rPr>
                        <a:t> </a:t>
                      </a:r>
                      <a:r>
                        <a:rPr lang="en-US" sz="2200" dirty="0" err="1">
                          <a:effectLst/>
                          <a:latin typeface="+mn-lt"/>
                        </a:rPr>
                        <a:t>dạng</a:t>
                      </a:r>
                      <a:r>
                        <a:rPr lang="en-US" sz="2200" dirty="0">
                          <a:effectLst/>
                          <a:latin typeface="+mn-lt"/>
                        </a:rPr>
                        <a:t> </a:t>
                      </a:r>
                      <a:r>
                        <a:rPr lang="en-US" sz="2200" dirty="0" err="1">
                          <a:effectLst/>
                          <a:latin typeface="+mn-lt"/>
                        </a:rPr>
                        <a:t>xác</a:t>
                      </a:r>
                      <a:r>
                        <a:rPr lang="en-US" sz="2200" dirty="0">
                          <a:effectLst/>
                          <a:latin typeface="+mn-lt"/>
                        </a:rPr>
                        <a:t> </a:t>
                      </a:r>
                      <a:r>
                        <a:rPr lang="en-US" sz="2200" dirty="0" err="1">
                          <a:effectLst/>
                          <a:latin typeface="+mn-lt"/>
                        </a:rPr>
                        <a:t>định</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lan</a:t>
                      </a:r>
                      <a:r>
                        <a:rPr lang="en-US" sz="2200" dirty="0">
                          <a:effectLst/>
                          <a:latin typeface="+mn-lt"/>
                        </a:rPr>
                        <a:t> </a:t>
                      </a:r>
                      <a:r>
                        <a:rPr lang="en-US" sz="2200" dirty="0" err="1">
                          <a:effectLst/>
                          <a:latin typeface="+mn-lt"/>
                        </a:rPr>
                        <a:t>truyền</a:t>
                      </a:r>
                      <a:r>
                        <a:rPr lang="en-US" sz="2200" dirty="0">
                          <a:effectLst/>
                          <a:latin typeface="+mn-lt"/>
                        </a:rPr>
                        <a:t> (hay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chảy</a:t>
                      </a:r>
                      <a:r>
                        <a:rPr lang="en-US" sz="2200" dirty="0">
                          <a:effectLst/>
                          <a:latin typeface="+mn-lt"/>
                        </a:rPr>
                        <a:t>) </a:t>
                      </a:r>
                      <a:r>
                        <a:rPr lang="en-US" sz="2200" dirty="0" err="1">
                          <a:effectLst/>
                          <a:latin typeface="+mn-lt"/>
                        </a:rPr>
                        <a:t>như</a:t>
                      </a:r>
                      <a:r>
                        <a:rPr lang="en-US" sz="2200" dirty="0">
                          <a:effectLst/>
                          <a:latin typeface="+mn-lt"/>
                        </a:rPr>
                        <a:t> </a:t>
                      </a:r>
                      <a:r>
                        <a:rPr lang="en-US" sz="2200" dirty="0" err="1">
                          <a:effectLst/>
                          <a:latin typeface="+mn-lt"/>
                        </a:rPr>
                        <a:t>thế</a:t>
                      </a:r>
                      <a:r>
                        <a:rPr lang="en-US" sz="2200" dirty="0">
                          <a:effectLst/>
                          <a:latin typeface="+mn-lt"/>
                        </a:rPr>
                        <a:t> </a:t>
                      </a:r>
                      <a:r>
                        <a:rPr lang="en-US" sz="2200" dirty="0" err="1">
                          <a:effectLst/>
                          <a:latin typeface="+mn-lt"/>
                        </a:rPr>
                        <a:t>nào</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bị</a:t>
                      </a:r>
                      <a:r>
                        <a:rPr lang="en-US" sz="2200" dirty="0">
                          <a:effectLst/>
                          <a:latin typeface="+mn-lt"/>
                        </a:rPr>
                        <a:t> </a:t>
                      </a:r>
                      <a:r>
                        <a:rPr lang="en-US" sz="2200" dirty="0" err="1">
                          <a:effectLst/>
                          <a:latin typeface="+mn-lt"/>
                        </a:rPr>
                        <a:t>nén</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Lấy</a:t>
                      </a:r>
                      <a:r>
                        <a:rPr lang="en-US" sz="2200" dirty="0">
                          <a:effectLst/>
                          <a:latin typeface="+mn-lt"/>
                        </a:rPr>
                        <a:t> 2 </a:t>
                      </a:r>
                      <a:r>
                        <a:rPr lang="en-US" sz="2200" dirty="0" err="1">
                          <a:effectLst/>
                          <a:latin typeface="+mn-lt"/>
                        </a:rPr>
                        <a:t>ví</a:t>
                      </a:r>
                      <a:r>
                        <a:rPr lang="en-US" sz="2200" dirty="0">
                          <a:effectLst/>
                          <a:latin typeface="+mn-lt"/>
                        </a:rPr>
                        <a:t> </a:t>
                      </a:r>
                      <a:r>
                        <a:rPr lang="en-US" sz="2200" dirty="0" err="1">
                          <a:effectLst/>
                          <a:latin typeface="+mn-lt"/>
                        </a:rPr>
                        <a:t>dụ</a:t>
                      </a:r>
                      <a:r>
                        <a:rPr lang="en-US" sz="2200" dirty="0">
                          <a:effectLst/>
                          <a:latin typeface="+mn-lt"/>
                        </a:rPr>
                        <a:t> </a:t>
                      </a:r>
                      <a:r>
                        <a:rPr lang="en-US" sz="2200" dirty="0" err="1">
                          <a:effectLst/>
                          <a:latin typeface="+mn-lt"/>
                        </a:rPr>
                        <a:t>về</a:t>
                      </a:r>
                      <a:r>
                        <a:rPr lang="en-US" sz="2200" dirty="0">
                          <a:effectLst/>
                          <a:latin typeface="+mn-lt"/>
                        </a:rPr>
                        <a:t> </a:t>
                      </a:r>
                      <a:r>
                        <a:rPr lang="en-US" sz="2200" dirty="0" err="1">
                          <a:effectLst/>
                          <a:latin typeface="+mn-lt"/>
                        </a:rPr>
                        <a:t>chất</a:t>
                      </a:r>
                      <a:r>
                        <a:rPr lang="en-US" sz="2200" dirty="0">
                          <a:effectLst/>
                          <a:latin typeface="+mn-lt"/>
                        </a:rPr>
                        <a:t> ở </a:t>
                      </a:r>
                      <a:r>
                        <a:rPr lang="en-US" sz="2200" dirty="0" err="1">
                          <a:effectLst/>
                          <a:latin typeface="+mn-lt"/>
                        </a:rPr>
                        <a:t>mỗi</a:t>
                      </a:r>
                      <a:r>
                        <a:rPr lang="en-US" sz="2200" dirty="0">
                          <a:effectLst/>
                          <a:latin typeface="+mn-lt"/>
                        </a:rPr>
                        <a:t> </a:t>
                      </a:r>
                      <a:r>
                        <a:rPr lang="en-US" sz="2200" dirty="0" err="1">
                          <a:effectLst/>
                          <a:latin typeface="+mn-lt"/>
                        </a:rPr>
                        <a:t>thể</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xmlns="" val="1784041276"/>
                  </a:ext>
                </a:extLst>
              </a:tr>
              <a:tr h="306834">
                <a:tc>
                  <a:txBody>
                    <a:bodyPr/>
                    <a:lstStyle/>
                    <a:p>
                      <a:pPr algn="ctr">
                        <a:lnSpc>
                          <a:spcPct val="115000"/>
                        </a:lnSpc>
                      </a:pPr>
                      <a:r>
                        <a:rPr lang="en-US" sz="2200">
                          <a:effectLst/>
                          <a:latin typeface="+mn-lt"/>
                        </a:rPr>
                        <a:t>Thể rắn</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xmlns="" val="1919591958"/>
                  </a:ext>
                </a:extLst>
              </a:tr>
              <a:tr h="306834">
                <a:tc>
                  <a:txBody>
                    <a:bodyPr/>
                    <a:lstStyle/>
                    <a:p>
                      <a:pPr algn="ctr">
                        <a:lnSpc>
                          <a:spcPct val="115000"/>
                        </a:lnSpc>
                      </a:pPr>
                      <a:r>
                        <a:rPr lang="en-US" sz="2200">
                          <a:effectLst/>
                          <a:latin typeface="+mn-lt"/>
                        </a:rPr>
                        <a:t>Thể lỏng</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xmlns="" val="332218526"/>
                  </a:ext>
                </a:extLst>
              </a:tr>
              <a:tr h="306834">
                <a:tc>
                  <a:txBody>
                    <a:bodyPr/>
                    <a:lstStyle/>
                    <a:p>
                      <a:pPr algn="ctr">
                        <a:lnSpc>
                          <a:spcPct val="115000"/>
                        </a:lnSpc>
                      </a:pPr>
                      <a:r>
                        <a:rPr lang="en-US" sz="2200">
                          <a:effectLst/>
                          <a:latin typeface="+mn-lt"/>
                        </a:rPr>
                        <a:t>Thể khí</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a:effectLst/>
                          <a:latin typeface="+mn-lt"/>
                        </a:rPr>
                        <a:t> </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xmlns="" val="2212289894"/>
                  </a:ext>
                </a:extLst>
              </a:tr>
            </a:tbl>
          </a:graphicData>
        </a:graphic>
      </p:graphicFrame>
    </p:spTree>
    <p:extLst>
      <p:ext uri="{BB962C8B-B14F-4D97-AF65-F5344CB8AC3E}">
        <p14:creationId xmlns:p14="http://schemas.microsoft.com/office/powerpoint/2010/main" val="3633124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2" descr="States of Matter - Shalom Education">
            <a:extLst>
              <a:ext uri="{FF2B5EF4-FFF2-40B4-BE49-F238E27FC236}">
                <a16:creationId xmlns:a16="http://schemas.microsoft.com/office/drawing/2014/main" xmlns="" id="{BF8D96E1-F6DF-4CD9-9174-CA7E7044B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30" y="986986"/>
            <a:ext cx="7023740" cy="4156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E3CEA42B-05DD-4EC2-8EFF-0159A373F93B}"/>
              </a:ext>
            </a:extLst>
          </p:cNvPr>
          <p:cNvSpPr txBox="1"/>
          <p:nvPr/>
        </p:nvSpPr>
        <p:spPr>
          <a:xfrm>
            <a:off x="53273" y="126741"/>
            <a:ext cx="9090727" cy="954107"/>
          </a:xfrm>
          <a:prstGeom prst="rect">
            <a:avLst/>
          </a:prstGeom>
          <a:noFill/>
        </p:spPr>
        <p:txBody>
          <a:bodyPr wrap="square" rtlCol="0">
            <a:spAutoFit/>
          </a:bodyPr>
          <a:lstStyle/>
          <a:p>
            <a:r>
              <a:rPr lang="en-US" sz="2800" dirty="0" err="1">
                <a:solidFill>
                  <a:srgbClr val="C00000"/>
                </a:solidFill>
                <a:latin typeface="Segoe UI" panose="020B0502040204020203" pitchFamily="34" charset="0"/>
                <a:cs typeface="Segoe UI" panose="020B0502040204020203" pitchFamily="34" charset="0"/>
              </a:rPr>
              <a:t>Các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chất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đều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cấu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tạo</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từ</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những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hạt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vô</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cùng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nhỏ</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bé</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mà</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mắt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thường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không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nhìn</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thấy</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a:t>
            </a:r>
            <a:endParaRPr lang="vi-VN" sz="28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3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a16="http://schemas.microsoft.com/office/drawing/2014/main" xmlns="" id="{186B3612-929F-4EE7-941B-002301744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9" t="48166" r="7363" b="23927"/>
          <a:stretch/>
        </p:blipFill>
        <p:spPr bwMode="auto">
          <a:xfrm>
            <a:off x="607852" y="1000665"/>
            <a:ext cx="7410709" cy="1842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292;p37">
            <a:extLst>
              <a:ext uri="{FF2B5EF4-FFF2-40B4-BE49-F238E27FC236}">
                <a16:creationId xmlns:a16="http://schemas.microsoft.com/office/drawing/2014/main" xmlns="" id="{8C5BD1E3-B457-4201-A75E-07F230B1AF0C}"/>
              </a:ext>
            </a:extLst>
          </p:cNvPr>
          <p:cNvSpPr txBox="1">
            <a:spLocks/>
          </p:cNvSpPr>
          <p:nvPr/>
        </p:nvSpPr>
        <p:spPr>
          <a:xfrm>
            <a:off x="142850" y="125793"/>
            <a:ext cx="7630370" cy="656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pPr marL="0" marR="0" lvl="0" indent="0" algn="l" defTabSz="914400" rtl="0" eaLnBrk="1" fontAlgn="auto" latinLnBrk="0" hangingPunct="1">
              <a:lnSpc>
                <a:spcPct val="100000"/>
              </a:lnSpc>
              <a:spcBef>
                <a:spcPts val="0"/>
              </a:spcBef>
              <a:spcAft>
                <a:spcPts val="0"/>
              </a:spcAft>
              <a:buClr>
                <a:srgbClr val="96AFED"/>
              </a:buClr>
              <a:buSzPts val="24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và</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khó</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bị</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nén</a:t>
            </a:r>
            <a:endParaRPr kumimoji="0" lang="vi-VN"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9" name="Google Shape;8293;p37">
            <a:extLst>
              <a:ext uri="{FF2B5EF4-FFF2-40B4-BE49-F238E27FC236}">
                <a16:creationId xmlns:a16="http://schemas.microsoft.com/office/drawing/2014/main" xmlns="" id="{034A567D-05AC-4668-A81D-CF7E2E3848F9}"/>
              </a:ext>
            </a:extLst>
          </p:cNvPr>
          <p:cNvSpPr txBox="1">
            <a:spLocks/>
          </p:cNvSpPr>
          <p:nvPr/>
        </p:nvSpPr>
        <p:spPr>
          <a:xfrm>
            <a:off x="20380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khí</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0" name="Google Shape;8293;p37">
            <a:extLst>
              <a:ext uri="{FF2B5EF4-FFF2-40B4-BE49-F238E27FC236}">
                <a16:creationId xmlns:a16="http://schemas.microsoft.com/office/drawing/2014/main" xmlns="" id="{36630909-7631-4251-8A04-CB1CEC7198D8}"/>
              </a:ext>
            </a:extLst>
          </p:cNvPr>
          <p:cNvSpPr txBox="1">
            <a:spLocks/>
          </p:cNvSpPr>
          <p:nvPr/>
        </p:nvSpPr>
        <p:spPr>
          <a:xfrm>
            <a:off x="206013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khí</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lại</a:t>
            </a:r>
            <a:r>
              <a:rPr lang="en-US" sz="2400" dirty="0">
                <a:latin typeface="Segoe UI  "/>
              </a:rPr>
              <a:t> </a:t>
            </a:r>
            <a:r>
              <a:rPr lang="en-US" sz="2400" dirty="0" err="1">
                <a:latin typeface="Segoe UI  "/>
              </a:rPr>
              <a:t>gần</a:t>
            </a:r>
            <a:r>
              <a:rPr lang="en-US" sz="2400" dirty="0">
                <a:latin typeface="Segoe UI  "/>
              </a:rPr>
              <a:t> </a:t>
            </a:r>
            <a:r>
              <a:rPr lang="en-US" sz="2400" dirty="0" err="1">
                <a:latin typeface="Segoe UI  "/>
              </a:rPr>
              <a:t>nhau</a:t>
            </a:r>
            <a:r>
              <a:rPr lang="en-US" sz="2400" dirty="0">
                <a:latin typeface="Segoe UI  "/>
              </a:rPr>
              <a:t/>
            </a:r>
            <a:br>
              <a:rPr lang="en-US" sz="2400" dirty="0">
                <a:latin typeface="Segoe UI  "/>
              </a:rPr>
            </a:b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1" name="Google Shape;8293;p37">
            <a:extLst>
              <a:ext uri="{FF2B5EF4-FFF2-40B4-BE49-F238E27FC236}">
                <a16:creationId xmlns:a16="http://schemas.microsoft.com/office/drawing/2014/main" xmlns="" id="{487E4F03-8305-4493-A15C-EC59716CF22B}"/>
              </a:ext>
            </a:extLst>
          </p:cNvPr>
          <p:cNvSpPr txBox="1">
            <a:spLocks/>
          </p:cNvSpPr>
          <p:nvPr/>
        </p:nvSpPr>
        <p:spPr>
          <a:xfrm>
            <a:off x="4007662" y="2874001"/>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nước</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2" name="Google Shape;8293;p37">
            <a:extLst>
              <a:ext uri="{FF2B5EF4-FFF2-40B4-BE49-F238E27FC236}">
                <a16:creationId xmlns:a16="http://schemas.microsoft.com/office/drawing/2014/main" xmlns="" id="{60EB532F-8ADF-4CDF-A2B1-EB03A20CECC3}"/>
              </a:ext>
            </a:extLst>
          </p:cNvPr>
          <p:cNvSpPr txBox="1">
            <a:spLocks/>
          </p:cNvSpPr>
          <p:nvPr/>
        </p:nvSpPr>
        <p:spPr>
          <a:xfrm>
            <a:off x="5959384" y="2835884"/>
            <a:ext cx="2925823"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lvl="0" indent="0" algn="ctr">
              <a:spcAft>
                <a:spcPts val="1600"/>
              </a:spcAft>
              <a:buNone/>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không</a:t>
            </a:r>
            <a:r>
              <a:rPr lang="en-US" sz="2400" dirty="0">
                <a:latin typeface="Segoe UI  "/>
              </a:rPr>
              <a:t> </a:t>
            </a:r>
            <a:r>
              <a:rPr lang="en-US" sz="2400" dirty="0" err="1">
                <a:latin typeface="Segoe UI  "/>
              </a:rPr>
              <a:t>còn</a:t>
            </a:r>
            <a:r>
              <a:rPr lang="en-US" sz="2400" dirty="0">
                <a:latin typeface="Segoe UI  "/>
              </a:rPr>
              <a:t> </a:t>
            </a:r>
            <a:r>
              <a:rPr lang="en-US" sz="2400" dirty="0" err="1">
                <a:latin typeface="Segoe UI  "/>
              </a:rPr>
              <a:t>khoảng</a:t>
            </a:r>
            <a:r>
              <a:rPr lang="en-US" sz="2400" dirty="0">
                <a:latin typeface="Segoe UI  "/>
              </a:rPr>
              <a:t> </a:t>
            </a:r>
            <a:r>
              <a:rPr lang="en-US" sz="2400" dirty="0" err="1">
                <a:latin typeface="Segoe UI  "/>
              </a:rPr>
              <a:t>trống</a:t>
            </a:r>
            <a:r>
              <a:rPr lang="en-US" sz="2400" dirty="0">
                <a:latin typeface="Segoe UI  "/>
              </a:rPr>
              <a:t> </a:t>
            </a:r>
            <a:r>
              <a:rPr lang="en-US" sz="2400" dirty="0" err="1">
                <a:latin typeface="Segoe UI  "/>
              </a:rPr>
              <a:t>để</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khó</a:t>
            </a:r>
            <a:r>
              <a:rPr lang="en-US" sz="2400" dirty="0">
                <a:latin typeface="Segoe UI  "/>
              </a:rPr>
              <a:t> </a:t>
            </a:r>
            <a:r>
              <a:rPr lang="en-US" sz="2400" dirty="0" err="1">
                <a:latin typeface="Segoe UI  "/>
              </a:rPr>
              <a:t>bị</a:t>
            </a:r>
            <a:r>
              <a:rPr lang="en-US" sz="2400" dirty="0">
                <a:latin typeface="Segoe UI  "/>
              </a:rPr>
              <a:t> </a:t>
            </a:r>
            <a:r>
              <a:rPr lang="en-US" sz="2400" dirty="0" err="1">
                <a:latin typeface="Segoe UI  "/>
              </a:rPr>
              <a:t>nén</a:t>
            </a:r>
            <a:r>
              <a:rPr lang="en-US" sz="2400" dirty="0">
                <a:latin typeface="Segoe UI  "/>
              </a:rPr>
              <a:t>.</a:t>
            </a:r>
            <a:br>
              <a:rPr lang="en-US" sz="2400" dirty="0">
                <a:latin typeface="Segoe UI  "/>
              </a:rPr>
            </a:br>
            <a:endParaRPr lang="en-US" sz="2400" dirty="0">
              <a:latin typeface="Segoe UI  "/>
            </a:endParaRPr>
          </a:p>
        </p:txBody>
      </p:sp>
    </p:spTree>
    <p:extLst>
      <p:ext uri="{BB962C8B-B14F-4D97-AF65-F5344CB8AC3E}">
        <p14:creationId xmlns:p14="http://schemas.microsoft.com/office/powerpoint/2010/main" val="59571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BD3D193F-1584-6FC2-29D2-571D7AE4E8DE}"/>
              </a:ext>
            </a:extLst>
          </p:cNvPr>
          <p:cNvGraphicFramePr>
            <a:graphicFrameLocks noGrp="1"/>
          </p:cNvGraphicFramePr>
          <p:nvPr>
            <p:extLst>
              <p:ext uri="{D42A27DB-BD31-4B8C-83A1-F6EECF244321}">
                <p14:modId xmlns:p14="http://schemas.microsoft.com/office/powerpoint/2010/main" val="831718304"/>
              </p:ext>
            </p:extLst>
          </p:nvPr>
        </p:nvGraphicFramePr>
        <p:xfrm>
          <a:off x="159798" y="488272"/>
          <a:ext cx="8984202" cy="4134803"/>
        </p:xfrm>
        <a:graphic>
          <a:graphicData uri="http://schemas.openxmlformats.org/drawingml/2006/table">
            <a:tbl>
              <a:tblPr firstRow="1" firstCol="1" bandRow="1">
                <a:tableStyleId>{66389D8C-C94A-486F-AC0B-0B2992E973BB}</a:tableStyleId>
              </a:tblPr>
              <a:tblGrid>
                <a:gridCol w="2994174">
                  <a:extLst>
                    <a:ext uri="{9D8B030D-6E8A-4147-A177-3AD203B41FA5}">
                      <a16:colId xmlns:a16="http://schemas.microsoft.com/office/drawing/2014/main" xmlns="" val="659331702"/>
                    </a:ext>
                  </a:extLst>
                </a:gridCol>
                <a:gridCol w="2995014">
                  <a:extLst>
                    <a:ext uri="{9D8B030D-6E8A-4147-A177-3AD203B41FA5}">
                      <a16:colId xmlns:a16="http://schemas.microsoft.com/office/drawing/2014/main" xmlns="" val="2579157309"/>
                    </a:ext>
                  </a:extLst>
                </a:gridCol>
                <a:gridCol w="2995014">
                  <a:extLst>
                    <a:ext uri="{9D8B030D-6E8A-4147-A177-3AD203B41FA5}">
                      <a16:colId xmlns:a16="http://schemas.microsoft.com/office/drawing/2014/main" xmlns="" val="3482752380"/>
                    </a:ext>
                  </a:extLst>
                </a:gridCol>
              </a:tblGrid>
              <a:tr h="532003">
                <a:tc>
                  <a:txBody>
                    <a:bodyPr/>
                    <a:lstStyle/>
                    <a:p>
                      <a:pPr algn="ctr">
                        <a:lnSpc>
                          <a:spcPct val="150000"/>
                        </a:lnSpc>
                        <a:spcBef>
                          <a:spcPts val="600"/>
                        </a:spcBef>
                        <a:spcAft>
                          <a:spcPts val="600"/>
                        </a:spcAft>
                      </a:pPr>
                      <a:r>
                        <a:rPr lang="en-US" sz="2000" dirty="0" err="1">
                          <a:solidFill>
                            <a:schemeClr val="bg1"/>
                          </a:solidFill>
                          <a:effectLst/>
                          <a:latin typeface="Times New Roman" panose="02020603050405020304" pitchFamily="18" charset="0"/>
                          <a:cs typeface="Times New Roman" panose="02020603050405020304" pitchFamily="18" charset="0"/>
                        </a:rPr>
                        <a:t>Thể</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rắn</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en-US" sz="2000">
                          <a:solidFill>
                            <a:schemeClr val="bg1"/>
                          </a:solidFill>
                          <a:effectLst/>
                          <a:latin typeface="Times New Roman" panose="02020603050405020304" pitchFamily="18" charset="0"/>
                          <a:cs typeface="Times New Roman" panose="02020603050405020304" pitchFamily="18" charset="0"/>
                        </a:rPr>
                        <a:t>Thể lỏng</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en-US" sz="2000">
                          <a:solidFill>
                            <a:schemeClr val="bg1"/>
                          </a:solidFill>
                          <a:effectLst/>
                          <a:latin typeface="Times New Roman" panose="02020603050405020304" pitchFamily="18" charset="0"/>
                          <a:cs typeface="Times New Roman" panose="02020603050405020304" pitchFamily="18" charset="0"/>
                        </a:rPr>
                        <a:t>Thể khí/hơi</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04761303"/>
                  </a:ext>
                </a:extLst>
              </a:tr>
              <a:tr h="3019065">
                <a:tc>
                  <a:txBody>
                    <a:bodyPr/>
                    <a:lstStyle/>
                    <a:p>
                      <a:pPr>
                        <a:lnSpc>
                          <a:spcPct val="150000"/>
                        </a:lnSpc>
                        <a:spcBef>
                          <a:spcPts val="600"/>
                        </a:spcBef>
                        <a:spcAft>
                          <a:spcPts val="600"/>
                        </a:spcAft>
                      </a:pP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Các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hạt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liên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kết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chặt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chẽ</a:t>
                      </a:r>
                      <a:r>
                        <a:rPr lang="en-US" sz="2000" dirty="0">
                          <a:solidFill>
                            <a:schemeClr val="bg1"/>
                          </a:solidFill>
                          <a:effectLst/>
                          <a:latin typeface="Times New Roman" panose="02020603050405020304" pitchFamily="18" charset="0"/>
                          <a:cs typeface="Times New Roman" panose="02020603050405020304" pitchFamily="18" charset="0"/>
                        </a:rPr>
                        <a:t>.</a:t>
                      </a:r>
                    </a:p>
                    <a:p>
                      <a:pPr marL="0" indent="0">
                        <a:lnSpc>
                          <a:spcPct val="150000"/>
                        </a:lnSpc>
                        <a:spcBef>
                          <a:spcPts val="600"/>
                        </a:spcBef>
                        <a:spcAft>
                          <a:spcPts val="600"/>
                        </a:spcAft>
                        <a:buFontTx/>
                        <a:buNone/>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Có</a:t>
                      </a: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hình</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dạng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thể</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tích</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xác</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định</a:t>
                      </a:r>
                      <a:r>
                        <a:rPr lang="en-US" sz="2000" dirty="0" smtClean="0">
                          <a:solidFill>
                            <a:schemeClr val="bg1"/>
                          </a:solidFill>
                          <a:effectLst/>
                          <a:latin typeface="Times New Roman" panose="02020603050405020304" pitchFamily="18" charset="0"/>
                          <a:cs typeface="Times New Roman" panose="02020603050405020304" pitchFamily="18" charset="0"/>
                        </a:rPr>
                        <a:t>.</a:t>
                      </a:r>
                    </a:p>
                    <a:p>
                      <a:pPr marL="0" indent="0">
                        <a:lnSpc>
                          <a:spcPct val="150000"/>
                        </a:lnSpc>
                        <a:spcBef>
                          <a:spcPts val="600"/>
                        </a:spcBef>
                        <a:spcAft>
                          <a:spcPts val="600"/>
                        </a:spcAft>
                        <a:buFontTx/>
                        <a:buNone/>
                      </a:pPr>
                      <a:r>
                        <a:rPr lang="en-US" sz="2000" dirty="0" smtClean="0">
                          <a:solidFill>
                            <a:schemeClr val="bg1"/>
                          </a:solidFill>
                          <a:effectLst/>
                          <a:latin typeface="Times New Roman" panose="02020603050405020304" pitchFamily="18" charset="0"/>
                          <a:cs typeface="Times New Roman" panose="02020603050405020304" pitchFamily="18" charset="0"/>
                        </a:rPr>
                        <a:t>-</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Không</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chảy</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được</a:t>
                      </a:r>
                      <a:r>
                        <a:rPr lang="en-US" sz="2000" baseline="0" dirty="0" smtClean="0">
                          <a:solidFill>
                            <a:schemeClr val="bg1"/>
                          </a:solidFill>
                          <a:effectLst/>
                          <a:latin typeface="Times New Roman" panose="02020603050405020304" pitchFamily="18" charset="0"/>
                          <a:cs typeface="Times New Roman" panose="02020603050405020304" pitchFamily="18" charset="0"/>
                        </a:rPr>
                        <a:t> (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không</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tự</a:t>
                      </a:r>
                      <a:r>
                        <a:rPr lang="en-US" sz="2000" baseline="0" dirty="0" smtClean="0">
                          <a:solidFill>
                            <a:schemeClr val="bg1"/>
                          </a:solidFill>
                          <a:effectLst/>
                          <a:latin typeface="Times New Roman" panose="02020603050405020304" pitchFamily="18" charset="0"/>
                          <a:cs typeface="Times New Roman" panose="02020603050405020304" pitchFamily="18" charset="0"/>
                        </a:rPr>
                        <a:t> di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chuyển</a:t>
                      </a:r>
                      <a:r>
                        <a:rPr lang="en-US" sz="2000" baseline="0" dirty="0" smtClean="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Rất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khó</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bị</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nén</a:t>
                      </a: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600"/>
                        </a:spcAft>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Các</a:t>
                      </a: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hạt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liên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kết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lỏng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lẻo</a:t>
                      </a:r>
                      <a:r>
                        <a:rPr lang="en-US" sz="2000" dirty="0" smtClean="0">
                          <a:solidFill>
                            <a:schemeClr val="bg1"/>
                          </a:solidFill>
                          <a:effectLst/>
                          <a:latin typeface="Times New Roman" panose="02020603050405020304" pitchFamily="18" charset="0"/>
                          <a:cs typeface="Times New Roman" panose="02020603050405020304" pitchFamily="18" charset="0"/>
                        </a:rPr>
                        <a:t>.</a:t>
                      </a:r>
                    </a:p>
                    <a:p>
                      <a:pPr>
                        <a:lnSpc>
                          <a:spcPct val="150000"/>
                        </a:lnSpc>
                        <a:spcBef>
                          <a:spcPts val="600"/>
                        </a:spcBef>
                        <a:spcAft>
                          <a:spcPts val="600"/>
                        </a:spcAft>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Có</a:t>
                      </a: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hình</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dạng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của</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phần</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vật</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chứa</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nó</a:t>
                      </a:r>
                      <a:r>
                        <a:rPr lang="en-US" sz="2000" dirty="0" smtClean="0">
                          <a:solidFill>
                            <a:schemeClr val="bg1"/>
                          </a:solidFill>
                          <a:effectLst/>
                          <a:latin typeface="Times New Roman" panose="02020603050405020304" pitchFamily="18" charset="0"/>
                          <a:cs typeface="Times New Roman" panose="02020603050405020304" pitchFamily="18" charset="0"/>
                        </a:rPr>
                        <a:t>, </a:t>
                      </a:r>
                    </a:p>
                    <a:p>
                      <a:pPr marL="0" indent="0">
                        <a:lnSpc>
                          <a:spcPct val="150000"/>
                        </a:lnSpc>
                        <a:spcBef>
                          <a:spcPts val="600"/>
                        </a:spcBef>
                        <a:spcAft>
                          <a:spcPts val="600"/>
                        </a:spcAft>
                        <a:buFontTx/>
                        <a:buNone/>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Có</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thể</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rót</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và</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chảy</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tràn</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trên</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bề</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mặt</a:t>
                      </a:r>
                      <a:endParaRPr lang="en-US" sz="2000" dirty="0" smtClean="0">
                        <a:solidFill>
                          <a:schemeClr val="bg1"/>
                        </a:solidFill>
                        <a:effectLst/>
                        <a:latin typeface="Times New Roman" panose="02020603050405020304" pitchFamily="18" charset="0"/>
                        <a:cs typeface="Times New Roman" panose="02020603050405020304" pitchFamily="18" charset="0"/>
                      </a:endParaRPr>
                    </a:p>
                    <a:p>
                      <a:pPr marL="0" indent="0">
                        <a:lnSpc>
                          <a:spcPct val="150000"/>
                        </a:lnSpc>
                        <a:spcBef>
                          <a:spcPts val="600"/>
                        </a:spcBef>
                        <a:spcAft>
                          <a:spcPts val="600"/>
                        </a:spcAft>
                        <a:buFontTx/>
                        <a:buNone/>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Khó</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bị</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nén</a:t>
                      </a: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Bef>
                          <a:spcPts val="600"/>
                        </a:spcBef>
                        <a:spcAft>
                          <a:spcPts val="600"/>
                        </a:spcAft>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Các</a:t>
                      </a: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hạt</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chuyển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động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tự</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smtClean="0">
                          <a:solidFill>
                            <a:schemeClr val="bg1"/>
                          </a:solidFill>
                          <a:effectLst/>
                          <a:latin typeface="Times New Roman" panose="02020603050405020304" pitchFamily="18" charset="0"/>
                          <a:cs typeface="Times New Roman" panose="02020603050405020304" pitchFamily="18" charset="0"/>
                        </a:rPr>
                        <a:t>do.</a:t>
                      </a:r>
                    </a:p>
                    <a:p>
                      <a:pPr>
                        <a:lnSpc>
                          <a:spcPct val="150000"/>
                        </a:lnSpc>
                        <a:spcBef>
                          <a:spcPts val="600"/>
                        </a:spcBef>
                        <a:spcAft>
                          <a:spcPts val="600"/>
                        </a:spcAft>
                      </a:pP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Có</a:t>
                      </a:r>
                      <a:r>
                        <a:rPr lang="en-US" sz="2000" dirty="0" smtClean="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hình</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smtClean="0">
                          <a:solidFill>
                            <a:schemeClr val="bg1"/>
                          </a:solidFill>
                          <a:effectLst/>
                          <a:latin typeface="Times New Roman" panose="02020603050405020304" pitchFamily="18" charset="0"/>
                          <a:cs typeface="Times New Roman" panose="02020603050405020304" pitchFamily="18" charset="0"/>
                        </a:rPr>
                        <a:t>dạng</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của</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vật</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chứa</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nó</a:t>
                      </a:r>
                      <a:endParaRPr lang="en-US" sz="2000" baseline="0" dirty="0" smtClean="0">
                        <a:solidFill>
                          <a:schemeClr val="bg1"/>
                        </a:solidFill>
                        <a:effectLst/>
                        <a:latin typeface="Times New Roman" panose="02020603050405020304" pitchFamily="18" charset="0"/>
                        <a:cs typeface="Times New Roman" panose="02020603050405020304" pitchFamily="18" charset="0"/>
                      </a:endParaRPr>
                    </a:p>
                    <a:p>
                      <a:pPr marL="0" indent="0">
                        <a:lnSpc>
                          <a:spcPct val="150000"/>
                        </a:lnSpc>
                        <a:spcBef>
                          <a:spcPts val="600"/>
                        </a:spcBef>
                        <a:spcAft>
                          <a:spcPts val="600"/>
                        </a:spcAft>
                        <a:buFontTx/>
                        <a:buNone/>
                      </a:pP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Dễ</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dàng</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lan</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tỏa</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trong</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không</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gian</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theo</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mọi</a:t>
                      </a:r>
                      <a:r>
                        <a:rPr lang="en-US" sz="2000" baseline="0" dirty="0" smtClean="0">
                          <a:solidFill>
                            <a:schemeClr val="bg1"/>
                          </a:solidFill>
                          <a:effectLst/>
                          <a:latin typeface="Times New Roman" panose="02020603050405020304" pitchFamily="18" charset="0"/>
                          <a:cs typeface="Times New Roman" panose="02020603050405020304" pitchFamily="18" charset="0"/>
                        </a:rPr>
                        <a:t> </a:t>
                      </a:r>
                      <a:r>
                        <a:rPr lang="en-US" sz="2000" baseline="0" dirty="0" err="1" smtClean="0">
                          <a:solidFill>
                            <a:schemeClr val="bg1"/>
                          </a:solidFill>
                          <a:effectLst/>
                          <a:latin typeface="Times New Roman" panose="02020603050405020304" pitchFamily="18" charset="0"/>
                          <a:cs typeface="Times New Roman" panose="02020603050405020304" pitchFamily="18" charset="0"/>
                        </a:rPr>
                        <a:t>hướng</a:t>
                      </a:r>
                      <a:endParaRPr lang="en-US" sz="2000" dirty="0">
                        <a:solidFill>
                          <a:schemeClr val="bg1"/>
                        </a:solidFill>
                        <a:effectLst/>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Dễ</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bị</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nén</a:t>
                      </a: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49822510"/>
                  </a:ext>
                </a:extLst>
              </a:tr>
            </a:tbl>
          </a:graphicData>
        </a:graphic>
      </p:graphicFrame>
    </p:spTree>
    <p:extLst>
      <p:ext uri="{BB962C8B-B14F-4D97-AF65-F5344CB8AC3E}">
        <p14:creationId xmlns:p14="http://schemas.microsoft.com/office/powerpoint/2010/main" val="280381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xmlns=""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II </a:t>
            </a:r>
            <a:r>
              <a:rPr lang="en-US" sz="2400" b="1" dirty="0" err="1">
                <a:latin typeface="+mn-lt"/>
              </a:rPr>
              <a:t>trang</a:t>
            </a:r>
            <a:r>
              <a:rPr lang="en-US" sz="2400" b="1" dirty="0">
                <a:latin typeface="+mn-lt"/>
              </a:rPr>
              <a:t> 32 </a:t>
            </a:r>
            <a:r>
              <a:rPr lang="en-US" sz="2400" b="1" dirty="0" err="1">
                <a:latin typeface="+mn-lt"/>
              </a:rPr>
              <a:t>và</a:t>
            </a:r>
            <a:r>
              <a:rPr lang="en-US" sz="2400" b="1" dirty="0">
                <a:latin typeface="+mn-lt"/>
              </a:rPr>
              <a:t> </a:t>
            </a:r>
            <a:r>
              <a:rPr lang="en-US" sz="2400" b="1" dirty="0" err="1">
                <a:latin typeface="+mn-lt"/>
              </a:rPr>
              <a:t>quan</a:t>
            </a:r>
            <a:r>
              <a:rPr lang="en-US" sz="2400" b="1" dirty="0">
                <a:latin typeface="+mn-lt"/>
              </a:rPr>
              <a:t> </a:t>
            </a:r>
            <a:r>
              <a:rPr lang="en-US" sz="2400" b="1" dirty="0" err="1">
                <a:latin typeface="+mn-lt"/>
              </a:rPr>
              <a:t>sát</a:t>
            </a:r>
            <a:r>
              <a:rPr lang="en-US" sz="2400" b="1" dirty="0">
                <a:latin typeface="+mn-lt"/>
              </a:rPr>
              <a:t> </a:t>
            </a:r>
            <a:r>
              <a:rPr lang="en-US" sz="2400" b="1" dirty="0" err="1">
                <a:latin typeface="+mn-lt"/>
              </a:rPr>
              <a:t>Hình</a:t>
            </a:r>
            <a:r>
              <a:rPr lang="en-US" sz="2400" b="1" dirty="0">
                <a:latin typeface="+mn-lt"/>
              </a:rPr>
              <a:t> 10.4 a, b.</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1.</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2.</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3.</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của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sắt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thiếc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thuỷ</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ngân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lần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lượt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1538</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232</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-39</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a:t>
            </a:r>
            <a:r>
              <a:rPr lang="en-US" sz="2000" dirty="0" err="1">
                <a:latin typeface="Segoe UI" panose="020B0502040204020203" pitchFamily="34" charset="0"/>
                <a:ea typeface="Constantia" panose="02030602050306030303" pitchFamily="18" charset="0"/>
                <a:cs typeface="Segoe UI" panose="020B0502040204020203" pitchFamily="34" charset="0"/>
              </a:rPr>
              <a:t>Hãy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đoán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lỏng</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thường</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4.</a:t>
            </a:r>
            <a:r>
              <a:rPr lang="en-US" sz="2000" dirty="0">
                <a:latin typeface="Segoe UI" panose="020B0502040204020203" pitchFamily="34" charset="0"/>
                <a:ea typeface="Constantia" panose="02030602050306030303" pitchFamily="18" charset="0"/>
                <a:cs typeface="Segoe UI" panose="020B0502040204020203" pitchFamily="34" charset="0"/>
              </a:rPr>
              <a:t> Khi </a:t>
            </a:r>
            <a:r>
              <a:rPr lang="en-US" sz="2000" dirty="0" err="1">
                <a:latin typeface="Segoe UI" panose="020B0502040204020203" pitchFamily="34" charset="0"/>
                <a:ea typeface="Constantia" panose="02030602050306030303" pitchFamily="18" charset="0"/>
                <a:cs typeface="Segoe UI" panose="020B0502040204020203" pitchFamily="34" charset="0"/>
              </a:rPr>
              <a:t>để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cục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đá</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phòng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em</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thấy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có</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hiện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tượng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gì</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Tại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sao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buNone/>
            </a:pPr>
            <a:r>
              <a:rPr lang="en-US" sz="2000" b="1" dirty="0">
                <a:latin typeface="Segoe UI" panose="020B0502040204020203" pitchFamily="34" charset="0"/>
                <a:ea typeface="Constantia" panose="02030602050306030303" pitchFamily="18" charset="0"/>
                <a:cs typeface="Segoe UI" panose="020B0502040204020203" pitchFamily="34" charset="0"/>
              </a:rPr>
              <a:t>5.</a:t>
            </a:r>
            <a:r>
              <a:rPr lang="en-US" sz="2000" dirty="0">
                <a:latin typeface="Segoe UI" panose="020B0502040204020203" pitchFamily="34" charset="0"/>
                <a:ea typeface="Constantia" panose="02030602050306030303" pitchFamily="18" charset="0"/>
                <a:cs typeface="Segoe UI" panose="020B0502040204020203" pitchFamily="34" charset="0"/>
              </a:rPr>
              <a:t> Quan </a:t>
            </a:r>
            <a:r>
              <a:rPr lang="en-US" sz="2000" dirty="0" err="1">
                <a:latin typeface="Segoe UI" panose="020B0502040204020203" pitchFamily="34" charset="0"/>
                <a:ea typeface="Constantia" panose="02030602050306030303" pitchFamily="18" charset="0"/>
                <a:cs typeface="Segoe UI" panose="020B0502040204020203" pitchFamily="34" charset="0"/>
              </a:rPr>
              <a:t>sát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10..4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trình</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bày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đã</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diễn</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thác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nước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hè</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a)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b).</a:t>
            </a:r>
            <a:endParaRPr lang="en-US" sz="2000" b="1"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xmlns="" id="{8AA10725-7748-40CE-9BAD-CEC467BE6B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xmlns=""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xmlns="" id="{6BB2CD33-0E1F-474F-AB87-F0933D4F26D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xmlns=""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3</a:t>
            </a:r>
          </a:p>
        </p:txBody>
      </p:sp>
      <p:sp>
        <p:nvSpPr>
          <p:cNvPr id="16" name="Google Shape;8293;p37">
            <a:extLst>
              <a:ext uri="{FF2B5EF4-FFF2-40B4-BE49-F238E27FC236}">
                <a16:creationId xmlns:a16="http://schemas.microsoft.com/office/drawing/2014/main" xmlns=""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spTree>
    <p:extLst>
      <p:ext uri="{BB962C8B-B14F-4D97-AF65-F5344CB8AC3E}">
        <p14:creationId xmlns:p14="http://schemas.microsoft.com/office/powerpoint/2010/main" val="42822561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xmlns=""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325198" y="1340413"/>
            <a:ext cx="3970757" cy="1533300"/>
          </a:xfrm>
          <a:prstGeom prst="rect">
            <a:avLst/>
          </a:prstGeom>
        </p:spPr>
        <p:txBody>
          <a:bodyPr spcFirstLastPara="1" wrap="square" lIns="91425" tIns="91425" rIns="91425" bIns="91425" anchor="t" anchorCtr="0">
            <a:noAutofit/>
          </a:bodyPr>
          <a:lstStyle/>
          <a:p>
            <a:pPr marL="342900" lvl="0" indent="-342900" algn="just">
              <a:lnSpc>
                <a:spcPct val="125000"/>
              </a:lnSpc>
              <a:buFont typeface="Wingdings" panose="05000000000000000000" pitchFamily="2" charset="2"/>
              <a:buChar char="ü"/>
            </a:pPr>
            <a:r>
              <a:rPr lang="en-US" sz="2400" dirty="0" err="1">
                <a:latin typeface="+mn-lt"/>
              </a:rPr>
              <a:t>Xem</a:t>
            </a:r>
            <a:r>
              <a:rPr lang="en-US" sz="2400" dirty="0">
                <a:latin typeface="+mn-lt"/>
              </a:rPr>
              <a:t> video </a:t>
            </a:r>
            <a:r>
              <a:rPr lang="en-US" sz="2400" dirty="0" err="1">
                <a:latin typeface="+mn-lt"/>
              </a:rPr>
              <a:t>về</a:t>
            </a:r>
            <a:r>
              <a:rPr lang="en-US" sz="2400" dirty="0">
                <a:latin typeface="+mn-lt"/>
              </a:rPr>
              <a:t> </a:t>
            </a:r>
            <a:r>
              <a:rPr lang="en-US" sz="2400" dirty="0" err="1">
                <a:latin typeface="+mn-lt"/>
              </a:rPr>
              <a:t>hành</a:t>
            </a:r>
            <a:r>
              <a:rPr lang="en-US" sz="2400" dirty="0">
                <a:latin typeface="+mn-lt"/>
              </a:rPr>
              <a:t> </a:t>
            </a:r>
            <a:r>
              <a:rPr lang="en-US" sz="2400" dirty="0" err="1">
                <a:latin typeface="+mn-lt"/>
              </a:rPr>
              <a:t>trình</a:t>
            </a:r>
            <a:r>
              <a:rPr lang="en-US" sz="2400" dirty="0">
                <a:latin typeface="+mn-lt"/>
              </a:rPr>
              <a:t> </a:t>
            </a:r>
            <a:r>
              <a:rPr lang="en-US" sz="2400" dirty="0" err="1">
                <a:latin typeface="+mn-lt"/>
              </a:rPr>
              <a:t>của</a:t>
            </a:r>
            <a:r>
              <a:rPr lang="en-US" sz="2400" dirty="0">
                <a:latin typeface="+mn-lt"/>
              </a:rPr>
              <a:t> </a:t>
            </a:r>
            <a:r>
              <a:rPr lang="en-US" sz="2400" dirty="0" err="1">
                <a:latin typeface="+mn-lt"/>
              </a:rPr>
              <a:t>một</a:t>
            </a:r>
            <a:r>
              <a:rPr lang="en-US" sz="2400" dirty="0">
                <a:latin typeface="+mn-lt"/>
              </a:rPr>
              <a:t> </a:t>
            </a:r>
            <a:r>
              <a:rPr lang="en-US" sz="2400" dirty="0" err="1">
                <a:latin typeface="+mn-lt"/>
              </a:rPr>
              <a:t>giọt</a:t>
            </a:r>
            <a:r>
              <a:rPr lang="en-US" sz="2400" dirty="0">
                <a:latin typeface="+mn-lt"/>
              </a:rPr>
              <a:t> </a:t>
            </a:r>
            <a:r>
              <a:rPr lang="en-US" sz="2400" dirty="0" err="1">
                <a:latin typeface="+mn-lt"/>
              </a:rPr>
              <a:t>nước</a:t>
            </a:r>
            <a:r>
              <a:rPr lang="en-US" sz="2400" dirty="0">
                <a:latin typeface="+mn-lt"/>
              </a:rPr>
              <a:t>.</a:t>
            </a:r>
          </a:p>
          <a:p>
            <a:pPr marL="342900" lvl="0" indent="-342900" algn="just">
              <a:lnSpc>
                <a:spcPct val="125000"/>
              </a:lnSpc>
              <a:buFont typeface="Wingdings" panose="05000000000000000000" pitchFamily="2" charset="2"/>
              <a:buChar char="ü"/>
            </a:pPr>
            <a:r>
              <a:rPr lang="en-US" sz="2400" dirty="0" err="1">
                <a:latin typeface="+mn-lt"/>
              </a:rPr>
              <a:t>Nêu</a:t>
            </a:r>
            <a:r>
              <a:rPr lang="en-US" sz="2400" dirty="0">
                <a:latin typeface="+mn-lt"/>
              </a:rPr>
              <a:t> </a:t>
            </a:r>
            <a:r>
              <a:rPr lang="en-US" sz="2400" dirty="0" err="1">
                <a:latin typeface="+mn-lt"/>
              </a:rPr>
              <a:t>các</a:t>
            </a:r>
            <a:r>
              <a:rPr lang="en-US" sz="2400" dirty="0">
                <a:latin typeface="+mn-lt"/>
              </a:rPr>
              <a:t> </a:t>
            </a:r>
            <a:r>
              <a:rPr lang="en-US" sz="2400" dirty="0" err="1">
                <a:latin typeface="+mn-lt"/>
              </a:rPr>
              <a:t>quá</a:t>
            </a:r>
            <a:r>
              <a:rPr lang="en-US" sz="2400" dirty="0">
                <a:latin typeface="+mn-lt"/>
              </a:rPr>
              <a:t> </a:t>
            </a:r>
            <a:r>
              <a:rPr lang="en-US" sz="2400" dirty="0" err="1">
                <a:latin typeface="+mn-lt"/>
              </a:rPr>
              <a:t>trình</a:t>
            </a:r>
            <a:r>
              <a:rPr lang="en-US" sz="2400" dirty="0">
                <a:latin typeface="+mn-lt"/>
              </a:rPr>
              <a:t> </a:t>
            </a:r>
            <a:r>
              <a:rPr lang="en-US" sz="2400" dirty="0" err="1">
                <a:latin typeface="+mn-lt"/>
              </a:rPr>
              <a:t>đã</a:t>
            </a:r>
            <a:r>
              <a:rPr lang="en-US" sz="2400" dirty="0">
                <a:latin typeface="+mn-lt"/>
              </a:rPr>
              <a:t> </a:t>
            </a:r>
            <a:r>
              <a:rPr lang="en-US" sz="2400" dirty="0" err="1">
                <a:latin typeface="+mn-lt"/>
              </a:rPr>
              <a:t>diễn</a:t>
            </a:r>
            <a:r>
              <a:rPr lang="en-US" sz="2400" dirty="0">
                <a:latin typeface="+mn-lt"/>
              </a:rPr>
              <a:t> ra.</a:t>
            </a:r>
            <a:endParaRPr lang="en-US" sz="2000"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xmlns="" id="{8AA10725-7748-40CE-9BAD-CEC467BE6B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xmlns=""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93;p37">
            <a:extLst>
              <a:ext uri="{FF2B5EF4-FFF2-40B4-BE49-F238E27FC236}">
                <a16:creationId xmlns:a16="http://schemas.microsoft.com/office/drawing/2014/main" xmlns=""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pic>
        <p:nvPicPr>
          <p:cNvPr id="3" name="Graphic 2" descr="Presentation with media">
            <a:extLst>
              <a:ext uri="{FF2B5EF4-FFF2-40B4-BE49-F238E27FC236}">
                <a16:creationId xmlns:a16="http://schemas.microsoft.com/office/drawing/2014/main" xmlns="" id="{F14C27E1-999D-47F5-AFED-CF6BE06A467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605762" y="683952"/>
            <a:ext cx="685800" cy="685800"/>
          </a:xfrm>
          <a:prstGeom prst="rect">
            <a:avLst/>
          </a:prstGeom>
        </p:spPr>
      </p:pic>
      <p:sp>
        <p:nvSpPr>
          <p:cNvPr id="12" name="Google Shape;8293;p37">
            <a:hlinkClick r:id="rId8"/>
            <a:extLst>
              <a:ext uri="{FF2B5EF4-FFF2-40B4-BE49-F238E27FC236}">
                <a16:creationId xmlns:a16="http://schemas.microsoft.com/office/drawing/2014/main" xmlns="" id="{313B1C9A-D0A8-49C9-AA4C-D8D2B279FC23}"/>
              </a:ext>
            </a:extLst>
          </p:cNvPr>
          <p:cNvSpPr txBox="1">
            <a:spLocks/>
          </p:cNvSpPr>
          <p:nvPr/>
        </p:nvSpPr>
        <p:spPr>
          <a:xfrm>
            <a:off x="5285322" y="690698"/>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Video</a:t>
            </a:r>
          </a:p>
        </p:txBody>
      </p:sp>
      <p:pic>
        <p:nvPicPr>
          <p:cNvPr id="5" name="Picture 4">
            <a:extLst>
              <a:ext uri="{FF2B5EF4-FFF2-40B4-BE49-F238E27FC236}">
                <a16:creationId xmlns:a16="http://schemas.microsoft.com/office/drawing/2014/main" xmlns="" id="{EC15F0CB-A6A0-4380-A12E-94B484B3DD2C}"/>
              </a:ext>
            </a:extLst>
          </p:cNvPr>
          <p:cNvPicPr>
            <a:picLocks noChangeAspect="1"/>
          </p:cNvPicPr>
          <p:nvPr/>
        </p:nvPicPr>
        <p:blipFill rotWithShape="1">
          <a:blip r:embed="rId9"/>
          <a:srcRect t="794" r="22819"/>
          <a:stretch/>
        </p:blipFill>
        <p:spPr>
          <a:xfrm>
            <a:off x="4295955" y="1455148"/>
            <a:ext cx="4727277" cy="3153040"/>
          </a:xfrm>
          <a:prstGeom prst="rect">
            <a:avLst/>
          </a:prstGeom>
          <a:effectLst>
            <a:softEdge rad="31750"/>
          </a:effectLst>
        </p:spPr>
      </p:pic>
    </p:spTree>
    <p:extLst>
      <p:ext uri="{BB962C8B-B14F-4D97-AF65-F5344CB8AC3E}">
        <p14:creationId xmlns:p14="http://schemas.microsoft.com/office/powerpoint/2010/main" val="953496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5"/>
                                        </p:tgtEl>
                                      </p:cBhvr>
                                    </p:animEffect>
                                    <p:set>
                                      <p:cBhvr>
                                        <p:cTn id="7" dur="1" fill="hold">
                                          <p:stCondLst>
                                            <p:cond delay="11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Segoe UI">
      <a:majorFont>
        <a:latin typeface="Segoe UI Black"/>
        <a:ea typeface=""/>
        <a:cs typeface=""/>
      </a:majorFont>
      <a:minorFont>
        <a:latin typeface="Segoe UI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1019</Words>
  <Application>Microsoft Office PowerPoint</Application>
  <PresentationFormat>On-screen Show (16:9)</PresentationFormat>
  <Paragraphs>140</Paragraphs>
  <Slides>17</Slides>
  <Notes>11</Notes>
  <HiddenSlides>0</HiddenSlides>
  <MMClips>3</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Arial</vt:lpstr>
      <vt:lpstr>Segoe UI Black</vt:lpstr>
      <vt:lpstr>Times New Roman</vt:lpstr>
      <vt:lpstr>Constantia</vt:lpstr>
      <vt:lpstr>Proxima Nova</vt:lpstr>
      <vt:lpstr>Proxima Nova Semibold</vt:lpstr>
      <vt:lpstr>Segoe UI</vt:lpstr>
      <vt:lpstr>Nunito SemiBold</vt:lpstr>
      <vt:lpstr>Segoe UI  </vt:lpstr>
      <vt:lpstr>Sue Ellen Francisco</vt:lpstr>
      <vt:lpstr>Nunito</vt:lpstr>
      <vt:lpstr>Wingdings</vt:lpstr>
      <vt:lpstr>Calibri</vt:lpstr>
      <vt:lpstr>Social Science Lesson by Slidesgo</vt:lpstr>
      <vt:lpstr>Slidesgo Final Pages</vt:lpstr>
      <vt:lpstr>CÁC THỂ CỦA CHẤT  VÀ SỰ CHUYỂN THỂ</vt:lpstr>
      <vt:lpstr>Khởi động</vt:lpstr>
      <vt:lpstr>PowerPoint Presentation</vt:lpstr>
      <vt:lpstr>Tìm hiểu đặc điểm các thể cơ bản của chất </vt:lpstr>
      <vt:lpstr>PowerPoint Presentation</vt:lpstr>
      <vt:lpstr>PowerPoint Presentation</vt:lpstr>
      <vt:lpstr>PowerPoint Presentation</vt:lpstr>
      <vt:lpstr>Tìm hiểu sự chuyển thể</vt:lpstr>
      <vt:lpstr>Tìm hiểu sự chuyển thể</vt:lpstr>
      <vt:lpstr>Tìm hiểu sự chuyển thể</vt:lpstr>
      <vt:lpstr>Thí nghiệm</vt:lpstr>
      <vt:lpstr>PowerPoint Presentation</vt:lpstr>
      <vt:lpstr>Câu 1</vt:lpstr>
      <vt:lpstr>Câu 2</vt:lpstr>
      <vt:lpstr>Câu 2</vt:lpstr>
      <vt:lpstr>Vào những ngày thời tiết nồm, nền nhà thường bị trơn trượt.  Em hãy tìm cách giải quyết vấn đề trên.  Chụp ảnh, quay video minh chứng cho cách giải quyết của em. Có thể làm cá nhân hoặc nhóm 2 -3 HS. Hạn báo cáo trước lớp: khoảng tháng 2,3.</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ĐA DẠNG CỦA CHẤT</dc:title>
  <cp:lastModifiedBy>ADMIN</cp:lastModifiedBy>
  <cp:revision>11</cp:revision>
  <dcterms:modified xsi:type="dcterms:W3CDTF">2023-10-02T12:33:23Z</dcterms:modified>
</cp:coreProperties>
</file>