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3"/>
  </p:notesMasterIdLst>
  <p:sldIdLst>
    <p:sldId id="310" r:id="rId3"/>
    <p:sldId id="295" r:id="rId4"/>
    <p:sldId id="336" r:id="rId5"/>
    <p:sldId id="337" r:id="rId6"/>
    <p:sldId id="312" r:id="rId7"/>
    <p:sldId id="269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290" r:id="rId27"/>
    <p:sldId id="271" r:id="rId28"/>
    <p:sldId id="275" r:id="rId29"/>
    <p:sldId id="274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1556792"/>
            <a:ext cx="105131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8082"/>
              </p:ext>
            </p:extLst>
          </p:nvPr>
        </p:nvGraphicFramePr>
        <p:xfrm>
          <a:off x="47329" y="0"/>
          <a:ext cx="10153126" cy="172466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val="1380688198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068986179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3594055181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val="2403452576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4293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0593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79157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6509"/>
              </p:ext>
            </p:extLst>
          </p:nvPr>
        </p:nvGraphicFramePr>
        <p:xfrm>
          <a:off x="47329" y="2060848"/>
          <a:ext cx="10153126" cy="3438652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val="3309915814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935867742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590277227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val="385294456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628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261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494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1193</Words>
  <Application>Microsoft Office PowerPoint</Application>
  <PresentationFormat>Widescreen</PresentationFormat>
  <Paragraphs>168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tập: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84963905682</cp:lastModifiedBy>
  <cp:revision>318</cp:revision>
  <dcterms:created xsi:type="dcterms:W3CDTF">2018-01-05T15:34:05Z</dcterms:created>
  <dcterms:modified xsi:type="dcterms:W3CDTF">2022-07-26T01:43:29Z</dcterms:modified>
</cp:coreProperties>
</file>