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57" r:id="rId5"/>
    <p:sldId id="258" r:id="rId6"/>
    <p:sldId id="259" r:id="rId7"/>
    <p:sldId id="261" r:id="rId8"/>
    <p:sldId id="260" r:id="rId9"/>
    <p:sldId id="263" r:id="rId10"/>
    <p:sldId id="262"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69" d="100"/>
          <a:sy n="69" d="100"/>
        </p:scale>
        <p:origin x="6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D2B1-22F4-46D1-B5D5-33540932C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49BDEC-9DF0-4709-A3E8-7ED017FEB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F470D0-4D57-496D-ABA0-9D56411FDDFC}"/>
              </a:ext>
            </a:extLst>
          </p:cNvPr>
          <p:cNvSpPr>
            <a:spLocks noGrp="1"/>
          </p:cNvSpPr>
          <p:nvPr>
            <p:ph type="dt" sz="half" idx="10"/>
          </p:nvPr>
        </p:nvSpPr>
        <p:spPr/>
        <p:txBody>
          <a:bodyPr/>
          <a:lstStyle/>
          <a:p>
            <a:fld id="{A97A9439-8B24-45A0-9D55-B0E0E695080D}" type="datetimeFigureOut">
              <a:rPr lang="en-US" smtClean="0"/>
              <a:t>9/4/2024</a:t>
            </a:fld>
            <a:endParaRPr lang="en-US"/>
          </a:p>
        </p:txBody>
      </p:sp>
      <p:sp>
        <p:nvSpPr>
          <p:cNvPr id="5" name="Footer Placeholder 4">
            <a:extLst>
              <a:ext uri="{FF2B5EF4-FFF2-40B4-BE49-F238E27FC236}">
                <a16:creationId xmlns:a16="http://schemas.microsoft.com/office/drawing/2014/main" id="{B7D2F6BC-0EF5-4769-9E3D-9559B7241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DF003-4948-48DE-B604-59F1C61F1197}"/>
              </a:ext>
            </a:extLst>
          </p:cNvPr>
          <p:cNvSpPr>
            <a:spLocks noGrp="1"/>
          </p:cNvSpPr>
          <p:nvPr>
            <p:ph type="sldNum" sz="quarter" idx="12"/>
          </p:nvPr>
        </p:nvSpPr>
        <p:spPr/>
        <p:txBody>
          <a:bodyPr/>
          <a:lstStyle/>
          <a:p>
            <a:fld id="{304B22AA-F24E-43EE-98F9-9DA70E80C046}" type="slidenum">
              <a:rPr lang="en-US" smtClean="0"/>
              <a:t>‹#›</a:t>
            </a:fld>
            <a:endParaRPr lang="en-US"/>
          </a:p>
        </p:txBody>
      </p:sp>
    </p:spTree>
    <p:extLst>
      <p:ext uri="{BB962C8B-B14F-4D97-AF65-F5344CB8AC3E}">
        <p14:creationId xmlns:p14="http://schemas.microsoft.com/office/powerpoint/2010/main" val="26960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AC8B-296A-4854-8E1E-759E789ACE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604A8F-FD97-4702-ADE8-DFD3DD173B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4FDCA-49FD-4E45-845E-9597701BC837}"/>
              </a:ext>
            </a:extLst>
          </p:cNvPr>
          <p:cNvSpPr>
            <a:spLocks noGrp="1"/>
          </p:cNvSpPr>
          <p:nvPr>
            <p:ph type="dt" sz="half" idx="10"/>
          </p:nvPr>
        </p:nvSpPr>
        <p:spPr/>
        <p:txBody>
          <a:bodyPr/>
          <a:lstStyle/>
          <a:p>
            <a:fld id="{A97A9439-8B24-45A0-9D55-B0E0E695080D}" type="datetimeFigureOut">
              <a:rPr lang="en-US" smtClean="0"/>
              <a:t>9/4/2024</a:t>
            </a:fld>
            <a:endParaRPr lang="en-US"/>
          </a:p>
        </p:txBody>
      </p:sp>
      <p:sp>
        <p:nvSpPr>
          <p:cNvPr id="5" name="Footer Placeholder 4">
            <a:extLst>
              <a:ext uri="{FF2B5EF4-FFF2-40B4-BE49-F238E27FC236}">
                <a16:creationId xmlns:a16="http://schemas.microsoft.com/office/drawing/2014/main" id="{F6284E60-699A-4D7E-98D5-6827731D1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4F087-3231-484D-AC09-34EFC68CDB24}"/>
              </a:ext>
            </a:extLst>
          </p:cNvPr>
          <p:cNvSpPr>
            <a:spLocks noGrp="1"/>
          </p:cNvSpPr>
          <p:nvPr>
            <p:ph type="sldNum" sz="quarter" idx="12"/>
          </p:nvPr>
        </p:nvSpPr>
        <p:spPr/>
        <p:txBody>
          <a:bodyPr/>
          <a:lstStyle/>
          <a:p>
            <a:fld id="{304B22AA-F24E-43EE-98F9-9DA70E80C046}" type="slidenum">
              <a:rPr lang="en-US" smtClean="0"/>
              <a:t>‹#›</a:t>
            </a:fld>
            <a:endParaRPr lang="en-US"/>
          </a:p>
        </p:txBody>
      </p:sp>
    </p:spTree>
    <p:extLst>
      <p:ext uri="{BB962C8B-B14F-4D97-AF65-F5344CB8AC3E}">
        <p14:creationId xmlns:p14="http://schemas.microsoft.com/office/powerpoint/2010/main" val="83519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DDE02-CC22-4D5B-AEE6-51184DF52D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A085EC-CB21-4BB1-8695-9238BCC2A2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F8029-1833-40DE-B783-EEB9B15BB8A8}"/>
              </a:ext>
            </a:extLst>
          </p:cNvPr>
          <p:cNvSpPr>
            <a:spLocks noGrp="1"/>
          </p:cNvSpPr>
          <p:nvPr>
            <p:ph type="dt" sz="half" idx="10"/>
          </p:nvPr>
        </p:nvSpPr>
        <p:spPr/>
        <p:txBody>
          <a:bodyPr/>
          <a:lstStyle/>
          <a:p>
            <a:fld id="{A97A9439-8B24-45A0-9D55-B0E0E695080D}" type="datetimeFigureOut">
              <a:rPr lang="en-US" smtClean="0"/>
              <a:t>9/4/2024</a:t>
            </a:fld>
            <a:endParaRPr lang="en-US"/>
          </a:p>
        </p:txBody>
      </p:sp>
      <p:sp>
        <p:nvSpPr>
          <p:cNvPr id="5" name="Footer Placeholder 4">
            <a:extLst>
              <a:ext uri="{FF2B5EF4-FFF2-40B4-BE49-F238E27FC236}">
                <a16:creationId xmlns:a16="http://schemas.microsoft.com/office/drawing/2014/main" id="{11BD6939-BB10-4260-8A1C-2D8EEFC4E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DD7BF-5263-48BA-BB02-94BC95E85E61}"/>
              </a:ext>
            </a:extLst>
          </p:cNvPr>
          <p:cNvSpPr>
            <a:spLocks noGrp="1"/>
          </p:cNvSpPr>
          <p:nvPr>
            <p:ph type="sldNum" sz="quarter" idx="12"/>
          </p:nvPr>
        </p:nvSpPr>
        <p:spPr/>
        <p:txBody>
          <a:bodyPr/>
          <a:lstStyle/>
          <a:p>
            <a:fld id="{304B22AA-F24E-43EE-98F9-9DA70E80C046}" type="slidenum">
              <a:rPr lang="en-US" smtClean="0"/>
              <a:t>‹#›</a:t>
            </a:fld>
            <a:endParaRPr lang="en-US"/>
          </a:p>
        </p:txBody>
      </p:sp>
    </p:spTree>
    <p:extLst>
      <p:ext uri="{BB962C8B-B14F-4D97-AF65-F5344CB8AC3E}">
        <p14:creationId xmlns:p14="http://schemas.microsoft.com/office/powerpoint/2010/main" val="373726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9FF1-A91E-4C80-A82F-E2F7082CE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F4911-5BF6-4C11-9FF9-051440905B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2F5FB-79EA-4BEE-BD02-961AABC82568}"/>
              </a:ext>
            </a:extLst>
          </p:cNvPr>
          <p:cNvSpPr>
            <a:spLocks noGrp="1"/>
          </p:cNvSpPr>
          <p:nvPr>
            <p:ph type="dt" sz="half" idx="10"/>
          </p:nvPr>
        </p:nvSpPr>
        <p:spPr/>
        <p:txBody>
          <a:bodyPr/>
          <a:lstStyle/>
          <a:p>
            <a:fld id="{A97A9439-8B24-45A0-9D55-B0E0E695080D}" type="datetimeFigureOut">
              <a:rPr lang="en-US" smtClean="0"/>
              <a:t>9/4/2024</a:t>
            </a:fld>
            <a:endParaRPr lang="en-US"/>
          </a:p>
        </p:txBody>
      </p:sp>
      <p:sp>
        <p:nvSpPr>
          <p:cNvPr id="5" name="Footer Placeholder 4">
            <a:extLst>
              <a:ext uri="{FF2B5EF4-FFF2-40B4-BE49-F238E27FC236}">
                <a16:creationId xmlns:a16="http://schemas.microsoft.com/office/drawing/2014/main" id="{6ADED316-E9AF-4DB5-B360-FD3390A8A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0BA86-93E5-4E71-9DF5-DD4267B88EAB}"/>
              </a:ext>
            </a:extLst>
          </p:cNvPr>
          <p:cNvSpPr>
            <a:spLocks noGrp="1"/>
          </p:cNvSpPr>
          <p:nvPr>
            <p:ph type="sldNum" sz="quarter" idx="12"/>
          </p:nvPr>
        </p:nvSpPr>
        <p:spPr/>
        <p:txBody>
          <a:bodyPr/>
          <a:lstStyle/>
          <a:p>
            <a:fld id="{304B22AA-F24E-43EE-98F9-9DA70E80C046}" type="slidenum">
              <a:rPr lang="en-US" smtClean="0"/>
              <a:t>‹#›</a:t>
            </a:fld>
            <a:endParaRPr lang="en-US"/>
          </a:p>
        </p:txBody>
      </p:sp>
    </p:spTree>
    <p:extLst>
      <p:ext uri="{BB962C8B-B14F-4D97-AF65-F5344CB8AC3E}">
        <p14:creationId xmlns:p14="http://schemas.microsoft.com/office/powerpoint/2010/main" val="253363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4671-CE60-4274-9CC1-DD1898F1B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28D4B-E2FF-492D-A8F3-DCF28579E2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88E41D-56A6-4605-B9AD-8CDFDA6C08EB}"/>
              </a:ext>
            </a:extLst>
          </p:cNvPr>
          <p:cNvSpPr>
            <a:spLocks noGrp="1"/>
          </p:cNvSpPr>
          <p:nvPr>
            <p:ph type="dt" sz="half" idx="10"/>
          </p:nvPr>
        </p:nvSpPr>
        <p:spPr/>
        <p:txBody>
          <a:bodyPr/>
          <a:lstStyle/>
          <a:p>
            <a:fld id="{A97A9439-8B24-45A0-9D55-B0E0E695080D}" type="datetimeFigureOut">
              <a:rPr lang="en-US" smtClean="0"/>
              <a:t>9/4/2024</a:t>
            </a:fld>
            <a:endParaRPr lang="en-US"/>
          </a:p>
        </p:txBody>
      </p:sp>
      <p:sp>
        <p:nvSpPr>
          <p:cNvPr id="5" name="Footer Placeholder 4">
            <a:extLst>
              <a:ext uri="{FF2B5EF4-FFF2-40B4-BE49-F238E27FC236}">
                <a16:creationId xmlns:a16="http://schemas.microsoft.com/office/drawing/2014/main" id="{6A5E4636-2D4E-4BF5-ADCC-F3B18E04E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30CA3-229C-4CCB-A14B-C8D86948BE91}"/>
              </a:ext>
            </a:extLst>
          </p:cNvPr>
          <p:cNvSpPr>
            <a:spLocks noGrp="1"/>
          </p:cNvSpPr>
          <p:nvPr>
            <p:ph type="sldNum" sz="quarter" idx="12"/>
          </p:nvPr>
        </p:nvSpPr>
        <p:spPr/>
        <p:txBody>
          <a:bodyPr/>
          <a:lstStyle/>
          <a:p>
            <a:fld id="{304B22AA-F24E-43EE-98F9-9DA70E80C046}" type="slidenum">
              <a:rPr lang="en-US" smtClean="0"/>
              <a:t>‹#›</a:t>
            </a:fld>
            <a:endParaRPr lang="en-US"/>
          </a:p>
        </p:txBody>
      </p:sp>
    </p:spTree>
    <p:extLst>
      <p:ext uri="{BB962C8B-B14F-4D97-AF65-F5344CB8AC3E}">
        <p14:creationId xmlns:p14="http://schemas.microsoft.com/office/powerpoint/2010/main" val="235487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6A64-88FA-40FC-9890-180C424C2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4DACC-84FB-448B-B60F-55944EE657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2A30DE-7B98-41CC-8954-F6C0317AA0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24DF66-CBB8-49C4-9D31-9FB81B1DEEB1}"/>
              </a:ext>
            </a:extLst>
          </p:cNvPr>
          <p:cNvSpPr>
            <a:spLocks noGrp="1"/>
          </p:cNvSpPr>
          <p:nvPr>
            <p:ph type="dt" sz="half" idx="10"/>
          </p:nvPr>
        </p:nvSpPr>
        <p:spPr/>
        <p:txBody>
          <a:bodyPr/>
          <a:lstStyle/>
          <a:p>
            <a:fld id="{A97A9439-8B24-45A0-9D55-B0E0E695080D}" type="datetimeFigureOut">
              <a:rPr lang="en-US" smtClean="0"/>
              <a:t>9/4/2024</a:t>
            </a:fld>
            <a:endParaRPr lang="en-US"/>
          </a:p>
        </p:txBody>
      </p:sp>
      <p:sp>
        <p:nvSpPr>
          <p:cNvPr id="6" name="Footer Placeholder 5">
            <a:extLst>
              <a:ext uri="{FF2B5EF4-FFF2-40B4-BE49-F238E27FC236}">
                <a16:creationId xmlns:a16="http://schemas.microsoft.com/office/drawing/2014/main" id="{C013A989-10AF-426F-9FFE-1A873ADF3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DD829-E1C8-43B3-96F5-C890F81CD0AF}"/>
              </a:ext>
            </a:extLst>
          </p:cNvPr>
          <p:cNvSpPr>
            <a:spLocks noGrp="1"/>
          </p:cNvSpPr>
          <p:nvPr>
            <p:ph type="sldNum" sz="quarter" idx="12"/>
          </p:nvPr>
        </p:nvSpPr>
        <p:spPr/>
        <p:txBody>
          <a:bodyPr/>
          <a:lstStyle/>
          <a:p>
            <a:fld id="{304B22AA-F24E-43EE-98F9-9DA70E80C046}" type="slidenum">
              <a:rPr lang="en-US" smtClean="0"/>
              <a:t>‹#›</a:t>
            </a:fld>
            <a:endParaRPr lang="en-US"/>
          </a:p>
        </p:txBody>
      </p:sp>
    </p:spTree>
    <p:extLst>
      <p:ext uri="{BB962C8B-B14F-4D97-AF65-F5344CB8AC3E}">
        <p14:creationId xmlns:p14="http://schemas.microsoft.com/office/powerpoint/2010/main" val="68487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F637-4141-41FB-8461-25035D67CC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5B7F7F-A443-4643-9F51-DC29E9D58D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66D72C-7888-48FD-9EEE-0C437EA1ED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10CE85-BB9B-4FFF-9968-58371DD3B5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87A8C1-58F5-4D06-B569-F7E7145A2A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E277E9-19C6-4937-9C28-330BFB944EF7}"/>
              </a:ext>
            </a:extLst>
          </p:cNvPr>
          <p:cNvSpPr>
            <a:spLocks noGrp="1"/>
          </p:cNvSpPr>
          <p:nvPr>
            <p:ph type="dt" sz="half" idx="10"/>
          </p:nvPr>
        </p:nvSpPr>
        <p:spPr/>
        <p:txBody>
          <a:bodyPr/>
          <a:lstStyle/>
          <a:p>
            <a:fld id="{A97A9439-8B24-45A0-9D55-B0E0E695080D}" type="datetimeFigureOut">
              <a:rPr lang="en-US" smtClean="0"/>
              <a:t>9/4/2024</a:t>
            </a:fld>
            <a:endParaRPr lang="en-US"/>
          </a:p>
        </p:txBody>
      </p:sp>
      <p:sp>
        <p:nvSpPr>
          <p:cNvPr id="8" name="Footer Placeholder 7">
            <a:extLst>
              <a:ext uri="{FF2B5EF4-FFF2-40B4-BE49-F238E27FC236}">
                <a16:creationId xmlns:a16="http://schemas.microsoft.com/office/drawing/2014/main" id="{2D9736AE-20A8-4935-A80B-3D6B8077D2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F0B318-3E73-466B-88E0-A2C9643D93A0}"/>
              </a:ext>
            </a:extLst>
          </p:cNvPr>
          <p:cNvSpPr>
            <a:spLocks noGrp="1"/>
          </p:cNvSpPr>
          <p:nvPr>
            <p:ph type="sldNum" sz="quarter" idx="12"/>
          </p:nvPr>
        </p:nvSpPr>
        <p:spPr/>
        <p:txBody>
          <a:bodyPr/>
          <a:lstStyle/>
          <a:p>
            <a:fld id="{304B22AA-F24E-43EE-98F9-9DA70E80C046}" type="slidenum">
              <a:rPr lang="en-US" smtClean="0"/>
              <a:t>‹#›</a:t>
            </a:fld>
            <a:endParaRPr lang="en-US"/>
          </a:p>
        </p:txBody>
      </p:sp>
    </p:spTree>
    <p:extLst>
      <p:ext uri="{BB962C8B-B14F-4D97-AF65-F5344CB8AC3E}">
        <p14:creationId xmlns:p14="http://schemas.microsoft.com/office/powerpoint/2010/main" val="180800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77A5A-F3B7-479A-9546-6BB1478E6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AACF11-BC78-49F2-BDC0-5E830B99F4B4}"/>
              </a:ext>
            </a:extLst>
          </p:cNvPr>
          <p:cNvSpPr>
            <a:spLocks noGrp="1"/>
          </p:cNvSpPr>
          <p:nvPr>
            <p:ph type="dt" sz="half" idx="10"/>
          </p:nvPr>
        </p:nvSpPr>
        <p:spPr/>
        <p:txBody>
          <a:bodyPr/>
          <a:lstStyle/>
          <a:p>
            <a:fld id="{A97A9439-8B24-45A0-9D55-B0E0E695080D}" type="datetimeFigureOut">
              <a:rPr lang="en-US" smtClean="0"/>
              <a:t>9/4/2024</a:t>
            </a:fld>
            <a:endParaRPr lang="en-US"/>
          </a:p>
        </p:txBody>
      </p:sp>
      <p:sp>
        <p:nvSpPr>
          <p:cNvPr id="4" name="Footer Placeholder 3">
            <a:extLst>
              <a:ext uri="{FF2B5EF4-FFF2-40B4-BE49-F238E27FC236}">
                <a16:creationId xmlns:a16="http://schemas.microsoft.com/office/drawing/2014/main" id="{44BE356A-21E4-4507-A93D-06035EFE4D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F2183D-0EE5-4CCB-8E22-7C4258AD7B21}"/>
              </a:ext>
            </a:extLst>
          </p:cNvPr>
          <p:cNvSpPr>
            <a:spLocks noGrp="1"/>
          </p:cNvSpPr>
          <p:nvPr>
            <p:ph type="sldNum" sz="quarter" idx="12"/>
          </p:nvPr>
        </p:nvSpPr>
        <p:spPr/>
        <p:txBody>
          <a:bodyPr/>
          <a:lstStyle/>
          <a:p>
            <a:fld id="{304B22AA-F24E-43EE-98F9-9DA70E80C046}" type="slidenum">
              <a:rPr lang="en-US" smtClean="0"/>
              <a:t>‹#›</a:t>
            </a:fld>
            <a:endParaRPr lang="en-US"/>
          </a:p>
        </p:txBody>
      </p:sp>
    </p:spTree>
    <p:extLst>
      <p:ext uri="{BB962C8B-B14F-4D97-AF65-F5344CB8AC3E}">
        <p14:creationId xmlns:p14="http://schemas.microsoft.com/office/powerpoint/2010/main" val="158081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CC4F27-A4D3-494C-9423-B0B9DCC23E50}"/>
              </a:ext>
            </a:extLst>
          </p:cNvPr>
          <p:cNvSpPr>
            <a:spLocks noGrp="1"/>
          </p:cNvSpPr>
          <p:nvPr>
            <p:ph type="dt" sz="half" idx="10"/>
          </p:nvPr>
        </p:nvSpPr>
        <p:spPr/>
        <p:txBody>
          <a:bodyPr/>
          <a:lstStyle/>
          <a:p>
            <a:fld id="{A97A9439-8B24-45A0-9D55-B0E0E695080D}" type="datetimeFigureOut">
              <a:rPr lang="en-US" smtClean="0"/>
              <a:t>9/4/2024</a:t>
            </a:fld>
            <a:endParaRPr lang="en-US"/>
          </a:p>
        </p:txBody>
      </p:sp>
      <p:sp>
        <p:nvSpPr>
          <p:cNvPr id="3" name="Footer Placeholder 2">
            <a:extLst>
              <a:ext uri="{FF2B5EF4-FFF2-40B4-BE49-F238E27FC236}">
                <a16:creationId xmlns:a16="http://schemas.microsoft.com/office/drawing/2014/main" id="{F28EC7D6-EAD1-4C0C-B3FD-76FCC63DA9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6A193E-DBBF-4392-A933-8BD670A1979D}"/>
              </a:ext>
            </a:extLst>
          </p:cNvPr>
          <p:cNvSpPr>
            <a:spLocks noGrp="1"/>
          </p:cNvSpPr>
          <p:nvPr>
            <p:ph type="sldNum" sz="quarter" idx="12"/>
          </p:nvPr>
        </p:nvSpPr>
        <p:spPr/>
        <p:txBody>
          <a:bodyPr/>
          <a:lstStyle/>
          <a:p>
            <a:fld id="{304B22AA-F24E-43EE-98F9-9DA70E80C046}" type="slidenum">
              <a:rPr lang="en-US" smtClean="0"/>
              <a:t>‹#›</a:t>
            </a:fld>
            <a:endParaRPr lang="en-US"/>
          </a:p>
        </p:txBody>
      </p:sp>
    </p:spTree>
    <p:extLst>
      <p:ext uri="{BB962C8B-B14F-4D97-AF65-F5344CB8AC3E}">
        <p14:creationId xmlns:p14="http://schemas.microsoft.com/office/powerpoint/2010/main" val="240383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23AD-6AAF-4210-B345-8A566D102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7400AC-DF9E-4B65-92E3-C30A5FD11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A66177-183C-43CB-B651-DFCEA7065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43B933-0F60-48BB-A3A0-DD80118E2814}"/>
              </a:ext>
            </a:extLst>
          </p:cNvPr>
          <p:cNvSpPr>
            <a:spLocks noGrp="1"/>
          </p:cNvSpPr>
          <p:nvPr>
            <p:ph type="dt" sz="half" idx="10"/>
          </p:nvPr>
        </p:nvSpPr>
        <p:spPr/>
        <p:txBody>
          <a:bodyPr/>
          <a:lstStyle/>
          <a:p>
            <a:fld id="{A97A9439-8B24-45A0-9D55-B0E0E695080D}" type="datetimeFigureOut">
              <a:rPr lang="en-US" smtClean="0"/>
              <a:t>9/4/2024</a:t>
            </a:fld>
            <a:endParaRPr lang="en-US"/>
          </a:p>
        </p:txBody>
      </p:sp>
      <p:sp>
        <p:nvSpPr>
          <p:cNvPr id="6" name="Footer Placeholder 5">
            <a:extLst>
              <a:ext uri="{FF2B5EF4-FFF2-40B4-BE49-F238E27FC236}">
                <a16:creationId xmlns:a16="http://schemas.microsoft.com/office/drawing/2014/main" id="{D2FDC9F1-05F5-4E28-8F44-DC5BDF4A9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4EC94-B093-4563-BD8E-BF66ABE2CC2C}"/>
              </a:ext>
            </a:extLst>
          </p:cNvPr>
          <p:cNvSpPr>
            <a:spLocks noGrp="1"/>
          </p:cNvSpPr>
          <p:nvPr>
            <p:ph type="sldNum" sz="quarter" idx="12"/>
          </p:nvPr>
        </p:nvSpPr>
        <p:spPr/>
        <p:txBody>
          <a:bodyPr/>
          <a:lstStyle/>
          <a:p>
            <a:fld id="{304B22AA-F24E-43EE-98F9-9DA70E80C046}" type="slidenum">
              <a:rPr lang="en-US" smtClean="0"/>
              <a:t>‹#›</a:t>
            </a:fld>
            <a:endParaRPr lang="en-US"/>
          </a:p>
        </p:txBody>
      </p:sp>
    </p:spTree>
    <p:extLst>
      <p:ext uri="{BB962C8B-B14F-4D97-AF65-F5344CB8AC3E}">
        <p14:creationId xmlns:p14="http://schemas.microsoft.com/office/powerpoint/2010/main" val="295279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A0B3-7598-4BA7-B813-3AAF6E3DB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887855-B406-472F-9B82-5882BB71F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23744D-C456-4F4E-9C6F-08BF73EAC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CD1AA9-D7CA-42E7-A982-0A4B8837C097}"/>
              </a:ext>
            </a:extLst>
          </p:cNvPr>
          <p:cNvSpPr>
            <a:spLocks noGrp="1"/>
          </p:cNvSpPr>
          <p:nvPr>
            <p:ph type="dt" sz="half" idx="10"/>
          </p:nvPr>
        </p:nvSpPr>
        <p:spPr/>
        <p:txBody>
          <a:bodyPr/>
          <a:lstStyle/>
          <a:p>
            <a:fld id="{A97A9439-8B24-45A0-9D55-B0E0E695080D}" type="datetimeFigureOut">
              <a:rPr lang="en-US" smtClean="0"/>
              <a:t>9/4/2024</a:t>
            </a:fld>
            <a:endParaRPr lang="en-US"/>
          </a:p>
        </p:txBody>
      </p:sp>
      <p:sp>
        <p:nvSpPr>
          <p:cNvPr id="6" name="Footer Placeholder 5">
            <a:extLst>
              <a:ext uri="{FF2B5EF4-FFF2-40B4-BE49-F238E27FC236}">
                <a16:creationId xmlns:a16="http://schemas.microsoft.com/office/drawing/2014/main" id="{E04ECAA2-06C3-4838-A496-843732128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B20555-5540-4E10-9A9D-D7C60093836A}"/>
              </a:ext>
            </a:extLst>
          </p:cNvPr>
          <p:cNvSpPr>
            <a:spLocks noGrp="1"/>
          </p:cNvSpPr>
          <p:nvPr>
            <p:ph type="sldNum" sz="quarter" idx="12"/>
          </p:nvPr>
        </p:nvSpPr>
        <p:spPr/>
        <p:txBody>
          <a:bodyPr/>
          <a:lstStyle/>
          <a:p>
            <a:fld id="{304B22AA-F24E-43EE-98F9-9DA70E80C046}" type="slidenum">
              <a:rPr lang="en-US" smtClean="0"/>
              <a:t>‹#›</a:t>
            </a:fld>
            <a:endParaRPr lang="en-US"/>
          </a:p>
        </p:txBody>
      </p:sp>
    </p:spTree>
    <p:extLst>
      <p:ext uri="{BB962C8B-B14F-4D97-AF65-F5344CB8AC3E}">
        <p14:creationId xmlns:p14="http://schemas.microsoft.com/office/powerpoint/2010/main" val="169629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D057E5-9C72-4B47-A37B-159F6C489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876546-5314-4275-B653-D09707D3F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DCEBA-B3F4-4F46-8954-938144911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A9439-8B24-45A0-9D55-B0E0E695080D}" type="datetimeFigureOut">
              <a:rPr lang="en-US" smtClean="0"/>
              <a:t>9/4/2024</a:t>
            </a:fld>
            <a:endParaRPr lang="en-US"/>
          </a:p>
        </p:txBody>
      </p:sp>
      <p:sp>
        <p:nvSpPr>
          <p:cNvPr id="5" name="Footer Placeholder 4">
            <a:extLst>
              <a:ext uri="{FF2B5EF4-FFF2-40B4-BE49-F238E27FC236}">
                <a16:creationId xmlns:a16="http://schemas.microsoft.com/office/drawing/2014/main" id="{E8D4E816-D8A6-4565-866B-63F8AFDAF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C03455-21E7-4124-A88C-31DFBDF702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B22AA-F24E-43EE-98F9-9DA70E80C046}" type="slidenum">
              <a:rPr lang="en-US" smtClean="0"/>
              <a:t>‹#›</a:t>
            </a:fld>
            <a:endParaRPr lang="en-US"/>
          </a:p>
        </p:txBody>
      </p:sp>
    </p:spTree>
    <p:extLst>
      <p:ext uri="{BB962C8B-B14F-4D97-AF65-F5344CB8AC3E}">
        <p14:creationId xmlns:p14="http://schemas.microsoft.com/office/powerpoint/2010/main" val="1124763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09CA81-E65C-429A-9698-93D7F65C8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6" y="159658"/>
            <a:ext cx="11800114" cy="6850062"/>
          </a:xfrm>
          <a:prstGeom prst="rect">
            <a:avLst/>
          </a:prstGeom>
        </p:spPr>
      </p:pic>
      <p:sp>
        <p:nvSpPr>
          <p:cNvPr id="6" name="Rectangle 5">
            <a:extLst>
              <a:ext uri="{FF2B5EF4-FFF2-40B4-BE49-F238E27FC236}">
                <a16:creationId xmlns:a16="http://schemas.microsoft.com/office/drawing/2014/main" id="{9BB64301-7587-4AD2-A9E0-FEF154505D38}"/>
              </a:ext>
            </a:extLst>
          </p:cNvPr>
          <p:cNvSpPr/>
          <p:nvPr/>
        </p:nvSpPr>
        <p:spPr>
          <a:xfrm>
            <a:off x="4963886" y="1382157"/>
            <a:ext cx="6096000" cy="4666149"/>
          </a:xfrm>
          <a:prstGeom prst="rect">
            <a:avLst/>
          </a:prstGeom>
        </p:spPr>
        <p:txBody>
          <a:bodyPr>
            <a:spAutoFit/>
          </a:bodyPr>
          <a:lstStyle/>
          <a:p>
            <a:pPr algn="ctr">
              <a:lnSpc>
                <a:spcPct val="115000"/>
              </a:lnSpc>
              <a:spcAft>
                <a:spcPts val="600"/>
              </a:spcAft>
              <a:tabLst>
                <a:tab pos="90170" algn="l"/>
                <a:tab pos="180340" algn="l"/>
                <a:tab pos="270510" algn="l"/>
              </a:tabLst>
            </a:pPr>
            <a:r>
              <a:rPr lang="en-US" sz="2800" b="1" i="1" dirty="0">
                <a:solidFill>
                  <a:srgbClr val="FF0000"/>
                </a:solidFill>
                <a:latin typeface="Times New Roman" panose="02020603050405020304" pitchFamily="18" charset="0"/>
                <a:ea typeface="Times New Roman" panose="02020603050405020304" pitchFamily="18" charset="0"/>
              </a:rPr>
              <a:t>KHỞI ĐỘNG</a:t>
            </a:r>
          </a:p>
          <a:p>
            <a:pPr algn="just">
              <a:lnSpc>
                <a:spcPct val="115000"/>
              </a:lnSpc>
              <a:spcAft>
                <a:spcPts val="600"/>
              </a:spcAft>
              <a:tabLst>
                <a:tab pos="90170" algn="l"/>
                <a:tab pos="180340" algn="l"/>
                <a:tab pos="270510" algn="l"/>
              </a:tabLst>
            </a:pPr>
            <a:r>
              <a:rPr lang="vi-VN" sz="2800" b="1" i="1" dirty="0">
                <a:solidFill>
                  <a:srgbClr val="FF0000"/>
                </a:solidFill>
                <a:latin typeface="Times New Roman" panose="02020603050405020304" pitchFamily="18" charset="0"/>
                <a:ea typeface="Times New Roman" panose="02020603050405020304" pitchFamily="18" charset="0"/>
              </a:rPr>
              <a:t>+ Em có hiểu biết gì về những hi sinh, mất mát của dân tộc và nhân dân ta trong các cuộc kháng chiến chống giặc ngoại xâm?</a:t>
            </a:r>
            <a:endParaRPr lang="en-US" sz="2800" b="1" dirty="0">
              <a:solidFill>
                <a:srgbClr val="FF0000"/>
              </a:solidFill>
              <a:latin typeface="Times New Roman" panose="02020603050405020304" pitchFamily="18" charset="0"/>
              <a:ea typeface="Times New Roman" panose="02020603050405020304" pitchFamily="18" charset="0"/>
            </a:endParaRPr>
          </a:p>
          <a:p>
            <a:pPr algn="just">
              <a:lnSpc>
                <a:spcPct val="115000"/>
              </a:lnSpc>
              <a:spcAft>
                <a:spcPts val="600"/>
              </a:spcAft>
              <a:tabLst>
                <a:tab pos="90170" algn="l"/>
                <a:tab pos="180340" algn="l"/>
                <a:tab pos="270510" algn="l"/>
              </a:tabLst>
            </a:pPr>
            <a:r>
              <a:rPr lang="vi-VN" sz="2800" b="1" i="1" dirty="0">
                <a:solidFill>
                  <a:srgbClr val="FF0000"/>
                </a:solidFill>
                <a:latin typeface="Times New Roman" panose="02020603050405020304" pitchFamily="18" charset="0"/>
                <a:ea typeface="Times New Roman" panose="02020603050405020304" pitchFamily="18" charset="0"/>
              </a:rPr>
              <a:t>+ Hãy nêu lên một ví dụ về sự hi sinh, mất mát đối với người phụ nữ trong cuộc kháng chiến mà em cho là mất mát lớn nhất.</a:t>
            </a:r>
            <a:r>
              <a:rPr lang="en-US" sz="2800" b="1" i="1">
                <a:solidFill>
                  <a:srgbClr val="FF0000"/>
                </a:solidFill>
                <a:latin typeface="Times New Roman" panose="02020603050405020304" pitchFamily="18" charset="0"/>
                <a:ea typeface="Times New Roman" panose="02020603050405020304" pitchFamily="18" charset="0"/>
              </a:rPr>
              <a:t>?</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561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7CD6E1-5FEA-4982-A19B-79C1CC39DE44}"/>
              </a:ext>
            </a:extLst>
          </p:cNvPr>
          <p:cNvSpPr/>
          <p:nvPr/>
        </p:nvSpPr>
        <p:spPr>
          <a:xfrm>
            <a:off x="362856" y="0"/>
            <a:ext cx="11713029" cy="7275838"/>
          </a:xfrm>
          <a:prstGeom prst="rect">
            <a:avLst/>
          </a:prstGeom>
        </p:spPr>
        <p:txBody>
          <a:bodyPr wrap="square">
            <a:spAutoFit/>
          </a:bodyPr>
          <a:lstStyle/>
          <a:p>
            <a:pPr marR="28575" algn="ctr">
              <a:lnSpc>
                <a:spcPct val="115000"/>
              </a:lnSpc>
              <a:spcAft>
                <a:spcPts val="600"/>
              </a:spcAft>
            </a:pPr>
            <a:r>
              <a:rPr lang="en-US" sz="2400" b="1" u="sng" dirty="0">
                <a:solidFill>
                  <a:srgbClr val="FF0000"/>
                </a:solidFill>
                <a:effectLst/>
              </a:rPr>
              <a:t>III. </a:t>
            </a:r>
            <a:r>
              <a:rPr lang="en-US" sz="2400" b="1" u="sng" dirty="0" err="1">
                <a:solidFill>
                  <a:srgbClr val="FF0000"/>
                </a:solidFill>
                <a:effectLst/>
              </a:rPr>
              <a:t>Tổng</a:t>
            </a:r>
            <a:r>
              <a:rPr lang="en-US" sz="2400" b="1" u="sng" dirty="0">
                <a:solidFill>
                  <a:srgbClr val="FF0000"/>
                </a:solidFill>
                <a:effectLst/>
              </a:rPr>
              <a:t> </a:t>
            </a:r>
            <a:r>
              <a:rPr lang="en-US" sz="2400" b="1" u="sng" dirty="0" err="1">
                <a:solidFill>
                  <a:srgbClr val="FF0000"/>
                </a:solidFill>
                <a:effectLst/>
              </a:rPr>
              <a:t>kết</a:t>
            </a:r>
            <a:endParaRPr lang="en-US" sz="2400" b="1" u="sng" dirty="0">
              <a:solidFill>
                <a:srgbClr val="FF0000"/>
              </a:solidFill>
              <a:effectLst/>
            </a:endParaRPr>
          </a:p>
          <a:p>
            <a:pPr marR="28575" algn="just">
              <a:lnSpc>
                <a:spcPct val="115000"/>
              </a:lnSpc>
              <a:spcAft>
                <a:spcPts val="600"/>
              </a:spcAft>
            </a:pPr>
            <a:r>
              <a:rPr lang="en-US" sz="2400" b="1" dirty="0">
                <a:effectLst/>
              </a:rPr>
              <a:t>1. </a:t>
            </a:r>
            <a:r>
              <a:rPr lang="en-US" sz="2400" b="1" dirty="0" err="1">
                <a:effectLst/>
              </a:rPr>
              <a:t>Nghệ</a:t>
            </a:r>
            <a:r>
              <a:rPr lang="en-US" sz="2400" b="1" dirty="0">
                <a:effectLst/>
              </a:rPr>
              <a:t> </a:t>
            </a:r>
            <a:r>
              <a:rPr lang="en-US" sz="2400" b="1" dirty="0" err="1">
                <a:effectLst/>
              </a:rPr>
              <a:t>thuật</a:t>
            </a:r>
            <a:endParaRPr lang="en-US" sz="2400" b="1" dirty="0">
              <a:effectLst/>
            </a:endParaRPr>
          </a:p>
          <a:p>
            <a:pPr>
              <a:lnSpc>
                <a:spcPct val="115000"/>
              </a:lnSpc>
              <a:spcAft>
                <a:spcPts val="600"/>
              </a:spcAft>
            </a:pPr>
            <a:r>
              <a:rPr lang="vi-VN" sz="2400">
                <a:effectLst/>
              </a:rPr>
              <a:t>-</a:t>
            </a:r>
            <a:r>
              <a:rPr lang="vi-VN" sz="2400" dirty="0">
                <a:effectLst/>
              </a:rPr>
              <a:t> Cách miêu tả nhân vật chân thật, sinh động. </a:t>
            </a:r>
            <a:endParaRPr lang="en-US" sz="2400" dirty="0">
              <a:effectLst/>
            </a:endParaRPr>
          </a:p>
          <a:p>
            <a:pPr>
              <a:lnSpc>
                <a:spcPct val="115000"/>
              </a:lnSpc>
              <a:spcAft>
                <a:spcPts val="600"/>
              </a:spcAft>
            </a:pPr>
            <a:r>
              <a:rPr lang="en-US" sz="2400" dirty="0"/>
              <a:t>- </a:t>
            </a:r>
            <a:r>
              <a:rPr lang="vi-VN" sz="2400" dirty="0">
                <a:effectLst/>
              </a:rPr>
              <a:t>Ngôn ngữ giàu chất thơ, lắng đọng cảm xúc.</a:t>
            </a:r>
            <a:endParaRPr lang="en-US" sz="2400" dirty="0">
              <a:effectLst/>
            </a:endParaRPr>
          </a:p>
          <a:p>
            <a:pPr marR="28575" algn="just">
              <a:lnSpc>
                <a:spcPct val="115000"/>
              </a:lnSpc>
              <a:spcAft>
                <a:spcPts val="600"/>
              </a:spcAft>
            </a:pPr>
            <a:r>
              <a:rPr lang="en-US" sz="2400" dirty="0">
                <a:effectLst/>
              </a:rPr>
              <a:t> </a:t>
            </a:r>
            <a:r>
              <a:rPr lang="en-US" sz="2400" b="1" dirty="0">
                <a:effectLst/>
              </a:rPr>
              <a:t>2. </a:t>
            </a:r>
            <a:r>
              <a:rPr lang="en-US" sz="2400" b="1" dirty="0" err="1">
                <a:effectLst/>
              </a:rPr>
              <a:t>Nội</a:t>
            </a:r>
            <a:r>
              <a:rPr lang="en-US" sz="2400" b="1" dirty="0">
                <a:effectLst/>
              </a:rPr>
              <a:t> dung</a:t>
            </a:r>
          </a:p>
          <a:p>
            <a:pPr algn="just">
              <a:lnSpc>
                <a:spcPct val="115000"/>
              </a:lnSpc>
              <a:spcAft>
                <a:spcPts val="600"/>
              </a:spcAft>
            </a:pPr>
            <a:r>
              <a:rPr lang="pt-BR" sz="2400" dirty="0">
                <a:effectLst/>
              </a:rPr>
              <a:t>- </a:t>
            </a:r>
            <a:r>
              <a:rPr lang="en-US" sz="2400" dirty="0" err="1">
                <a:effectLst/>
              </a:rPr>
              <a:t>Phơi</a:t>
            </a:r>
            <a:r>
              <a:rPr lang="en-US" sz="2400" dirty="0">
                <a:effectLst/>
              </a:rPr>
              <a:t> </a:t>
            </a:r>
            <a:r>
              <a:rPr lang="en-US" sz="2400" dirty="0" err="1">
                <a:effectLst/>
              </a:rPr>
              <a:t>bày</a:t>
            </a:r>
            <a:r>
              <a:rPr lang="en-US" sz="2400" dirty="0">
                <a:effectLst/>
              </a:rPr>
              <a:t> </a:t>
            </a:r>
            <a:r>
              <a:rPr lang="en-US" sz="2400" dirty="0" err="1">
                <a:effectLst/>
              </a:rPr>
              <a:t>hiện</a:t>
            </a:r>
            <a:r>
              <a:rPr lang="en-US" sz="2400" dirty="0">
                <a:effectLst/>
              </a:rPr>
              <a:t> </a:t>
            </a:r>
            <a:r>
              <a:rPr lang="en-US" sz="2400" dirty="0" err="1">
                <a:effectLst/>
              </a:rPr>
              <a:t>thực</a:t>
            </a:r>
            <a:r>
              <a:rPr lang="en-US" sz="2400" dirty="0">
                <a:effectLst/>
              </a:rPr>
              <a:t> </a:t>
            </a:r>
            <a:r>
              <a:rPr lang="en-US" sz="2400" dirty="0" err="1">
                <a:effectLst/>
              </a:rPr>
              <a:t>tàn</a:t>
            </a:r>
            <a:r>
              <a:rPr lang="en-US" sz="2400" dirty="0">
                <a:effectLst/>
              </a:rPr>
              <a:t> </a:t>
            </a:r>
            <a:r>
              <a:rPr lang="en-US" sz="2400" dirty="0" err="1">
                <a:effectLst/>
              </a:rPr>
              <a:t>khốc</a:t>
            </a:r>
            <a:r>
              <a:rPr lang="en-US" sz="2400" dirty="0">
                <a:effectLst/>
              </a:rPr>
              <a:t> </a:t>
            </a:r>
            <a:r>
              <a:rPr lang="en-US" sz="2400" dirty="0" err="1">
                <a:effectLst/>
              </a:rPr>
              <a:t>của</a:t>
            </a:r>
            <a:r>
              <a:rPr lang="en-US" sz="2400" dirty="0">
                <a:effectLst/>
              </a:rPr>
              <a:t> </a:t>
            </a:r>
            <a:r>
              <a:rPr lang="en-US" sz="2400" dirty="0" err="1">
                <a:effectLst/>
              </a:rPr>
              <a:t>chiến</a:t>
            </a:r>
            <a:r>
              <a:rPr lang="en-US" sz="2400" dirty="0">
                <a:effectLst/>
              </a:rPr>
              <a:t> </a:t>
            </a:r>
            <a:r>
              <a:rPr lang="en-US" sz="2400" dirty="0" err="1">
                <a:effectLst/>
              </a:rPr>
              <a:t>tranh</a:t>
            </a:r>
            <a:r>
              <a:rPr lang="en-US" sz="2400" dirty="0">
                <a:effectLst/>
              </a:rPr>
              <a:t> </a:t>
            </a:r>
            <a:r>
              <a:rPr lang="en-US" sz="2400" dirty="0" err="1">
                <a:effectLst/>
              </a:rPr>
              <a:t>đẩy</a:t>
            </a:r>
            <a:r>
              <a:rPr lang="en-US" sz="2400" dirty="0">
                <a:effectLst/>
              </a:rPr>
              <a:t> </a:t>
            </a:r>
            <a:r>
              <a:rPr lang="en-US" sz="2400" dirty="0" err="1">
                <a:effectLst/>
              </a:rPr>
              <a:t>những</a:t>
            </a:r>
            <a:r>
              <a:rPr lang="en-US" sz="2400" dirty="0">
                <a:effectLst/>
              </a:rPr>
              <a:t> </a:t>
            </a:r>
            <a:r>
              <a:rPr lang="en-US" sz="2400" dirty="0" err="1">
                <a:effectLst/>
              </a:rPr>
              <a:t>gia</a:t>
            </a:r>
            <a:r>
              <a:rPr lang="en-US" sz="2400" dirty="0">
                <a:effectLst/>
              </a:rPr>
              <a:t> </a:t>
            </a:r>
            <a:r>
              <a:rPr lang="en-US" sz="2400" dirty="0" err="1">
                <a:effectLst/>
              </a:rPr>
              <a:t>đình</a:t>
            </a:r>
            <a:r>
              <a:rPr lang="en-US" sz="2400" dirty="0">
                <a:effectLst/>
              </a:rPr>
              <a:t> </a:t>
            </a:r>
            <a:r>
              <a:rPr lang="en-US" sz="2400" dirty="0" err="1">
                <a:effectLst/>
              </a:rPr>
              <a:t>vào</a:t>
            </a:r>
            <a:r>
              <a:rPr lang="en-US" sz="2400" dirty="0">
                <a:effectLst/>
              </a:rPr>
              <a:t> </a:t>
            </a:r>
            <a:r>
              <a:rPr lang="en-US" sz="2400" dirty="0" err="1">
                <a:effectLst/>
              </a:rPr>
              <a:t>cảnh</a:t>
            </a:r>
            <a:r>
              <a:rPr lang="en-US" sz="2400" dirty="0">
                <a:effectLst/>
              </a:rPr>
              <a:t> chia </a:t>
            </a:r>
            <a:r>
              <a:rPr lang="en-US" sz="2400" dirty="0" err="1">
                <a:effectLst/>
              </a:rPr>
              <a:t>ly</a:t>
            </a:r>
            <a:r>
              <a:rPr lang="en-US" sz="2400" dirty="0">
                <a:effectLst/>
              </a:rPr>
              <a:t>, tan </a:t>
            </a:r>
            <a:r>
              <a:rPr lang="en-US" sz="2400" dirty="0" err="1">
                <a:effectLst/>
              </a:rPr>
              <a:t>tác</a:t>
            </a:r>
            <a:r>
              <a:rPr lang="en-US" sz="2400" dirty="0">
                <a:effectLst/>
              </a:rPr>
              <a:t>.</a:t>
            </a:r>
          </a:p>
          <a:p>
            <a:pPr algn="just">
              <a:lnSpc>
                <a:spcPct val="115000"/>
              </a:lnSpc>
              <a:spcAft>
                <a:spcPts val="600"/>
              </a:spcAft>
            </a:pPr>
            <a:r>
              <a:rPr lang="vi-VN" sz="2400" dirty="0">
                <a:effectLst/>
              </a:rPr>
              <a:t>- Ca ngợi những người phụ nữ tần tảo, thủy chung, son sắt họ chính là những người hi sinh âm thầm lặng lẽ, góp công lớn cho công cuộc giải phóng đất nước.</a:t>
            </a:r>
            <a:endParaRPr lang="en-US" sz="2400" dirty="0">
              <a:effectLst/>
            </a:endParaRPr>
          </a:p>
          <a:p>
            <a:pPr algn="just">
              <a:lnSpc>
                <a:spcPct val="115000"/>
              </a:lnSpc>
              <a:spcAft>
                <a:spcPts val="600"/>
              </a:spcAft>
            </a:pPr>
            <a:r>
              <a:rPr lang="en-US" sz="2400" b="1" dirty="0">
                <a:effectLst/>
              </a:rPr>
              <a:t>3. </a:t>
            </a:r>
            <a:r>
              <a:rPr lang="en-US" sz="2400" b="1" dirty="0" err="1">
                <a:effectLst/>
              </a:rPr>
              <a:t>Kĩ</a:t>
            </a:r>
            <a:r>
              <a:rPr lang="en-US" sz="2400" b="1" dirty="0">
                <a:effectLst/>
              </a:rPr>
              <a:t> </a:t>
            </a:r>
            <a:r>
              <a:rPr lang="en-US" sz="2400" b="1" dirty="0" err="1">
                <a:effectLst/>
              </a:rPr>
              <a:t>năng</a:t>
            </a:r>
            <a:r>
              <a:rPr lang="en-US" sz="2400" b="1" dirty="0">
                <a:effectLst/>
              </a:rPr>
              <a:t> </a:t>
            </a:r>
            <a:r>
              <a:rPr lang="en-US" sz="2400" b="1" dirty="0" err="1">
                <a:effectLst/>
              </a:rPr>
              <a:t>đọc</a:t>
            </a:r>
            <a:r>
              <a:rPr lang="en-US" sz="2400" b="1" dirty="0">
                <a:effectLst/>
              </a:rPr>
              <a:t> </a:t>
            </a:r>
            <a:r>
              <a:rPr lang="en-US" sz="2400" b="1" dirty="0" err="1">
                <a:effectLst/>
              </a:rPr>
              <a:t>bài</a:t>
            </a:r>
            <a:r>
              <a:rPr lang="en-US" sz="2400" b="1" dirty="0">
                <a:effectLst/>
              </a:rPr>
              <a:t> </a:t>
            </a:r>
            <a:r>
              <a:rPr lang="en-US" sz="2400" b="1" dirty="0" err="1">
                <a:effectLst/>
              </a:rPr>
              <a:t>tản</a:t>
            </a:r>
            <a:r>
              <a:rPr lang="en-US" sz="2400" b="1" dirty="0">
                <a:effectLst/>
              </a:rPr>
              <a:t> </a:t>
            </a:r>
            <a:r>
              <a:rPr lang="en-US" sz="2400" b="1" dirty="0" err="1">
                <a:effectLst/>
              </a:rPr>
              <a:t>văn</a:t>
            </a:r>
            <a:endParaRPr lang="en-US" sz="2400" b="1" dirty="0">
              <a:effectLst/>
            </a:endParaRPr>
          </a:p>
          <a:p>
            <a:pPr marR="28575" algn="just">
              <a:lnSpc>
                <a:spcPct val="115000"/>
              </a:lnSpc>
              <a:spcAft>
                <a:spcPts val="600"/>
              </a:spcAft>
            </a:pPr>
            <a:r>
              <a:rPr lang="en-US" sz="2400" dirty="0">
                <a:effectLst/>
              </a:rPr>
              <a:t>- </a:t>
            </a:r>
            <a:r>
              <a:rPr lang="en-US" sz="2400" dirty="0" err="1">
                <a:effectLst/>
              </a:rPr>
              <a:t>Cần</a:t>
            </a:r>
            <a:r>
              <a:rPr lang="en-US" sz="2400" dirty="0">
                <a:effectLst/>
              </a:rPr>
              <a:t> </a:t>
            </a:r>
            <a:r>
              <a:rPr lang="en-US" sz="2400" dirty="0" err="1">
                <a:effectLst/>
              </a:rPr>
              <a:t>xác</a:t>
            </a:r>
            <a:r>
              <a:rPr lang="en-US" sz="2400" dirty="0">
                <a:effectLst/>
              </a:rPr>
              <a:t> </a:t>
            </a:r>
            <a:r>
              <a:rPr lang="en-US" sz="2400" dirty="0" err="1">
                <a:effectLst/>
              </a:rPr>
              <a:t>định</a:t>
            </a:r>
            <a:r>
              <a:rPr lang="en-US" sz="2400" dirty="0">
                <a:effectLst/>
              </a:rPr>
              <a:t> </a:t>
            </a:r>
            <a:r>
              <a:rPr lang="en-US" sz="2400" dirty="0" err="1">
                <a:effectLst/>
              </a:rPr>
              <a:t>bài</a:t>
            </a:r>
            <a:r>
              <a:rPr lang="en-US" sz="2400" dirty="0">
                <a:effectLst/>
              </a:rPr>
              <a:t> </a:t>
            </a:r>
            <a:r>
              <a:rPr lang="en-US" sz="2400" dirty="0" err="1">
                <a:effectLst/>
              </a:rPr>
              <a:t>tản</a:t>
            </a:r>
            <a:r>
              <a:rPr lang="en-US" sz="2400" dirty="0">
                <a:effectLst/>
              </a:rPr>
              <a:t> </a:t>
            </a:r>
            <a:r>
              <a:rPr lang="en-US" sz="2400" dirty="0" err="1">
                <a:effectLst/>
              </a:rPr>
              <a:t>văn</a:t>
            </a:r>
            <a:r>
              <a:rPr lang="en-US" sz="2400" dirty="0">
                <a:effectLst/>
              </a:rPr>
              <a:t> </a:t>
            </a:r>
            <a:r>
              <a:rPr lang="en-US" sz="2400" dirty="0" err="1">
                <a:effectLst/>
              </a:rPr>
              <a:t>viết</a:t>
            </a:r>
            <a:r>
              <a:rPr lang="en-US" sz="2400" dirty="0">
                <a:effectLst/>
              </a:rPr>
              <a:t> </a:t>
            </a:r>
            <a:r>
              <a:rPr lang="en-US" sz="2400" dirty="0" err="1">
                <a:effectLst/>
              </a:rPr>
              <a:t>về</a:t>
            </a:r>
            <a:r>
              <a:rPr lang="en-US" sz="2400" dirty="0">
                <a:effectLst/>
              </a:rPr>
              <a:t> ai, </a:t>
            </a:r>
            <a:r>
              <a:rPr lang="en-US" sz="2400" dirty="0" err="1">
                <a:effectLst/>
              </a:rPr>
              <a:t>viết</a:t>
            </a:r>
            <a:r>
              <a:rPr lang="en-US" sz="2400" dirty="0">
                <a:effectLst/>
              </a:rPr>
              <a:t> </a:t>
            </a:r>
            <a:r>
              <a:rPr lang="en-US" sz="2400" dirty="0" err="1">
                <a:effectLst/>
              </a:rPr>
              <a:t>về</a:t>
            </a:r>
            <a:r>
              <a:rPr lang="en-US" sz="2400" dirty="0">
                <a:effectLst/>
              </a:rPr>
              <a:t> </a:t>
            </a:r>
            <a:r>
              <a:rPr lang="en-US" sz="2400" dirty="0" err="1">
                <a:effectLst/>
              </a:rPr>
              <a:t>sự</a:t>
            </a:r>
            <a:r>
              <a:rPr lang="en-US" sz="2400" dirty="0">
                <a:effectLst/>
              </a:rPr>
              <a:t> </a:t>
            </a:r>
            <a:r>
              <a:rPr lang="en-US" sz="2400" dirty="0" err="1">
                <a:effectLst/>
              </a:rPr>
              <a:t>việc</a:t>
            </a:r>
            <a:r>
              <a:rPr lang="en-US" sz="2400" dirty="0">
                <a:effectLst/>
              </a:rPr>
              <a:t> </a:t>
            </a:r>
            <a:r>
              <a:rPr lang="en-US" sz="2400" dirty="0" err="1">
                <a:effectLst/>
              </a:rPr>
              <a:t>gì</a:t>
            </a:r>
            <a:r>
              <a:rPr lang="en-US" sz="2400" dirty="0">
                <a:effectLst/>
              </a:rPr>
              <a:t>?</a:t>
            </a:r>
          </a:p>
          <a:p>
            <a:pPr marR="28575" algn="just">
              <a:lnSpc>
                <a:spcPct val="115000"/>
              </a:lnSpc>
              <a:spcAft>
                <a:spcPts val="600"/>
              </a:spcAft>
            </a:pPr>
            <a:r>
              <a:rPr lang="en-US" sz="2400" dirty="0">
                <a:effectLst/>
              </a:rPr>
              <a:t>- </a:t>
            </a:r>
            <a:r>
              <a:rPr lang="en-US" sz="2400" dirty="0" err="1">
                <a:effectLst/>
              </a:rPr>
              <a:t>Chỉ</a:t>
            </a:r>
            <a:r>
              <a:rPr lang="en-US" sz="2400" dirty="0">
                <a:effectLst/>
              </a:rPr>
              <a:t> ra </a:t>
            </a:r>
            <a:r>
              <a:rPr lang="en-US" sz="2400" dirty="0" err="1">
                <a:effectLst/>
              </a:rPr>
              <a:t>và</a:t>
            </a:r>
            <a:r>
              <a:rPr lang="en-US" sz="2400" dirty="0">
                <a:effectLst/>
              </a:rPr>
              <a:t> </a:t>
            </a:r>
            <a:r>
              <a:rPr lang="en-US" sz="2400" dirty="0" err="1">
                <a:effectLst/>
              </a:rPr>
              <a:t>nêu</a:t>
            </a:r>
            <a:r>
              <a:rPr lang="en-US" sz="2400" dirty="0">
                <a:effectLst/>
              </a:rPr>
              <a:t> </a:t>
            </a:r>
            <a:r>
              <a:rPr lang="en-US" sz="2400" dirty="0" err="1">
                <a:effectLst/>
              </a:rPr>
              <a:t>tác</a:t>
            </a:r>
            <a:r>
              <a:rPr lang="en-US" sz="2400" dirty="0">
                <a:effectLst/>
              </a:rPr>
              <a:t> </a:t>
            </a:r>
            <a:r>
              <a:rPr lang="en-US" sz="2400" dirty="0" err="1">
                <a:effectLst/>
              </a:rPr>
              <a:t>dụng</a:t>
            </a:r>
            <a:r>
              <a:rPr lang="en-US" sz="2400" dirty="0">
                <a:effectLst/>
              </a:rPr>
              <a:t> </a:t>
            </a:r>
            <a:r>
              <a:rPr lang="en-US" sz="2400" dirty="0" err="1">
                <a:effectLst/>
              </a:rPr>
              <a:t>của</a:t>
            </a:r>
            <a:r>
              <a:rPr lang="en-US" sz="2400" dirty="0">
                <a:effectLst/>
              </a:rPr>
              <a:t> </a:t>
            </a:r>
            <a:r>
              <a:rPr lang="en-US" sz="2400" dirty="0" err="1">
                <a:effectLst/>
              </a:rPr>
              <a:t>phương</a:t>
            </a:r>
            <a:r>
              <a:rPr lang="en-US" sz="2400" dirty="0">
                <a:effectLst/>
              </a:rPr>
              <a:t> </a:t>
            </a:r>
            <a:r>
              <a:rPr lang="en-US" sz="2400" dirty="0" err="1">
                <a:effectLst/>
              </a:rPr>
              <a:t>thức</a:t>
            </a:r>
            <a:r>
              <a:rPr lang="en-US" sz="2400" dirty="0">
                <a:effectLst/>
              </a:rPr>
              <a:t> </a:t>
            </a:r>
            <a:r>
              <a:rPr lang="en-US" sz="2400" dirty="0" err="1">
                <a:effectLst/>
              </a:rPr>
              <a:t>biểu</a:t>
            </a:r>
            <a:r>
              <a:rPr lang="en-US" sz="2400" dirty="0">
                <a:effectLst/>
              </a:rPr>
              <a:t> </a:t>
            </a:r>
            <a:r>
              <a:rPr lang="en-US" sz="2400" dirty="0" err="1">
                <a:effectLst/>
              </a:rPr>
              <a:t>đạt</a:t>
            </a:r>
            <a:r>
              <a:rPr lang="en-US" sz="2400" dirty="0">
                <a:effectLst/>
              </a:rPr>
              <a:t> </a:t>
            </a:r>
            <a:r>
              <a:rPr lang="en-US" sz="2400" dirty="0" err="1">
                <a:effectLst/>
              </a:rPr>
              <a:t>trong</a:t>
            </a:r>
            <a:r>
              <a:rPr lang="en-US" sz="2400" dirty="0">
                <a:effectLst/>
              </a:rPr>
              <a:t> </a:t>
            </a:r>
            <a:r>
              <a:rPr lang="en-US" sz="2400" dirty="0" err="1">
                <a:effectLst/>
              </a:rPr>
              <a:t>bài</a:t>
            </a:r>
            <a:r>
              <a:rPr lang="en-US" sz="2400" dirty="0">
                <a:effectLst/>
              </a:rPr>
              <a:t> </a:t>
            </a:r>
            <a:r>
              <a:rPr lang="en-US" sz="2400" dirty="0" err="1">
                <a:effectLst/>
              </a:rPr>
              <a:t>tản</a:t>
            </a:r>
            <a:r>
              <a:rPr lang="en-US" sz="2400" dirty="0">
                <a:effectLst/>
              </a:rPr>
              <a:t> </a:t>
            </a:r>
            <a:r>
              <a:rPr lang="en-US" sz="2400" dirty="0" err="1">
                <a:effectLst/>
              </a:rPr>
              <a:t>văn</a:t>
            </a:r>
            <a:r>
              <a:rPr lang="en-US" sz="2400" dirty="0">
                <a:effectLst/>
              </a:rPr>
              <a:t>.</a:t>
            </a:r>
          </a:p>
          <a:p>
            <a:pPr marR="28575" algn="just">
              <a:lnSpc>
                <a:spcPct val="115000"/>
              </a:lnSpc>
              <a:spcAft>
                <a:spcPts val="600"/>
              </a:spcAft>
            </a:pPr>
            <a:r>
              <a:rPr lang="en-US" sz="2400" dirty="0">
                <a:effectLst/>
              </a:rPr>
              <a:t>- </a:t>
            </a:r>
            <a:r>
              <a:rPr lang="en-US" sz="2400" dirty="0" err="1">
                <a:effectLst/>
              </a:rPr>
              <a:t>Nhận</a:t>
            </a:r>
            <a:r>
              <a:rPr lang="en-US" sz="2400" dirty="0">
                <a:effectLst/>
              </a:rPr>
              <a:t> </a:t>
            </a:r>
            <a:r>
              <a:rPr lang="en-US" sz="2400" dirty="0" err="1">
                <a:effectLst/>
              </a:rPr>
              <a:t>biết</a:t>
            </a:r>
            <a:r>
              <a:rPr lang="en-US" sz="2400" dirty="0">
                <a:effectLst/>
              </a:rPr>
              <a:t> </a:t>
            </a:r>
            <a:r>
              <a:rPr lang="en-US" sz="2400" dirty="0" err="1">
                <a:effectLst/>
              </a:rPr>
              <a:t>yếu</a:t>
            </a:r>
            <a:r>
              <a:rPr lang="en-US" sz="2400" dirty="0">
                <a:effectLst/>
              </a:rPr>
              <a:t> </a:t>
            </a:r>
            <a:r>
              <a:rPr lang="en-US" sz="2400" dirty="0" err="1">
                <a:effectLst/>
              </a:rPr>
              <a:t>tố</a:t>
            </a:r>
            <a:r>
              <a:rPr lang="en-US" sz="2400" dirty="0">
                <a:effectLst/>
              </a:rPr>
              <a:t> </a:t>
            </a:r>
            <a:r>
              <a:rPr lang="en-US" sz="2400" dirty="0" err="1">
                <a:effectLst/>
              </a:rPr>
              <a:t>trữ</a:t>
            </a:r>
            <a:r>
              <a:rPr lang="en-US" sz="2400" dirty="0">
                <a:effectLst/>
              </a:rPr>
              <a:t> </a:t>
            </a:r>
            <a:r>
              <a:rPr lang="en-US" sz="2400" dirty="0" err="1">
                <a:effectLst/>
              </a:rPr>
              <a:t>tình</a:t>
            </a:r>
            <a:r>
              <a:rPr lang="en-US" sz="2400" dirty="0">
                <a:effectLst/>
              </a:rPr>
              <a:t>, </a:t>
            </a:r>
            <a:r>
              <a:rPr lang="en-US" sz="2400" dirty="0" err="1">
                <a:effectLst/>
              </a:rPr>
              <a:t>cái</a:t>
            </a:r>
            <a:r>
              <a:rPr lang="en-US" sz="2400" dirty="0">
                <a:effectLst/>
              </a:rPr>
              <a:t> "</a:t>
            </a:r>
            <a:r>
              <a:rPr lang="en-US" sz="2400" dirty="0" err="1">
                <a:effectLst/>
              </a:rPr>
              <a:t>tôi</a:t>
            </a:r>
            <a:r>
              <a:rPr lang="en-US" sz="2400" dirty="0">
                <a:effectLst/>
              </a:rPr>
              <a:t>", </a:t>
            </a:r>
            <a:r>
              <a:rPr lang="en-US" sz="2400" dirty="0" err="1">
                <a:effectLst/>
              </a:rPr>
              <a:t>việc</a:t>
            </a:r>
            <a:r>
              <a:rPr lang="en-US" sz="2400" dirty="0">
                <a:effectLst/>
              </a:rPr>
              <a:t> </a:t>
            </a:r>
            <a:r>
              <a:rPr lang="en-US" sz="2400" dirty="0" err="1">
                <a:effectLst/>
              </a:rPr>
              <a:t>sử</a:t>
            </a:r>
            <a:r>
              <a:rPr lang="en-US" sz="2400" dirty="0">
                <a:effectLst/>
              </a:rPr>
              <a:t> </a:t>
            </a:r>
            <a:r>
              <a:rPr lang="en-US" sz="2400" dirty="0" err="1">
                <a:effectLst/>
              </a:rPr>
              <a:t>dụng</a:t>
            </a:r>
            <a:r>
              <a:rPr lang="en-US" sz="2400" dirty="0">
                <a:effectLst/>
              </a:rPr>
              <a:t> </a:t>
            </a:r>
            <a:r>
              <a:rPr lang="en-US" sz="2400" dirty="0" err="1">
                <a:effectLst/>
              </a:rPr>
              <a:t>ngôn</a:t>
            </a:r>
            <a:r>
              <a:rPr lang="en-US" sz="2400" dirty="0">
                <a:effectLst/>
              </a:rPr>
              <a:t> </a:t>
            </a:r>
            <a:r>
              <a:rPr lang="en-US" sz="2400" dirty="0" err="1">
                <a:effectLst/>
              </a:rPr>
              <a:t>ngữ</a:t>
            </a:r>
            <a:r>
              <a:rPr lang="en-US" sz="2400" dirty="0">
                <a:effectLst/>
              </a:rPr>
              <a:t>...</a:t>
            </a:r>
            <a:r>
              <a:rPr lang="en-US" sz="2400" dirty="0" err="1">
                <a:effectLst/>
              </a:rPr>
              <a:t>trong</a:t>
            </a:r>
            <a:r>
              <a:rPr lang="en-US" sz="2400" dirty="0">
                <a:effectLst/>
              </a:rPr>
              <a:t> </a:t>
            </a:r>
            <a:r>
              <a:rPr lang="en-US" sz="2400" dirty="0" err="1">
                <a:effectLst/>
              </a:rPr>
              <a:t>bài</a:t>
            </a:r>
            <a:r>
              <a:rPr lang="en-US" sz="2400" dirty="0">
                <a:effectLst/>
              </a:rPr>
              <a:t> </a:t>
            </a:r>
            <a:r>
              <a:rPr lang="en-US" sz="2400" dirty="0" err="1">
                <a:effectLst/>
              </a:rPr>
              <a:t>tản</a:t>
            </a:r>
            <a:r>
              <a:rPr lang="en-US" sz="2400" dirty="0">
                <a:effectLst/>
              </a:rPr>
              <a:t> </a:t>
            </a:r>
            <a:r>
              <a:rPr lang="en-US" sz="2400" dirty="0" err="1">
                <a:effectLst/>
              </a:rPr>
              <a:t>văn</a:t>
            </a:r>
            <a:r>
              <a:rPr lang="en-US" sz="2400" dirty="0">
                <a:effectLst/>
              </a:rPr>
              <a:t>.</a:t>
            </a:r>
          </a:p>
          <a:p>
            <a:pPr marR="28575" algn="just">
              <a:lnSpc>
                <a:spcPct val="115000"/>
              </a:lnSpc>
              <a:spcAft>
                <a:spcPts val="600"/>
              </a:spcAft>
            </a:pPr>
            <a:r>
              <a:rPr lang="en-US" sz="2400" dirty="0">
                <a:effectLst/>
              </a:rPr>
              <a:t>- </a:t>
            </a:r>
            <a:r>
              <a:rPr lang="en-US" sz="2400" dirty="0" err="1">
                <a:effectLst/>
              </a:rPr>
              <a:t>Hiểu</a:t>
            </a:r>
            <a:r>
              <a:rPr lang="en-US" sz="2400" dirty="0">
                <a:effectLst/>
              </a:rPr>
              <a:t> </a:t>
            </a:r>
            <a:r>
              <a:rPr lang="en-US" sz="2400" dirty="0" err="1">
                <a:effectLst/>
              </a:rPr>
              <a:t>được</a:t>
            </a:r>
            <a:r>
              <a:rPr lang="en-US" sz="2400" dirty="0">
                <a:effectLst/>
              </a:rPr>
              <a:t> ý </a:t>
            </a:r>
            <a:r>
              <a:rPr lang="en-US" sz="2400" dirty="0" err="1">
                <a:effectLst/>
              </a:rPr>
              <a:t>nghĩa</a:t>
            </a:r>
            <a:r>
              <a:rPr lang="en-US" sz="2400" dirty="0">
                <a:effectLst/>
              </a:rPr>
              <a:t> </a:t>
            </a:r>
            <a:r>
              <a:rPr lang="en-US" sz="2400" dirty="0" err="1">
                <a:effectLst/>
              </a:rPr>
              <a:t>xã</a:t>
            </a:r>
            <a:r>
              <a:rPr lang="en-US" sz="2400" dirty="0">
                <a:effectLst/>
              </a:rPr>
              <a:t> </a:t>
            </a:r>
            <a:r>
              <a:rPr lang="en-US" sz="2400" dirty="0" err="1">
                <a:effectLst/>
              </a:rPr>
              <a:t>hội</a:t>
            </a:r>
            <a:r>
              <a:rPr lang="en-US" sz="2400" dirty="0">
                <a:effectLst/>
              </a:rPr>
              <a:t> </a:t>
            </a:r>
            <a:r>
              <a:rPr lang="en-US" sz="2400" dirty="0" err="1">
                <a:effectLst/>
              </a:rPr>
              <a:t>của</a:t>
            </a:r>
            <a:r>
              <a:rPr lang="en-US" sz="2400" dirty="0">
                <a:effectLst/>
              </a:rPr>
              <a:t> </a:t>
            </a:r>
            <a:r>
              <a:rPr lang="en-US" sz="2400" dirty="0" err="1">
                <a:effectLst/>
              </a:rPr>
              <a:t>vấn</a:t>
            </a:r>
            <a:r>
              <a:rPr lang="en-US" sz="2400" dirty="0">
                <a:effectLst/>
              </a:rPr>
              <a:t> </a:t>
            </a:r>
            <a:r>
              <a:rPr lang="en-US" sz="2400" dirty="0" err="1">
                <a:effectLst/>
              </a:rPr>
              <a:t>đề</a:t>
            </a:r>
            <a:r>
              <a:rPr lang="en-US" sz="2400" dirty="0">
                <a:effectLst/>
              </a:rPr>
              <a:t> </a:t>
            </a:r>
            <a:r>
              <a:rPr lang="en-US" sz="2400" dirty="0" err="1">
                <a:effectLst/>
              </a:rPr>
              <a:t>tác</a:t>
            </a:r>
            <a:r>
              <a:rPr lang="en-US" sz="2400" dirty="0">
                <a:effectLst/>
              </a:rPr>
              <a:t> </a:t>
            </a:r>
            <a:r>
              <a:rPr lang="en-US" sz="2400" dirty="0" err="1">
                <a:effectLst/>
              </a:rPr>
              <a:t>giả</a:t>
            </a:r>
            <a:r>
              <a:rPr lang="en-US" sz="2400" dirty="0">
                <a:effectLst/>
              </a:rPr>
              <a:t> </a:t>
            </a:r>
            <a:r>
              <a:rPr lang="en-US" sz="2400" dirty="0" err="1">
                <a:effectLst/>
              </a:rPr>
              <a:t>nêu</a:t>
            </a:r>
            <a:r>
              <a:rPr lang="en-US" sz="2400" dirty="0">
                <a:effectLst/>
              </a:rPr>
              <a:t> </a:t>
            </a:r>
            <a:r>
              <a:rPr lang="en-US" sz="2400" dirty="0" err="1">
                <a:effectLst/>
              </a:rPr>
              <a:t>lên</a:t>
            </a:r>
            <a:r>
              <a:rPr lang="en-US" sz="2400" dirty="0">
                <a:effectLst/>
              </a:rPr>
              <a:t> </a:t>
            </a:r>
            <a:r>
              <a:rPr lang="en-US" sz="2400" dirty="0" err="1">
                <a:effectLst/>
              </a:rPr>
              <a:t>trong</a:t>
            </a:r>
            <a:r>
              <a:rPr lang="en-US" sz="2400" dirty="0">
                <a:effectLst/>
              </a:rPr>
              <a:t> </a:t>
            </a:r>
            <a:r>
              <a:rPr lang="en-US" sz="2400" dirty="0" err="1">
                <a:effectLst/>
              </a:rPr>
              <a:t>bài</a:t>
            </a:r>
            <a:r>
              <a:rPr lang="en-US" sz="2400" dirty="0">
                <a:effectLst/>
              </a:rPr>
              <a:t> </a:t>
            </a:r>
            <a:r>
              <a:rPr lang="en-US" sz="2400" dirty="0" err="1">
                <a:effectLst/>
              </a:rPr>
              <a:t>tản</a:t>
            </a:r>
            <a:r>
              <a:rPr lang="en-US" sz="2400" dirty="0">
                <a:effectLst/>
              </a:rPr>
              <a:t> </a:t>
            </a:r>
            <a:r>
              <a:rPr lang="en-US" sz="2400" dirty="0" err="1">
                <a:effectLst/>
              </a:rPr>
              <a:t>văn</a:t>
            </a:r>
            <a:r>
              <a:rPr lang="en-US" sz="2400" dirty="0">
                <a:effectLst/>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br>
              <a:rPr lang="vi-VN" sz="2400" dirty="0">
                <a:latin typeface="Times New Roman" panose="02020603050405020304" pitchFamily="18" charset="0"/>
                <a:ea typeface="Times New Roman" panose="02020603050405020304" pitchFamily="18" charset="0"/>
              </a:rPr>
            </a:br>
            <a:endParaRPr lang="en-US" sz="2400" dirty="0"/>
          </a:p>
        </p:txBody>
      </p:sp>
    </p:spTree>
    <p:extLst>
      <p:ext uri="{BB962C8B-B14F-4D97-AF65-F5344CB8AC3E}">
        <p14:creationId xmlns:p14="http://schemas.microsoft.com/office/powerpoint/2010/main" val="11787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arn(inVertical)">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arn(inVertical)">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barn(inVertical)">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5ABEEC-08A5-4CD6-89FD-C50B1D2BF031}"/>
              </a:ext>
            </a:extLst>
          </p:cNvPr>
          <p:cNvSpPr/>
          <p:nvPr/>
        </p:nvSpPr>
        <p:spPr>
          <a:xfrm>
            <a:off x="1161142" y="991596"/>
            <a:ext cx="9797143" cy="3835152"/>
          </a:xfrm>
          <a:prstGeom prst="rect">
            <a:avLst/>
          </a:prstGeom>
        </p:spPr>
        <p:txBody>
          <a:bodyPr wrap="square">
            <a:spAutoFit/>
          </a:bodyPr>
          <a:lstStyle/>
          <a:p>
            <a:pPr algn="ctr">
              <a:lnSpc>
                <a:spcPct val="115000"/>
              </a:lnSpc>
              <a:spcAft>
                <a:spcPts val="600"/>
              </a:spcAft>
              <a:tabLst>
                <a:tab pos="90170" algn="l"/>
              </a:tabLst>
            </a:pPr>
            <a:r>
              <a:rPr lang="nl-NL" sz="2800" b="1" dirty="0">
                <a:latin typeface="Times New Roman" panose="02020603050405020304" pitchFamily="18" charset="0"/>
                <a:ea typeface="Times New Roman" panose="02020603050405020304" pitchFamily="18" charset="0"/>
              </a:rPr>
              <a:t>LUYỆN TẬP</a:t>
            </a:r>
            <a:endParaRPr lang="en-US" sz="2800" dirty="0">
              <a:latin typeface="Times New Roman" panose="02020603050405020304" pitchFamily="18" charset="0"/>
              <a:ea typeface="Times New Roman" panose="02020603050405020304" pitchFamily="18" charset="0"/>
            </a:endParaRPr>
          </a:p>
          <a:p>
            <a:pPr>
              <a:spcAft>
                <a:spcPts val="0"/>
              </a:spcAft>
            </a:pPr>
            <a:r>
              <a:rPr lang="nl-NL" sz="2800" dirty="0">
                <a:latin typeface="Times New Roman" panose="02020603050405020304" pitchFamily="18" charset="0"/>
                <a:ea typeface="Times New Roman" panose="02020603050405020304" pitchFamily="18" charset="0"/>
              </a:rPr>
              <a:t>Thảo luận nhóm bàn :</a:t>
            </a:r>
          </a:p>
          <a:p>
            <a:pPr>
              <a:spcAft>
                <a:spcPts val="0"/>
              </a:spcAft>
            </a:pPr>
            <a:r>
              <a:rPr lang="nl-NL" sz="2800" dirty="0">
                <a:latin typeface="Times New Roman" panose="02020603050405020304" pitchFamily="18" charset="0"/>
                <a:ea typeface="Times New Roman" panose="02020603050405020304" pitchFamily="18" charset="0"/>
              </a:rPr>
              <a:t>Em hãy đưa ta ý kiến về câu nói: </a:t>
            </a:r>
            <a:r>
              <a:rPr lang="nl-NL" sz="2800" i="1" dirty="0">
                <a:latin typeface="Times New Roman" panose="02020603050405020304" pitchFamily="18" charset="0"/>
                <a:ea typeface="Times New Roman" panose="02020603050405020304" pitchFamily="18" charset="0"/>
              </a:rPr>
              <a:t>Dì Bảy trong bài tản văn giống như hình tượng hòn Vọng Phu ở các câu chuyện cổ .</a:t>
            </a:r>
            <a:r>
              <a:rPr lang="nl-NL" sz="2800" dirty="0">
                <a:latin typeface="Times New Roman" panose="02020603050405020304" pitchFamily="18" charset="0"/>
                <a:ea typeface="Times New Roman" panose="02020603050405020304" pitchFamily="18" charset="0"/>
              </a:rPr>
              <a:t> </a:t>
            </a:r>
          </a:p>
          <a:p>
            <a:pPr>
              <a:spcAft>
                <a:spcPts val="0"/>
              </a:spcAft>
            </a:pPr>
            <a:endParaRPr lang="en-US" sz="2800" dirty="0">
              <a:latin typeface="Times New Roman" panose="02020603050405020304" pitchFamily="18" charset="0"/>
              <a:ea typeface="Times New Roman" panose="02020603050405020304" pitchFamily="18" charset="0"/>
            </a:endParaRPr>
          </a:p>
          <a:p>
            <a:pPr algn="just">
              <a:lnSpc>
                <a:spcPct val="115000"/>
              </a:lnSpc>
              <a:spcAft>
                <a:spcPts val="600"/>
              </a:spcAft>
              <a:tabLst>
                <a:tab pos="90170" algn="l"/>
                <a:tab pos="180340" algn="l"/>
              </a:tabLst>
            </a:pPr>
            <a:r>
              <a:rPr lang="nl-NL" sz="2800" dirty="0">
                <a:latin typeface="Times New Roman" panose="02020603050405020304" pitchFamily="18" charset="0"/>
                <a:ea typeface="Times New Roman" panose="02020603050405020304" pitchFamily="18" charset="0"/>
              </a:rPr>
              <a:t> Đáp án thống nhất: </a:t>
            </a:r>
            <a:r>
              <a:rPr lang="nl-NL" sz="2800" i="1" dirty="0">
                <a:latin typeface="Times New Roman" panose="02020603050405020304" pitchFamily="18" charset="0"/>
                <a:ea typeface="Times New Roman" panose="02020603050405020304" pitchFamily="18" charset="0"/>
              </a:rPr>
              <a:t>Cả hai đều có phầm chất kiên trinh chờ đợi, thủy chung, bền bỉ, thầm lặng,... đối với người chồng ra đi và không trở lại. </a:t>
            </a:r>
            <a:endParaRPr lang="en-US" sz="2800" dirty="0">
              <a:effectLst/>
              <a:latin typeface="Times New Roman" panose="02020603050405020304" pitchFamily="18" charset="0"/>
              <a:ea typeface="Times New Roman" panose="02020603050405020304" pitchFamily="18" charset="0"/>
            </a:endParaRPr>
          </a:p>
        </p:txBody>
      </p:sp>
      <p:pic>
        <p:nvPicPr>
          <p:cNvPr id="3" name="图片 2">
            <a:extLst>
              <a:ext uri="{FF2B5EF4-FFF2-40B4-BE49-F238E27FC236}">
                <a16:creationId xmlns:a16="http://schemas.microsoft.com/office/drawing/2014/main" id="{44DE3920-5E9A-4270-AD2D-9D7F2EE26D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6225"/>
          <a:stretch/>
        </p:blipFill>
        <p:spPr>
          <a:xfrm>
            <a:off x="0" y="4189859"/>
            <a:ext cx="12192000" cy="2668141"/>
          </a:xfrm>
          <a:prstGeom prst="rect">
            <a:avLst/>
          </a:prstGeom>
        </p:spPr>
      </p:pic>
    </p:spTree>
    <p:extLst>
      <p:ext uri="{BB962C8B-B14F-4D97-AF65-F5344CB8AC3E}">
        <p14:creationId xmlns:p14="http://schemas.microsoft.com/office/powerpoint/2010/main" val="253260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09CA81-E65C-429A-9698-93D7F65C8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3" y="109538"/>
            <a:ext cx="11800114" cy="6748462"/>
          </a:xfrm>
          <a:prstGeom prst="rect">
            <a:avLst/>
          </a:prstGeom>
        </p:spPr>
      </p:pic>
      <p:sp>
        <p:nvSpPr>
          <p:cNvPr id="6" name="Title 1">
            <a:extLst>
              <a:ext uri="{FF2B5EF4-FFF2-40B4-BE49-F238E27FC236}">
                <a16:creationId xmlns:a16="http://schemas.microsoft.com/office/drawing/2014/main" id="{B855AD76-83B3-4F61-88A2-735AB4446283}"/>
              </a:ext>
            </a:extLst>
          </p:cNvPr>
          <p:cNvSpPr>
            <a:spLocks noGrp="1"/>
          </p:cNvSpPr>
          <p:nvPr>
            <p:ph type="ctrTitle"/>
          </p:nvPr>
        </p:nvSpPr>
        <p:spPr>
          <a:xfrm>
            <a:off x="4847771" y="1738086"/>
            <a:ext cx="6966858" cy="2387600"/>
          </a:xfrm>
        </p:spPr>
        <p:txBody>
          <a:bodyPr>
            <a:normAutofit fontScale="90000"/>
          </a:bodyPr>
          <a:lstStyle/>
          <a:p>
            <a:br>
              <a:rPr lang="en-US" b="1" dirty="0"/>
            </a:br>
            <a:br>
              <a:rPr lang="en-US" b="1" dirty="0"/>
            </a:br>
            <a:r>
              <a:rPr lang="en-US" sz="3600" b="1" dirty="0" err="1"/>
              <a:t>Tiết</a:t>
            </a:r>
            <a:r>
              <a:rPr lang="en-US" sz="3600" b="1" dirty="0"/>
              <a:t> 116,117</a:t>
            </a:r>
            <a:br>
              <a:rPr lang="en-US" dirty="0"/>
            </a:br>
            <a:r>
              <a:rPr lang="nl-NL" b="1" dirty="0">
                <a:solidFill>
                  <a:srgbClr val="FF0000"/>
                </a:solidFill>
              </a:rPr>
              <a:t>NGƯỜI NGỒI ĐỢI TRƯỚC HIÊN NHÀ</a:t>
            </a:r>
            <a:br>
              <a:rPr lang="en-US" b="1" dirty="0"/>
            </a:br>
            <a:r>
              <a:rPr lang="nl-NL" sz="3600" b="1" dirty="0"/>
              <a:t>(Huỳnh Như Phương)</a:t>
            </a:r>
            <a:br>
              <a:rPr lang="en-US" sz="3600" dirty="0"/>
            </a:br>
            <a:endParaRPr lang="en-US" sz="3600" dirty="0"/>
          </a:p>
        </p:txBody>
      </p:sp>
    </p:spTree>
    <p:extLst>
      <p:ext uri="{BB962C8B-B14F-4D97-AF65-F5344CB8AC3E}">
        <p14:creationId xmlns:p14="http://schemas.microsoft.com/office/powerpoint/2010/main" val="125994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DE9F-391B-4E2E-9004-384C5FF61FDE}"/>
              </a:ext>
            </a:extLst>
          </p:cNvPr>
          <p:cNvSpPr>
            <a:spLocks noGrp="1"/>
          </p:cNvSpPr>
          <p:nvPr>
            <p:ph type="title"/>
          </p:nvPr>
        </p:nvSpPr>
        <p:spPr/>
        <p:txBody>
          <a:bodyPr>
            <a:normAutofit fontScale="90000"/>
          </a:bodyPr>
          <a:lstStyle/>
          <a:p>
            <a:pPr>
              <a:lnSpc>
                <a:spcPct val="115000"/>
              </a:lnSpc>
              <a:spcAft>
                <a:spcPts val="600"/>
              </a:spcAft>
              <a:tabLst>
                <a:tab pos="90170" algn="l"/>
                <a:tab pos="180340" algn="l"/>
              </a:tabLst>
            </a:pPr>
            <a:r>
              <a:rPr lang="en-US" b="1" u="sng" dirty="0">
                <a:latin typeface="Times New Roman" panose="02020603050405020304" pitchFamily="18" charset="0"/>
                <a:ea typeface="Times New Roman" panose="02020603050405020304" pitchFamily="18" charset="0"/>
              </a:rPr>
              <a:t>I. </a:t>
            </a:r>
            <a:r>
              <a:rPr lang="en-US" b="1" u="sng" dirty="0" err="1">
                <a:latin typeface="Times New Roman" panose="02020603050405020304" pitchFamily="18" charset="0"/>
                <a:ea typeface="Times New Roman" panose="02020603050405020304" pitchFamily="18" charset="0"/>
              </a:rPr>
              <a:t>Tìm</a:t>
            </a:r>
            <a:r>
              <a:rPr lang="en-US" b="1" u="sng" dirty="0">
                <a:latin typeface="Times New Roman" panose="02020603050405020304" pitchFamily="18" charset="0"/>
                <a:ea typeface="Times New Roman" panose="02020603050405020304" pitchFamily="18" charset="0"/>
              </a:rPr>
              <a:t> </a:t>
            </a:r>
            <a:r>
              <a:rPr lang="en-US" b="1" u="sng" dirty="0" err="1">
                <a:latin typeface="Times New Roman" panose="02020603050405020304" pitchFamily="18" charset="0"/>
                <a:ea typeface="Times New Roman" panose="02020603050405020304" pitchFamily="18" charset="0"/>
              </a:rPr>
              <a:t>hiểu</a:t>
            </a:r>
            <a:r>
              <a:rPr lang="en-US" b="1" u="sng" dirty="0">
                <a:latin typeface="Times New Roman" panose="02020603050405020304" pitchFamily="18" charset="0"/>
                <a:ea typeface="Times New Roman" panose="02020603050405020304" pitchFamily="18" charset="0"/>
              </a:rPr>
              <a:t> </a:t>
            </a:r>
            <a:r>
              <a:rPr lang="en-US" b="1" u="sng" dirty="0" err="1">
                <a:latin typeface="Times New Roman" panose="02020603050405020304" pitchFamily="18" charset="0"/>
                <a:ea typeface="Times New Roman" panose="02020603050405020304" pitchFamily="18" charset="0"/>
              </a:rPr>
              <a:t>chung</a:t>
            </a:r>
            <a:br>
              <a:rPr lang="en-US" dirty="0">
                <a:latin typeface="Times New Roman" panose="02020603050405020304" pitchFamily="18" charset="0"/>
                <a:ea typeface="Times New Roman" panose="02020603050405020304" pitchFamily="18" charset="0"/>
              </a:rPr>
            </a:br>
            <a:r>
              <a:rPr lang="en-US" b="1" dirty="0">
                <a:latin typeface="Times New Roman" panose="02020603050405020304" pitchFamily="18" charset="0"/>
                <a:ea typeface="Times New Roman" panose="02020603050405020304" pitchFamily="18" charset="0"/>
              </a:rPr>
              <a:t>1. </a:t>
            </a: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giả</a:t>
            </a:r>
            <a:br>
              <a:rPr lang="en-US" dirty="0">
                <a:latin typeface="Times New Roman" panose="02020603050405020304" pitchFamily="18" charset="0"/>
                <a:ea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DBC8B0B3-7D2C-4B6A-B59E-F7806D635C58}"/>
              </a:ext>
            </a:extLst>
          </p:cNvPr>
          <p:cNvSpPr>
            <a:spLocks noGrp="1"/>
          </p:cNvSpPr>
          <p:nvPr>
            <p:ph type="body" sz="half" idx="2"/>
          </p:nvPr>
        </p:nvSpPr>
        <p:spPr>
          <a:xfrm>
            <a:off x="478971" y="1758269"/>
            <a:ext cx="4441372" cy="3811588"/>
          </a:xfrm>
        </p:spPr>
        <p:txBody>
          <a:bodyPr>
            <a:noAutofit/>
          </a:bodyPr>
          <a:lstStyle/>
          <a:p>
            <a:pPr>
              <a:lnSpc>
                <a:spcPct val="115000"/>
              </a:lnSpc>
              <a:spcAft>
                <a:spcPts val="6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Huỳnh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(1955), </a:t>
            </a:r>
            <a:r>
              <a:rPr lang="en-US" sz="2400" dirty="0" err="1">
                <a:latin typeface="Times New Roman" panose="02020603050405020304" pitchFamily="18" charset="0"/>
                <a:ea typeface="Times New Roman" panose="02020603050405020304" pitchFamily="18" charset="0"/>
              </a:rPr>
              <a:t>quê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Ngãi</a:t>
            </a:r>
            <a:r>
              <a:rPr lang="en-US" sz="2400" dirty="0">
                <a:latin typeface="Times New Roman" panose="02020603050405020304" pitchFamily="18" charset="0"/>
                <a:ea typeface="Times New Roman" panose="02020603050405020304" pitchFamily="18" charset="0"/>
              </a:rPr>
              <a:t>.</a:t>
            </a:r>
          </a:p>
          <a:p>
            <a:pPr marR="30480" algn="just">
              <a:lnSpc>
                <a:spcPct val="115000"/>
              </a:lnSpc>
              <a:spcAft>
                <a:spcPts val="600"/>
              </a:spcAft>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GS Huỳnh Như Phương là nhà giáo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 nhà nghiên cứu, phê bình văn học trước năm 1975.</a:t>
            </a:r>
            <a:endParaRPr lang="en-US" sz="2400" dirty="0">
              <a:latin typeface="Times New Roman" panose="02020603050405020304" pitchFamily="18" charset="0"/>
              <a:cs typeface="Times New Roman" panose="02020603050405020304" pitchFamily="18" charset="0"/>
            </a:endParaRPr>
          </a:p>
          <a:p>
            <a:pPr marR="30480" algn="just">
              <a:lnSpc>
                <a:spcPct val="115000"/>
              </a:lnSpc>
              <a:spcAft>
                <a:spcPts val="600"/>
              </a:spcAft>
            </a:pPr>
            <a:r>
              <a:rPr lang="en-US" sz="2400" dirty="0">
                <a:latin typeface="Times New Roman" panose="02020603050405020304" pitchFamily="18" charset="0"/>
                <a:cs typeface="Times New Roman" panose="02020603050405020304" pitchFamily="18" charset="0"/>
              </a:rPr>
              <a:t>-P</a:t>
            </a:r>
            <a:r>
              <a:rPr lang="vi-VN" sz="2400" dirty="0">
                <a:latin typeface="Times New Roman" panose="02020603050405020304" pitchFamily="18" charset="0"/>
                <a:cs typeface="Times New Roman" panose="02020603050405020304" pitchFamily="18" charset="0"/>
              </a:rPr>
              <a:t>hong cách nghệ thuật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Văn phong mềm mại, nhẹ nhàng</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cách dùng từ thân thuộc nhưng sắc bén</a:t>
            </a:r>
            <a:r>
              <a:rPr lang="en-US" sz="2400" dirty="0">
                <a:latin typeface="Times New Roman" panose="02020603050405020304" pitchFamily="18" charset="0"/>
                <a:cs typeface="Times New Roman" panose="02020603050405020304" pitchFamily="18" charset="0"/>
              </a:rPr>
              <a:t>.</a:t>
            </a:r>
          </a:p>
        </p:txBody>
      </p:sp>
      <p:pic>
        <p:nvPicPr>
          <p:cNvPr id="7170" name="Picture 2" descr="https://tramvanhoc.com/wp-content/uploads/2023/12/Gioi-thieu-tac-gia-Huynh-Nhu-Phuong-Tieu-su-su-nghiep-tac-pham-phong-cach-sang-tac.jpg">
            <a:extLst>
              <a:ext uri="{FF2B5EF4-FFF2-40B4-BE49-F238E27FC236}">
                <a16:creationId xmlns:a16="http://schemas.microsoft.com/office/drawing/2014/main" id="{67B25E17-58EC-4E50-8923-569217C3B0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754743"/>
            <a:ext cx="6172200" cy="481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6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27EC2B-D56C-473C-92F3-83687EA0D03B}"/>
              </a:ext>
            </a:extLst>
          </p:cNvPr>
          <p:cNvSpPr/>
          <p:nvPr/>
        </p:nvSpPr>
        <p:spPr>
          <a:xfrm>
            <a:off x="508000" y="424011"/>
            <a:ext cx="11684000" cy="6041910"/>
          </a:xfrm>
          <a:prstGeom prst="rect">
            <a:avLst/>
          </a:prstGeom>
        </p:spPr>
        <p:txBody>
          <a:bodyPr wrap="square">
            <a:spAutoFit/>
          </a:bodyPr>
          <a:lstStyle/>
          <a:p>
            <a:pPr algn="just">
              <a:lnSpc>
                <a:spcPct val="115000"/>
              </a:lnSpc>
              <a:spcAft>
                <a:spcPts val="600"/>
              </a:spcAft>
              <a:tabLst>
                <a:tab pos="90170" algn="l"/>
                <a:tab pos="180340" algn="l"/>
              </a:tabLs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Đọc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tìm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hiểu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chú</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thích</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600"/>
              </a:spcAft>
              <a:tabLst>
                <a:tab pos="90170" algn="l"/>
                <a:tab pos="180340" algn="l"/>
              </a:tabLst>
            </a:pPr>
            <a:r>
              <a:rPr lang="en-US" sz="2800" b="1" dirty="0">
                <a:latin typeface="Times New Roman" panose="02020603050405020304" pitchFamily="18" charset="0"/>
                <a:ea typeface="Times New Roman" panose="02020603050405020304" pitchFamily="18" charset="0"/>
              </a:rPr>
              <a:t>3.</a:t>
            </a:r>
            <a:r>
              <a:rPr lang="vi-VN" sz="2800" b="1" dirty="0">
                <a:latin typeface="Times New Roman" panose="02020603050405020304" pitchFamily="18" charset="0"/>
                <a:ea typeface="Times New Roman" panose="02020603050405020304" pitchFamily="18" charset="0"/>
              </a:rPr>
              <a:t> Tác phẩm </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600"/>
              </a:spcAft>
            </a:pPr>
            <a:r>
              <a:rPr lang="vi-VN" sz="2800" dirty="0">
                <a:latin typeface="Times New Roman" panose="02020603050405020304" pitchFamily="18" charset="0"/>
                <a:ea typeface="Times New Roman" panose="02020603050405020304" pitchFamily="18" charset="0"/>
              </a:rPr>
              <a:t>- Xuất </a:t>
            </a:r>
            <a:r>
              <a:rPr lang="en-US" sz="2800" dirty="0">
                <a:latin typeface="Times New Roman" panose="02020603050405020304" pitchFamily="18" charset="0"/>
                <a:ea typeface="Times New Roman" panose="02020603050405020304" pitchFamily="18" charset="0"/>
              </a:rPr>
              <a:t>x</a:t>
            </a:r>
            <a:r>
              <a:rPr lang="vi-VN" sz="2800" dirty="0">
                <a:latin typeface="Times New Roman" panose="02020603050405020304" pitchFamily="18" charset="0"/>
                <a:ea typeface="Times New Roman" panose="02020603050405020304" pitchFamily="18" charset="0"/>
              </a:rPr>
              <a:t>ứ: Trích trong </a:t>
            </a:r>
            <a:r>
              <a:rPr lang="vi-VN" sz="2800" i="1" dirty="0">
                <a:latin typeface="Times New Roman" panose="02020603050405020304" pitchFamily="18" charset="0"/>
                <a:ea typeface="Times New Roman" panose="02020603050405020304" pitchFamily="18" charset="0"/>
              </a:rPr>
              <a:t>Thành phố - những thước phim quay chậm</a:t>
            </a:r>
            <a:r>
              <a:rPr lang="vi-VN" sz="2800" dirty="0">
                <a:latin typeface="Times New Roman" panose="02020603050405020304" pitchFamily="18" charset="0"/>
                <a:ea typeface="Times New Roman" panose="02020603050405020304" pitchFamily="18" charset="0"/>
              </a:rPr>
              <a:t>, NXB Trẻ, TP. Hồ Chí Minh, 2018.  </a:t>
            </a:r>
            <a:r>
              <a:rPr lang="vi-VN" sz="2800" i="1"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R="30480" algn="just">
              <a:lnSpc>
                <a:spcPct val="115000"/>
              </a:lnSpc>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endParaRPr lang="en-US" sz="2800" dirty="0">
              <a:latin typeface="Times New Roman" panose="02020603050405020304" pitchFamily="18" charset="0"/>
              <a:ea typeface="Times New Roman" panose="02020603050405020304" pitchFamily="18" charset="0"/>
            </a:endParaRPr>
          </a:p>
          <a:p>
            <a:pPr marR="30480" algn="just">
              <a:lnSpc>
                <a:spcPct val="115000"/>
              </a:lnSpc>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p>
          <a:p>
            <a:pPr>
              <a:lnSpc>
                <a:spcPct val="115000"/>
              </a:lnSpc>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dì</a:t>
            </a:r>
            <a:r>
              <a:rPr lang="en-US" sz="2800" dirty="0">
                <a:latin typeface="Times New Roman" panose="02020603050405020304" pitchFamily="18" charset="0"/>
                <a:ea typeface="Times New Roman" panose="02020603050405020304" pitchFamily="18" charset="0"/>
              </a:rPr>
              <a:t> Lê </a:t>
            </a:r>
            <a:r>
              <a:rPr lang="en-US" sz="2800" dirty="0" err="1">
                <a:latin typeface="Times New Roman" panose="02020603050405020304" pitchFamily="18" charset="0"/>
                <a:ea typeface="Times New Roman" panose="02020603050405020304" pitchFamily="18" charset="0"/>
              </a:rPr>
              <a:t>Thị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Thỏa</a:t>
            </a:r>
            <a:r>
              <a:rPr lang="en-US" sz="2800" dirty="0">
                <a:latin typeface="Times New Roman" panose="02020603050405020304" pitchFamily="18" charset="0"/>
                <a:ea typeface="Times New Roman" panose="02020603050405020304" pitchFamily="18" charset="0"/>
              </a:rPr>
              <a:t>)</a:t>
            </a:r>
          </a:p>
          <a:p>
            <a:pPr algn="just">
              <a:lnSpc>
                <a:spcPct val="115000"/>
              </a:lnSpc>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Lê </a:t>
            </a:r>
            <a:r>
              <a:rPr lang="en-US" sz="2800" dirty="0" err="1">
                <a:latin typeface="Times New Roman" panose="02020603050405020304" pitchFamily="18" charset="0"/>
                <a:ea typeface="Times New Roman" panose="02020603050405020304" pitchFamily="18" charset="0"/>
              </a:rPr>
              <a:t>Thị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Thỏa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quê</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Quảng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lặng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già</a:t>
            </a:r>
            <a:r>
              <a:rPr lang="en-US" sz="2800" dirty="0">
                <a:latin typeface="Times New Roman" panose="02020603050405020304" pitchFamily="18" charset="0"/>
                <a:ea typeface="Times New Roman" panose="02020603050405020304" pitchFamily="18" charset="0"/>
              </a:rPr>
              <a:t>.</a:t>
            </a:r>
          </a:p>
          <a:p>
            <a:pPr algn="just">
              <a:lnSpc>
                <a:spcPct val="115000"/>
              </a:lnSpc>
              <a:spcAft>
                <a:spcPts val="600"/>
              </a:spcAft>
            </a:pP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Phương thức biểu đạt: Tự sự + Biểu cảm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618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40F6F9-55C6-4E68-A8F2-26AC672EAD26}"/>
              </a:ext>
            </a:extLst>
          </p:cNvPr>
          <p:cNvSpPr/>
          <p:nvPr/>
        </p:nvSpPr>
        <p:spPr>
          <a:xfrm>
            <a:off x="522514" y="402495"/>
            <a:ext cx="10842172" cy="3539430"/>
          </a:xfrm>
          <a:prstGeom prst="rect">
            <a:avLst/>
          </a:prstGeom>
        </p:spPr>
        <p:txBody>
          <a:bodyPr wrap="square">
            <a:spAutoFit/>
          </a:bodyPr>
          <a:lstStyle/>
          <a:p>
            <a:pPr marL="285750" indent="-285750">
              <a:buFontTx/>
              <a:buChar char="-"/>
            </a:pPr>
            <a:r>
              <a:rPr lang="vi-VN" sz="2800" b="1" dirty="0">
                <a:latin typeface="Times New Roman" panose="02020603050405020304" pitchFamily="18" charset="0"/>
                <a:ea typeface="Times New Roman" panose="02020603050405020304" pitchFamily="18" charset="0"/>
              </a:rPr>
              <a:t>Tóm tắt: </a:t>
            </a:r>
            <a:endParaRPr lang="en-US" sz="2800" b="1" dirty="0">
              <a:latin typeface="Times New Roman" panose="02020603050405020304" pitchFamily="18" charset="0"/>
              <a:ea typeface="Times New Roman" panose="02020603050405020304" pitchFamily="18" charset="0"/>
            </a:endParaRPr>
          </a:p>
          <a:p>
            <a:pPr marL="285750" indent="-285750">
              <a:buFontTx/>
              <a:buChar char="-"/>
            </a:pPr>
            <a:r>
              <a:rPr lang="vi-VN" sz="2800" dirty="0">
                <a:latin typeface="Times New Roman" panose="02020603050405020304" pitchFamily="18" charset="0"/>
                <a:ea typeface="Times New Roman" panose="02020603050405020304" pitchFamily="18" charset="0"/>
              </a:rPr>
              <a:t> Dượng Bảy cùng nhiều người con đất Quảng lên đường ra Bắc tập kết. Ra miền Bắc rồi vào lại miền Nam chiến đấu, dượng Bảy vẫn liên lạc với gia đình. Dượng Bảy ngã xuống trong trận đánh ở Xuân Lộc, trên đường tiến vào Sài Gòn. Ngày hòa bình, dì Bảy đã qua tuổi 40. Vẫn có người đàn ông để ý đến dì, nhưng lòng dì không còn rung động. Dì Bảy năm nay trong 80 tuổi, đang ngồi một mình đợi Tết.</a:t>
            </a:r>
            <a:br>
              <a:rPr lang="vi-VN" sz="2800" dirty="0">
                <a:latin typeface="Times New Roman" panose="02020603050405020304" pitchFamily="18" charset="0"/>
                <a:ea typeface="Times New Roman" panose="02020603050405020304" pitchFamily="18" charset="0"/>
              </a:rPr>
            </a:br>
            <a:endParaRPr lang="en-US" sz="2800" dirty="0"/>
          </a:p>
        </p:txBody>
      </p:sp>
      <p:sp>
        <p:nvSpPr>
          <p:cNvPr id="3" name="Rectangle 2">
            <a:extLst>
              <a:ext uri="{FF2B5EF4-FFF2-40B4-BE49-F238E27FC236}">
                <a16:creationId xmlns:a16="http://schemas.microsoft.com/office/drawing/2014/main" id="{86428397-B2E6-4842-B62C-2E2A0C543BB9}"/>
              </a:ext>
            </a:extLst>
          </p:cNvPr>
          <p:cNvSpPr/>
          <p:nvPr/>
        </p:nvSpPr>
        <p:spPr>
          <a:xfrm>
            <a:off x="638629" y="3452068"/>
            <a:ext cx="10000342" cy="3231654"/>
          </a:xfrm>
          <a:prstGeom prst="rect">
            <a:avLst/>
          </a:prstGeom>
        </p:spPr>
        <p:txBody>
          <a:bodyPr wrap="square">
            <a:spAutoFit/>
          </a:bodyPr>
          <a:lstStyle/>
          <a:p>
            <a:pPr>
              <a:lnSpc>
                <a:spcPct val="115000"/>
              </a:lnSpc>
              <a:spcAft>
                <a:spcPts val="60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cục</a:t>
            </a:r>
            <a:r>
              <a:rPr lang="en-US" sz="2800" b="1"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3 </a:t>
            </a:r>
            <a:r>
              <a:rPr lang="en-US" sz="2800" dirty="0" err="1">
                <a:latin typeface="Times New Roman" panose="02020603050405020304" pitchFamily="18" charset="0"/>
                <a:ea typeface="Times New Roman" panose="02020603050405020304" pitchFamily="18" charset="0"/>
              </a:rPr>
              <a:t>phần</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600"/>
              </a:spcAft>
            </a:pPr>
            <a:r>
              <a:rPr lang="en-US" sz="2800" dirty="0">
                <a:latin typeface="Times New Roman" panose="02020603050405020304" pitchFamily="18" charset="0"/>
                <a:ea typeface="Times New Roman" panose="02020603050405020304" pitchFamily="18" charset="0"/>
              </a:rPr>
              <a:t>+ P</a:t>
            </a:r>
            <a:r>
              <a:rPr lang="vi-VN" sz="2800" dirty="0">
                <a:latin typeface="Times New Roman" panose="02020603050405020304" pitchFamily="18" charset="0"/>
                <a:ea typeface="Times New Roman" panose="02020603050405020304" pitchFamily="18" charset="0"/>
              </a:rPr>
              <a:t>1: Từ đầu đến “đôi người đôi ngả”: Tình cảnh ly tán “kẻ Bắc người Nam” của những gia đình có người tập kết ra Bắc.</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600"/>
              </a:spcAft>
            </a:pPr>
            <a:r>
              <a:rPr lang="en-US" sz="2800" dirty="0">
                <a:latin typeface="Times New Roman" panose="02020603050405020304" pitchFamily="18" charset="0"/>
                <a:ea typeface="Times New Roman" panose="02020603050405020304" pitchFamily="18" charset="0"/>
              </a:rPr>
              <a:t>+ P</a:t>
            </a:r>
            <a:r>
              <a:rPr lang="vi-VN" sz="2800" dirty="0">
                <a:latin typeface="Times New Roman" panose="02020603050405020304" pitchFamily="18" charset="0"/>
                <a:ea typeface="Times New Roman" panose="02020603050405020304" pitchFamily="18" charset="0"/>
              </a:rPr>
              <a:t>2: Tiếp theo đến “tìm mộ phần của dượng”: Tình cảnh đáng thương của dì Bảy khi dượng Bảy ra chiến trận.</a:t>
            </a:r>
            <a:endParaRPr lang="en-US" sz="2800" dirty="0">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 P</a:t>
            </a:r>
            <a:r>
              <a:rPr lang="vi-VN" sz="2800" dirty="0">
                <a:latin typeface="Times New Roman" panose="02020603050405020304" pitchFamily="18" charset="0"/>
                <a:ea typeface="Times New Roman" panose="02020603050405020304" pitchFamily="18" charset="0"/>
              </a:rPr>
              <a:t>3: còn lại: Tấm lòng thủy chung, son sắt của </a:t>
            </a:r>
            <a:r>
              <a:rPr lang="en-US" sz="2800" dirty="0" err="1">
                <a:latin typeface="Times New Roman" panose="02020603050405020304" pitchFamily="18" charset="0"/>
                <a:ea typeface="Times New Roman" panose="02020603050405020304" pitchFamily="18" charset="0"/>
              </a:rPr>
              <a:t>dì</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0346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D110B3-5326-4C19-B8E0-59B411A6B1BE}"/>
              </a:ext>
            </a:extLst>
          </p:cNvPr>
          <p:cNvSpPr/>
          <p:nvPr/>
        </p:nvSpPr>
        <p:spPr>
          <a:xfrm>
            <a:off x="812801" y="337815"/>
            <a:ext cx="6096000" cy="1120563"/>
          </a:xfrm>
          <a:prstGeom prst="rect">
            <a:avLst/>
          </a:prstGeom>
        </p:spPr>
        <p:txBody>
          <a:bodyPr>
            <a:spAutoFit/>
          </a:bodyPr>
          <a:lstStyle/>
          <a:p>
            <a:pPr algn="just">
              <a:lnSpc>
                <a:spcPct val="115000"/>
              </a:lnSpc>
              <a:spcAft>
                <a:spcPts val="600"/>
              </a:spcAft>
            </a:pPr>
            <a:r>
              <a:rPr lang="en-US" sz="2800" b="1" u="sng" dirty="0">
                <a:latin typeface="Times New Roman" panose="02020603050405020304" pitchFamily="18" charset="0"/>
                <a:ea typeface="Times New Roman" panose="02020603050405020304" pitchFamily="18" charset="0"/>
              </a:rPr>
              <a:t>II. </a:t>
            </a:r>
            <a:r>
              <a:rPr lang="en-US" sz="2800" b="1" u="sng" dirty="0" err="1">
                <a:latin typeface="Times New Roman" panose="02020603050405020304" pitchFamily="18" charset="0"/>
                <a:ea typeface="Times New Roman" panose="02020603050405020304" pitchFamily="18" charset="0"/>
              </a:rPr>
              <a:t>Tìm</a:t>
            </a:r>
            <a:r>
              <a:rPr lang="en-US" sz="2800" b="1" u="sng" dirty="0">
                <a:latin typeface="Times New Roman" panose="02020603050405020304" pitchFamily="18" charset="0"/>
                <a:ea typeface="Times New Roman" panose="02020603050405020304" pitchFamily="18" charset="0"/>
              </a:rPr>
              <a:t> </a:t>
            </a:r>
            <a:r>
              <a:rPr lang="en-US" sz="2800" b="1" u="sng" dirty="0" err="1">
                <a:latin typeface="Times New Roman" panose="02020603050405020304" pitchFamily="18" charset="0"/>
                <a:ea typeface="Times New Roman" panose="02020603050405020304" pitchFamily="18" charset="0"/>
              </a:rPr>
              <a:t>hiểu</a:t>
            </a:r>
            <a:r>
              <a:rPr lang="en-US" sz="2800" b="1" u="sng" dirty="0">
                <a:latin typeface="Times New Roman" panose="02020603050405020304" pitchFamily="18" charset="0"/>
                <a:ea typeface="Times New Roman" panose="02020603050405020304" pitchFamily="18" charset="0"/>
              </a:rPr>
              <a:t> chi </a:t>
            </a:r>
            <a:r>
              <a:rPr lang="en-US" sz="2800" b="1" u="sng" dirty="0" err="1">
                <a:latin typeface="Times New Roman" panose="02020603050405020304" pitchFamily="18" charset="0"/>
                <a:ea typeface="Times New Roman" panose="02020603050405020304" pitchFamily="18" charset="0"/>
              </a:rPr>
              <a:t>tiết</a:t>
            </a:r>
            <a:r>
              <a:rPr lang="en-US" sz="2800" b="1" u="sng" dirty="0">
                <a:latin typeface="Times New Roman" panose="02020603050405020304" pitchFamily="18" charset="0"/>
                <a:ea typeface="Times New Roman" panose="02020603050405020304" pitchFamily="18" charset="0"/>
              </a:rPr>
              <a:t> VB</a:t>
            </a:r>
            <a:endParaRPr lang="en-US" sz="2800" dirty="0">
              <a:effectLst/>
              <a:latin typeface="Times New Roman" panose="02020603050405020304" pitchFamily="18" charset="0"/>
              <a:ea typeface="Times New Roman" panose="02020603050405020304" pitchFamily="18" charset="0"/>
            </a:endParaRPr>
          </a:p>
          <a:p>
            <a:pPr algn="just">
              <a:lnSpc>
                <a:spcPct val="115000"/>
              </a:lnSpc>
              <a:spcAft>
                <a:spcPts val="600"/>
              </a:spcAft>
            </a:pPr>
            <a:r>
              <a:rPr lang="en-US" sz="2800" b="1" dirty="0">
                <a:latin typeface="Times New Roman" panose="02020603050405020304" pitchFamily="18" charset="0"/>
                <a:ea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rPr>
              <a:t>Dì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Bảy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cuộc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đời</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29D119A7-753B-4607-95B0-64E5D9ED42B8}"/>
              </a:ext>
            </a:extLst>
          </p:cNvPr>
          <p:cNvGraphicFramePr>
            <a:graphicFrameLocks noGrp="1"/>
          </p:cNvGraphicFramePr>
          <p:nvPr>
            <p:extLst>
              <p:ext uri="{D42A27DB-BD31-4B8C-83A1-F6EECF244321}">
                <p14:modId xmlns:p14="http://schemas.microsoft.com/office/powerpoint/2010/main" val="1991712013"/>
              </p:ext>
            </p:extLst>
          </p:nvPr>
        </p:nvGraphicFramePr>
        <p:xfrm>
          <a:off x="457200" y="1535796"/>
          <a:ext cx="11277600" cy="5246004"/>
        </p:xfrm>
        <a:graphic>
          <a:graphicData uri="http://schemas.openxmlformats.org/drawingml/2006/table">
            <a:tbl>
              <a:tblPr bandRow="1">
                <a:tableStyleId>{5C22544A-7EE6-4342-B048-85BDC9FD1C3A}</a:tableStyleId>
              </a:tblPr>
              <a:tblGrid>
                <a:gridCol w="776514">
                  <a:extLst>
                    <a:ext uri="{9D8B030D-6E8A-4147-A177-3AD203B41FA5}">
                      <a16:colId xmlns:a16="http://schemas.microsoft.com/office/drawing/2014/main" val="95015434"/>
                    </a:ext>
                  </a:extLst>
                </a:gridCol>
                <a:gridCol w="6736971">
                  <a:extLst>
                    <a:ext uri="{9D8B030D-6E8A-4147-A177-3AD203B41FA5}">
                      <a16:colId xmlns:a16="http://schemas.microsoft.com/office/drawing/2014/main" val="2393326869"/>
                    </a:ext>
                  </a:extLst>
                </a:gridCol>
                <a:gridCol w="3764115">
                  <a:extLst>
                    <a:ext uri="{9D8B030D-6E8A-4147-A177-3AD203B41FA5}">
                      <a16:colId xmlns:a16="http://schemas.microsoft.com/office/drawing/2014/main" val="2691573110"/>
                    </a:ext>
                  </a:extLst>
                </a:gridCol>
              </a:tblGrid>
              <a:tr h="182266">
                <a:tc gridSpan="3">
                  <a:txBody>
                    <a:bodyPr/>
                    <a:lstStyle/>
                    <a:p>
                      <a:pPr algn="ctr">
                        <a:lnSpc>
                          <a:spcPct val="115000"/>
                        </a:lnSpc>
                        <a:spcAft>
                          <a:spcPts val="600"/>
                        </a:spcAft>
                      </a:pPr>
                      <a:r>
                        <a:rPr lang="en-US" sz="1600">
                          <a:effectLst/>
                        </a:rPr>
                        <a:t>PHIỀU HỌC TẬP SỐ 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3763221"/>
                  </a:ext>
                </a:extLst>
              </a:tr>
              <a:tr h="382793">
                <a:tc gridSpan="2">
                  <a:txBody>
                    <a:bodyPr/>
                    <a:lstStyle/>
                    <a:p>
                      <a:pPr algn="ctr">
                        <a:lnSpc>
                          <a:spcPct val="115000"/>
                        </a:lnSpc>
                        <a:spcAft>
                          <a:spcPts val="600"/>
                        </a:spcAft>
                      </a:pPr>
                      <a:r>
                        <a:rPr lang="en-US" sz="1600" dirty="0" err="1">
                          <a:effectLst/>
                        </a:rPr>
                        <a:t>Hoàn</a:t>
                      </a:r>
                      <a:r>
                        <a:rPr lang="en-US" sz="1600" dirty="0">
                          <a:effectLst/>
                        </a:rPr>
                        <a:t> </a:t>
                      </a:r>
                      <a:r>
                        <a:rPr lang="en-US" sz="1600" dirty="0" err="1">
                          <a:effectLst/>
                        </a:rPr>
                        <a:t>thiện</a:t>
                      </a:r>
                      <a:r>
                        <a:rPr lang="en-US" sz="1600" dirty="0">
                          <a:effectLst/>
                        </a:rPr>
                        <a:t> </a:t>
                      </a:r>
                      <a:r>
                        <a:rPr lang="en-US" sz="1600" dirty="0" err="1">
                          <a:effectLst/>
                        </a:rPr>
                        <a:t>các</a:t>
                      </a:r>
                      <a:r>
                        <a:rPr lang="en-US" sz="1600" dirty="0">
                          <a:effectLst/>
                        </a:rPr>
                        <a:t> </a:t>
                      </a:r>
                      <a:r>
                        <a:rPr lang="en-US" sz="1600" dirty="0" err="1">
                          <a:effectLst/>
                        </a:rPr>
                        <a:t>sự</a:t>
                      </a:r>
                      <a:r>
                        <a:rPr lang="en-US" sz="1600" dirty="0">
                          <a:effectLst/>
                        </a:rPr>
                        <a:t> </a:t>
                      </a:r>
                      <a:r>
                        <a:rPr lang="en-US" sz="1600" dirty="0" err="1">
                          <a:effectLst/>
                        </a:rPr>
                        <a:t>việc</a:t>
                      </a:r>
                      <a:r>
                        <a:rPr lang="en-US" sz="1600" dirty="0">
                          <a:effectLst/>
                        </a:rPr>
                        <a:t> </a:t>
                      </a:r>
                      <a:r>
                        <a:rPr lang="en-US" sz="1600" dirty="0" err="1">
                          <a:effectLst/>
                        </a:rPr>
                        <a:t>xảy</a:t>
                      </a:r>
                      <a:r>
                        <a:rPr lang="en-US" sz="1600" dirty="0">
                          <a:effectLst/>
                        </a:rPr>
                        <a:t> ra </a:t>
                      </a:r>
                      <a:r>
                        <a:rPr lang="en-US" sz="1600" dirty="0" err="1">
                          <a:effectLst/>
                        </a:rPr>
                        <a:t>trong</a:t>
                      </a:r>
                      <a:r>
                        <a:rPr lang="en-US" sz="1600" dirty="0">
                          <a:effectLst/>
                        </a:rPr>
                        <a:t> </a:t>
                      </a:r>
                      <a:r>
                        <a:rPr lang="en-US" sz="1600" dirty="0" err="1">
                          <a:effectLst/>
                        </a:rPr>
                        <a:t>cuộc</a:t>
                      </a:r>
                      <a:r>
                        <a:rPr lang="en-US" sz="1600" dirty="0">
                          <a:effectLst/>
                        </a:rPr>
                        <a:t> </a:t>
                      </a:r>
                      <a:r>
                        <a:rPr lang="en-US" sz="1600" dirty="0" err="1">
                          <a:effectLst/>
                        </a:rPr>
                        <a:t>đời</a:t>
                      </a:r>
                      <a:r>
                        <a:rPr lang="en-US" sz="1600" dirty="0">
                          <a:effectLst/>
                        </a:rPr>
                        <a:t> </a:t>
                      </a:r>
                      <a:r>
                        <a:rPr lang="en-US" sz="1600" dirty="0" err="1">
                          <a:effectLst/>
                        </a:rPr>
                        <a:t>dì</a:t>
                      </a:r>
                      <a:r>
                        <a:rPr lang="en-US" sz="1600" dirty="0">
                          <a:effectLst/>
                        </a:rPr>
                        <a:t> </a:t>
                      </a:r>
                      <a:r>
                        <a:rPr lang="en-US" sz="1600" dirty="0" err="1">
                          <a:effectLst/>
                        </a:rPr>
                        <a:t>Bảy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hMerge="1">
                  <a:txBody>
                    <a:bodyPr/>
                    <a:lstStyle/>
                    <a:p>
                      <a:endParaRPr lang="en-US"/>
                    </a:p>
                  </a:txBody>
                  <a:tcPr/>
                </a:tc>
                <a:tc>
                  <a:txBody>
                    <a:bodyPr/>
                    <a:lstStyle/>
                    <a:p>
                      <a:pPr algn="just">
                        <a:lnSpc>
                          <a:spcPct val="115000"/>
                        </a:lnSpc>
                        <a:spcAft>
                          <a:spcPts val="600"/>
                        </a:spcAft>
                      </a:pPr>
                      <a:r>
                        <a:rPr lang="en-US" sz="1600">
                          <a:effectLst/>
                        </a:rPr>
                        <a:t>Nhận xét về cuộc đời và phẩm chất con ngươi dì Bảy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extLst>
                  <a:ext uri="{0D108BD9-81ED-4DB2-BD59-A6C34878D82A}">
                    <a16:rowId xmlns:a16="http://schemas.microsoft.com/office/drawing/2014/main" val="3936059881"/>
                  </a:ext>
                </a:extLst>
              </a:tr>
              <a:tr h="804849">
                <a:tc>
                  <a:txBody>
                    <a:bodyPr/>
                    <a:lstStyle/>
                    <a:p>
                      <a:pPr algn="just">
                        <a:lnSpc>
                          <a:spcPct val="115000"/>
                        </a:lnSpc>
                        <a:spcAft>
                          <a:spcPts val="600"/>
                        </a:spcAft>
                      </a:pPr>
                      <a:r>
                        <a:rPr lang="en-US" sz="1600">
                          <a:effectLst/>
                        </a:rPr>
                        <a:t>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a:txBody>
                    <a:bodyPr/>
                    <a:lstStyle/>
                    <a:p>
                      <a:pPr algn="just">
                        <a:lnSpc>
                          <a:spcPct val="115000"/>
                        </a:lnSpc>
                        <a:spcAft>
                          <a:spcPts val="600"/>
                        </a:spcAft>
                      </a:pPr>
                      <a:r>
                        <a:rPr lang="en-US" sz="1600" dirty="0" err="1">
                          <a:effectLst/>
                        </a:rPr>
                        <a:t>Dì</a:t>
                      </a:r>
                      <a:r>
                        <a:rPr lang="en-US" sz="1600" dirty="0">
                          <a:effectLst/>
                        </a:rPr>
                        <a:t> </a:t>
                      </a:r>
                      <a:r>
                        <a:rPr lang="en-US" sz="1600" dirty="0" err="1">
                          <a:effectLst/>
                        </a:rPr>
                        <a:t>Bảy</a:t>
                      </a:r>
                      <a:r>
                        <a:rPr lang="en-US" sz="1600" dirty="0">
                          <a:effectLst/>
                        </a:rPr>
                        <a:t> </a:t>
                      </a:r>
                      <a:r>
                        <a:rPr lang="en-US" sz="1600" dirty="0" err="1">
                          <a:effectLst/>
                        </a:rPr>
                        <a:t>lấy</a:t>
                      </a:r>
                      <a:r>
                        <a:rPr lang="en-US" sz="1600" dirty="0">
                          <a:effectLst/>
                        </a:rPr>
                        <a:t> </a:t>
                      </a:r>
                      <a:r>
                        <a:rPr lang="en-US" sz="1600" dirty="0" err="1">
                          <a:effectLst/>
                        </a:rPr>
                        <a:t>chồng</a:t>
                      </a:r>
                      <a:r>
                        <a:rPr lang="en-US" sz="1600" dirty="0">
                          <a:effectLst/>
                        </a:rPr>
                        <a:t> </a:t>
                      </a:r>
                      <a:r>
                        <a:rPr lang="en-US" sz="1600" dirty="0" err="1">
                          <a:effectLst/>
                        </a:rPr>
                        <a:t>năm</a:t>
                      </a:r>
                      <a:r>
                        <a:rPr lang="en-US" sz="1600" dirty="0">
                          <a:effectLst/>
                        </a:rPr>
                        <a:t> 20 </a:t>
                      </a:r>
                      <a:r>
                        <a:rPr lang="en-US" sz="1600" dirty="0" err="1">
                          <a:effectLst/>
                        </a:rPr>
                        <a:t>tuổi</a:t>
                      </a:r>
                      <a:r>
                        <a:rPr lang="en-US" sz="1600" dirty="0">
                          <a:effectLst/>
                        </a:rPr>
                        <a:t>, </a:t>
                      </a:r>
                      <a:r>
                        <a:rPr lang="en-US" sz="1600" dirty="0" err="1">
                          <a:effectLst/>
                        </a:rPr>
                        <a:t>sau</a:t>
                      </a:r>
                      <a:r>
                        <a:rPr lang="en-US" sz="1600" dirty="0">
                          <a:effectLst/>
                        </a:rPr>
                        <a:t> </a:t>
                      </a:r>
                      <a:r>
                        <a:rPr lang="en-US" sz="1600" dirty="0" err="1">
                          <a:effectLst/>
                        </a:rPr>
                        <a:t>đám</a:t>
                      </a:r>
                      <a:r>
                        <a:rPr lang="en-US" sz="1600" dirty="0">
                          <a:effectLst/>
                        </a:rPr>
                        <a:t> </a:t>
                      </a:r>
                      <a:r>
                        <a:rPr lang="en-US" sz="1600" dirty="0" err="1">
                          <a:effectLst/>
                        </a:rPr>
                        <a:t>cưới</a:t>
                      </a:r>
                      <a:r>
                        <a:rPr lang="en-US" sz="1600" dirty="0">
                          <a:effectLst/>
                        </a:rPr>
                        <a:t> 1 </a:t>
                      </a:r>
                      <a:r>
                        <a:rPr lang="en-US" sz="1600" dirty="0" err="1">
                          <a:effectLst/>
                        </a:rPr>
                        <a:t>tháng</a:t>
                      </a:r>
                      <a:r>
                        <a:rPr lang="en-US" sz="1600" dirty="0">
                          <a:effectLst/>
                        </a:rPr>
                        <a:t>, </a:t>
                      </a:r>
                      <a:r>
                        <a:rPr lang="en-US" sz="1600" dirty="0" err="1">
                          <a:effectLst/>
                        </a:rPr>
                        <a:t>dì</a:t>
                      </a:r>
                      <a:r>
                        <a:rPr lang="en-US" sz="1600" dirty="0">
                          <a:effectLst/>
                        </a:rPr>
                        <a:t> </a:t>
                      </a:r>
                      <a:r>
                        <a:rPr lang="en-US" sz="1600" dirty="0" err="1">
                          <a:effectLst/>
                        </a:rPr>
                        <a:t>Bảy</a:t>
                      </a:r>
                      <a:r>
                        <a:rPr lang="en-US" sz="1600" dirty="0">
                          <a:effectLst/>
                        </a:rPr>
                        <a:t> </a:t>
                      </a:r>
                      <a:r>
                        <a:rPr lang="en-US" sz="1600" dirty="0" err="1">
                          <a:effectLst/>
                        </a:rPr>
                        <a:t>phải</a:t>
                      </a:r>
                      <a:r>
                        <a:rPr lang="en-US" sz="1600" dirty="0">
                          <a:effectLst/>
                        </a:rPr>
                        <a:t> </a:t>
                      </a:r>
                      <a:r>
                        <a:rPr lang="en-US" sz="1600" dirty="0" err="1">
                          <a:effectLst/>
                        </a:rPr>
                        <a:t>xa</a:t>
                      </a:r>
                      <a:r>
                        <a:rPr lang="en-US" sz="1600" dirty="0">
                          <a:effectLst/>
                        </a:rPr>
                        <a:t> </a:t>
                      </a:r>
                      <a:r>
                        <a:rPr lang="en-US" sz="1600" dirty="0" err="1">
                          <a:effectLst/>
                        </a:rPr>
                        <a:t>nhau</a:t>
                      </a:r>
                      <a:r>
                        <a:rPr lang="en-US" sz="1600" dirty="0">
                          <a:effectLst/>
                        </a:rPr>
                        <a:t> </a:t>
                      </a:r>
                      <a:r>
                        <a:rPr lang="en-US" sz="1600" dirty="0" err="1">
                          <a:effectLst/>
                        </a:rPr>
                        <a:t>chồng</a:t>
                      </a:r>
                      <a:r>
                        <a:rPr lang="en-US" sz="1600" dirty="0">
                          <a:effectLst/>
                        </a:rPr>
                        <a:t> </a:t>
                      </a:r>
                      <a:r>
                        <a:rPr lang="en-US" sz="1600" dirty="0" err="1">
                          <a:effectLst/>
                        </a:rPr>
                        <a:t>vì</a:t>
                      </a:r>
                      <a:r>
                        <a:rPr lang="en-US" sz="1600" dirty="0">
                          <a:effectLst/>
                        </a:rPr>
                        <a:t> </a:t>
                      </a:r>
                      <a:r>
                        <a:rPr lang="en-US" sz="1600" dirty="0" err="1">
                          <a:effectLst/>
                        </a:rPr>
                        <a:t>dượng</a:t>
                      </a:r>
                      <a:r>
                        <a:rPr lang="en-US" sz="1600" dirty="0">
                          <a:effectLst/>
                        </a:rPr>
                        <a:t> </a:t>
                      </a:r>
                      <a:r>
                        <a:rPr lang="en-US" sz="1600" dirty="0" err="1">
                          <a:effectLst/>
                        </a:rPr>
                        <a:t>Bảy</a:t>
                      </a:r>
                      <a:r>
                        <a:rPr lang="en-US" sz="1600" dirty="0">
                          <a:effectLst/>
                        </a:rPr>
                        <a:t> </a:t>
                      </a:r>
                      <a:r>
                        <a:rPr lang="en-US" sz="1600" dirty="0" err="1">
                          <a:effectLst/>
                        </a:rPr>
                        <a:t>cùng</a:t>
                      </a:r>
                      <a:r>
                        <a:rPr lang="en-US" sz="1600" dirty="0">
                          <a:effectLst/>
                        </a:rPr>
                        <a:t> </a:t>
                      </a:r>
                      <a:r>
                        <a:rPr lang="en-US" sz="1600" dirty="0" err="1">
                          <a:effectLst/>
                        </a:rPr>
                        <a:t>nhiều</a:t>
                      </a:r>
                      <a:r>
                        <a:rPr lang="en-US" sz="1600" dirty="0">
                          <a:effectLst/>
                        </a:rPr>
                        <a:t> </a:t>
                      </a:r>
                      <a:r>
                        <a:rPr lang="en-US" sz="1600" dirty="0" err="1">
                          <a:effectLst/>
                        </a:rPr>
                        <a:t>người</a:t>
                      </a:r>
                      <a:r>
                        <a:rPr lang="en-US" sz="1600" dirty="0">
                          <a:effectLst/>
                        </a:rPr>
                        <a:t> con </a:t>
                      </a:r>
                      <a:r>
                        <a:rPr lang="en-US" sz="1600" dirty="0" err="1">
                          <a:effectLst/>
                        </a:rPr>
                        <a:t>đất</a:t>
                      </a:r>
                      <a:r>
                        <a:rPr lang="en-US" sz="1600" dirty="0">
                          <a:effectLst/>
                        </a:rPr>
                        <a:t> </a:t>
                      </a:r>
                      <a:r>
                        <a:rPr lang="en-US" sz="1600" dirty="0" err="1">
                          <a:effectLst/>
                        </a:rPr>
                        <a:t>Quảng</a:t>
                      </a:r>
                      <a:r>
                        <a:rPr lang="en-US" sz="1600" dirty="0">
                          <a:effectLst/>
                        </a:rPr>
                        <a:t> </a:t>
                      </a:r>
                      <a:r>
                        <a:rPr lang="en-US" sz="1600" dirty="0" err="1">
                          <a:effectLst/>
                        </a:rPr>
                        <a:t>lên</a:t>
                      </a:r>
                      <a:r>
                        <a:rPr lang="en-US" sz="1600" dirty="0">
                          <a:effectLst/>
                        </a:rPr>
                        <a:t> </a:t>
                      </a:r>
                      <a:r>
                        <a:rPr lang="en-US" sz="1600" dirty="0" err="1">
                          <a:effectLst/>
                        </a:rPr>
                        <a:t>đường</a:t>
                      </a:r>
                      <a:r>
                        <a:rPr lang="en-US" sz="1600" dirty="0">
                          <a:effectLst/>
                        </a:rPr>
                        <a:t> ra </a:t>
                      </a:r>
                      <a:r>
                        <a:rPr lang="en-US" sz="1600" dirty="0" err="1">
                          <a:effectLst/>
                        </a:rPr>
                        <a:t>Bắc</a:t>
                      </a:r>
                      <a:r>
                        <a:rPr lang="en-US" sz="1600" dirty="0">
                          <a:effectLst/>
                        </a:rPr>
                        <a:t> </a:t>
                      </a:r>
                      <a:r>
                        <a:rPr lang="en-US" sz="1600" dirty="0" err="1">
                          <a:effectLst/>
                        </a:rPr>
                        <a:t>tập</a:t>
                      </a:r>
                      <a:r>
                        <a:rPr lang="en-US" sz="1600" dirty="0">
                          <a:effectLst/>
                        </a:rPr>
                        <a:t> </a:t>
                      </a:r>
                      <a:r>
                        <a:rPr lang="en-US" sz="1600" dirty="0" err="1">
                          <a:effectLst/>
                        </a:rPr>
                        <a:t>kết</a:t>
                      </a:r>
                      <a:r>
                        <a:rPr lang="en-US" sz="1600" dirty="0">
                          <a:effectLst/>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a:txBody>
                    <a:bodyPr/>
                    <a:lstStyle/>
                    <a:p>
                      <a:pPr algn="just">
                        <a:lnSpc>
                          <a:spcPct val="115000"/>
                        </a:lnSpc>
                        <a:spcAft>
                          <a:spcPts val="600"/>
                        </a:spcAft>
                      </a:pPr>
                      <a:r>
                        <a:rPr lang="en-US" sz="1600">
                          <a:effectLst/>
                        </a:rPr>
                        <a:t>(gợi ý: Dì Bảy có được hưởng hạnh phúc lứa đôi và cuộc sống gia đình không? Dì đã hy sinh điều gì khi tuổi đời còn rất trẻ?)</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extLst>
                  <a:ext uri="{0D108BD9-81ED-4DB2-BD59-A6C34878D82A}">
                    <a16:rowId xmlns:a16="http://schemas.microsoft.com/office/drawing/2014/main" val="1448633991"/>
                  </a:ext>
                </a:extLst>
              </a:tr>
              <a:tr h="574892">
                <a:tc>
                  <a:txBody>
                    <a:bodyPr/>
                    <a:lstStyle/>
                    <a:p>
                      <a:pPr algn="just">
                        <a:lnSpc>
                          <a:spcPct val="115000"/>
                        </a:lnSpc>
                        <a:spcAft>
                          <a:spcPts val="600"/>
                        </a:spcAft>
                      </a:pPr>
                      <a:r>
                        <a:rPr lang="en-US" sz="1600">
                          <a:effectLst/>
                        </a:rPr>
                        <a:t>b</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a:txBody>
                    <a:bodyPr/>
                    <a:lstStyle/>
                    <a:p>
                      <a:pPr algn="just">
                        <a:lnSpc>
                          <a:spcPct val="115000"/>
                        </a:lnSpc>
                        <a:spcAft>
                          <a:spcPts val="600"/>
                        </a:spcAft>
                      </a:pPr>
                      <a:r>
                        <a:rPr lang="en-US" sz="1600">
                          <a:effectLst/>
                        </a:rPr>
                        <a:t>Bao nhiêu năm dượng Bảy ra miền Bắc rồi lại vào miền Nam chiến đấu, rất ít có điều kiện liên lạc với dì Bảy.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rowSpan="2">
                  <a:txBody>
                    <a:bodyPr/>
                    <a:lstStyle/>
                    <a:p>
                      <a:pPr algn="just">
                        <a:lnSpc>
                          <a:spcPct val="115000"/>
                        </a:lnSpc>
                        <a:spcAft>
                          <a:spcPts val="600"/>
                        </a:spcAft>
                      </a:pPr>
                      <a:r>
                        <a:rPr lang="en-US" sz="1600">
                          <a:effectLst/>
                        </a:rPr>
                        <a:t>(gợi ý: Dì Bảy đã làm gì trong suốt 20 năm xa chồng? Từ đó cho thấy phẩm chất nào của dì?)</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extLst>
                  <a:ext uri="{0D108BD9-81ED-4DB2-BD59-A6C34878D82A}">
                    <a16:rowId xmlns:a16="http://schemas.microsoft.com/office/drawing/2014/main" val="176316920"/>
                  </a:ext>
                </a:extLst>
              </a:tr>
              <a:tr h="292187">
                <a:tc>
                  <a:txBody>
                    <a:bodyPr/>
                    <a:lstStyle/>
                    <a:p>
                      <a:pPr algn="just">
                        <a:lnSpc>
                          <a:spcPct val="115000"/>
                        </a:lnSpc>
                        <a:spcAft>
                          <a:spcPts val="600"/>
                        </a:spcAft>
                      </a:pPr>
                      <a:r>
                        <a:rPr lang="en-US" sz="1600">
                          <a:effectLst/>
                        </a:rPr>
                        <a:t>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a:txBody>
                    <a:bodyPr/>
                    <a:lstStyle/>
                    <a:p>
                      <a:pPr algn="just">
                        <a:lnSpc>
                          <a:spcPct val="115000"/>
                        </a:lnSpc>
                        <a:spcAft>
                          <a:spcPts val="600"/>
                        </a:spcAft>
                      </a:pPr>
                      <a:r>
                        <a:rPr lang="en-US"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vMerge="1">
                  <a:txBody>
                    <a:bodyPr/>
                    <a:lstStyle/>
                    <a:p>
                      <a:endParaRPr lang="en-US"/>
                    </a:p>
                  </a:txBody>
                  <a:tcPr/>
                </a:tc>
                <a:extLst>
                  <a:ext uri="{0D108BD9-81ED-4DB2-BD59-A6C34878D82A}">
                    <a16:rowId xmlns:a16="http://schemas.microsoft.com/office/drawing/2014/main" val="3806830572"/>
                  </a:ext>
                </a:extLst>
              </a:tr>
              <a:tr h="396840">
                <a:tc>
                  <a:txBody>
                    <a:bodyPr/>
                    <a:lstStyle/>
                    <a:p>
                      <a:pPr algn="just">
                        <a:lnSpc>
                          <a:spcPct val="115000"/>
                        </a:lnSpc>
                        <a:spcAft>
                          <a:spcPts val="600"/>
                        </a:spcAft>
                      </a:pPr>
                      <a:r>
                        <a:rPr lang="en-US" sz="1600">
                          <a:effectLst/>
                        </a:rPr>
                        <a:t>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a:txBody>
                    <a:bodyPr/>
                    <a:lstStyle/>
                    <a:p>
                      <a:pPr algn="just">
                        <a:lnSpc>
                          <a:spcPct val="115000"/>
                        </a:lnSpc>
                        <a:spcAft>
                          <a:spcPts val="600"/>
                        </a:spcAft>
                      </a:pPr>
                      <a:r>
                        <a:rPr lang="en-US" sz="1600">
                          <a:effectLst/>
                        </a:rPr>
                        <a:t>Đến năm 1975, dì Bảy nhận được giấy báo tử dượng Bảy đã ngã xuống trong trận đánh Xuân Lộc.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rowSpan="2">
                  <a:txBody>
                    <a:bodyPr/>
                    <a:lstStyle/>
                    <a:p>
                      <a:pPr algn="just">
                        <a:lnSpc>
                          <a:spcPct val="115000"/>
                        </a:lnSpc>
                        <a:spcAft>
                          <a:spcPts val="600"/>
                        </a:spcAft>
                      </a:pPr>
                      <a:r>
                        <a:rPr lang="en-US" sz="1600">
                          <a:effectLst/>
                        </a:rPr>
                        <a:t>(gợi ý: Dì Bảy đã phải gánh chịu nỗi bất hạnh như thế nào? Qua đó, cho thấy điều gì trong con người dì Bảy?)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extLst>
                  <a:ext uri="{0D108BD9-81ED-4DB2-BD59-A6C34878D82A}">
                    <a16:rowId xmlns:a16="http://schemas.microsoft.com/office/drawing/2014/main" val="3062658685"/>
                  </a:ext>
                </a:extLst>
              </a:tr>
              <a:tr h="291695">
                <a:tc>
                  <a:txBody>
                    <a:bodyPr/>
                    <a:lstStyle/>
                    <a:p>
                      <a:pPr algn="just">
                        <a:lnSpc>
                          <a:spcPct val="115000"/>
                        </a:lnSpc>
                        <a:spcAft>
                          <a:spcPts val="600"/>
                        </a:spcAft>
                      </a:pPr>
                      <a:r>
                        <a:rPr lang="en-US" sz="1600">
                          <a:effectLst/>
                        </a:rPr>
                        <a:t>đ</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a:txBody>
                    <a:bodyPr/>
                    <a:lstStyle/>
                    <a:p>
                      <a:pPr algn="just">
                        <a:lnSpc>
                          <a:spcPct val="115000"/>
                        </a:lnSpc>
                        <a:spcAft>
                          <a:spcPts val="600"/>
                        </a:spcAft>
                      </a:pPr>
                      <a:r>
                        <a:rPr lang="en-US"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vMerge="1">
                  <a:txBody>
                    <a:bodyPr/>
                    <a:lstStyle/>
                    <a:p>
                      <a:endParaRPr lang="en-US"/>
                    </a:p>
                  </a:txBody>
                  <a:tcPr/>
                </a:tc>
                <a:extLst>
                  <a:ext uri="{0D108BD9-81ED-4DB2-BD59-A6C34878D82A}">
                    <a16:rowId xmlns:a16="http://schemas.microsoft.com/office/drawing/2014/main" val="3984987157"/>
                  </a:ext>
                </a:extLst>
              </a:tr>
              <a:tr h="356805">
                <a:tc>
                  <a:txBody>
                    <a:bodyPr/>
                    <a:lstStyle/>
                    <a:p>
                      <a:pPr algn="just">
                        <a:lnSpc>
                          <a:spcPct val="115000"/>
                        </a:lnSpc>
                        <a:spcAft>
                          <a:spcPts val="600"/>
                        </a:spcAft>
                      </a:pPr>
                      <a:r>
                        <a:rPr lang="en-US" sz="1600">
                          <a:effectLst/>
                        </a:rPr>
                        <a:t>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a:txBody>
                    <a:bodyPr/>
                    <a:lstStyle/>
                    <a:p>
                      <a:pPr algn="just">
                        <a:lnSpc>
                          <a:spcPct val="115000"/>
                        </a:lnSpc>
                        <a:spcAft>
                          <a:spcPts val="600"/>
                        </a:spcAft>
                      </a:pPr>
                      <a:r>
                        <a:rPr lang="en-US" sz="1600">
                          <a:effectLst/>
                        </a:rPr>
                        <a:t>Ngày hòa bình, dì Bảy đã qua tuổi 40 nhưng không đi bước nữa mà ở quê chăm mẹ già.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rowSpan="3">
                  <a:txBody>
                    <a:bodyPr/>
                    <a:lstStyle/>
                    <a:p>
                      <a:pPr algn="just">
                        <a:lnSpc>
                          <a:spcPct val="115000"/>
                        </a:lnSpc>
                        <a:spcAft>
                          <a:spcPts val="600"/>
                        </a:spcAft>
                      </a:pPr>
                      <a:r>
                        <a:rPr lang="en-US" sz="1600">
                          <a:effectLst/>
                        </a:rPr>
                        <a:t>(Dì Bảy đã chọn cho mình cách sống như thế nào? Hãy nêu cảm nhận của em về người phụ nữ đó?)</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extLst>
                  <a:ext uri="{0D108BD9-81ED-4DB2-BD59-A6C34878D82A}">
                    <a16:rowId xmlns:a16="http://schemas.microsoft.com/office/drawing/2014/main" val="3743290939"/>
                  </a:ext>
                </a:extLst>
              </a:tr>
              <a:tr h="285866">
                <a:tc>
                  <a:txBody>
                    <a:bodyPr/>
                    <a:lstStyle/>
                    <a:p>
                      <a:pPr algn="just">
                        <a:lnSpc>
                          <a:spcPct val="115000"/>
                        </a:lnSpc>
                        <a:spcAft>
                          <a:spcPts val="600"/>
                        </a:spcAft>
                      </a:pPr>
                      <a:r>
                        <a:rPr lang="en-US" sz="1600">
                          <a:effectLst/>
                        </a:rPr>
                        <a:t>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a:txBody>
                    <a:bodyPr/>
                    <a:lstStyle/>
                    <a:p>
                      <a:pPr algn="just">
                        <a:lnSpc>
                          <a:spcPct val="115000"/>
                        </a:lnSpc>
                        <a:spcAft>
                          <a:spcPts val="600"/>
                        </a:spcAft>
                      </a:pPr>
                      <a:r>
                        <a:rPr lang="en-US"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vMerge="1">
                  <a:txBody>
                    <a:bodyPr/>
                    <a:lstStyle/>
                    <a:p>
                      <a:endParaRPr lang="en-US"/>
                    </a:p>
                  </a:txBody>
                  <a:tcPr/>
                </a:tc>
                <a:extLst>
                  <a:ext uri="{0D108BD9-81ED-4DB2-BD59-A6C34878D82A}">
                    <a16:rowId xmlns:a16="http://schemas.microsoft.com/office/drawing/2014/main" val="3375121642"/>
                  </a:ext>
                </a:extLst>
              </a:tr>
              <a:tr h="391221">
                <a:tc>
                  <a:txBody>
                    <a:bodyPr/>
                    <a:lstStyle/>
                    <a:p>
                      <a:pPr algn="just">
                        <a:lnSpc>
                          <a:spcPct val="115000"/>
                        </a:lnSpc>
                        <a:spcAft>
                          <a:spcPts val="600"/>
                        </a:spcAft>
                      </a:pPr>
                      <a:r>
                        <a:rPr lang="en-US" sz="1600">
                          <a:effectLst/>
                        </a:rPr>
                        <a:t>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a:txBody>
                    <a:bodyPr/>
                    <a:lstStyle/>
                    <a:p>
                      <a:pPr algn="just">
                        <a:lnSpc>
                          <a:spcPct val="115000"/>
                        </a:lnSpc>
                        <a:spcAft>
                          <a:spcPts val="600"/>
                        </a:spcAft>
                      </a:pPr>
                      <a:r>
                        <a:rPr lang="en-US" sz="1600">
                          <a:effectLst/>
                        </a:rPr>
                        <a:t>Năm nay, dì đã tròn 80 tuổi, đang ngồi đợi Tết, nguyện cầu hồn thiêng cho những người đã ngã xuống.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vMerge="1">
                  <a:txBody>
                    <a:bodyPr/>
                    <a:lstStyle/>
                    <a:p>
                      <a:endParaRPr lang="en-US"/>
                    </a:p>
                  </a:txBody>
                  <a:tcPr/>
                </a:tc>
                <a:extLst>
                  <a:ext uri="{0D108BD9-81ED-4DB2-BD59-A6C34878D82A}">
                    <a16:rowId xmlns:a16="http://schemas.microsoft.com/office/drawing/2014/main" val="653652500"/>
                  </a:ext>
                </a:extLst>
              </a:tr>
              <a:tr h="391924">
                <a:tc gridSpan="3">
                  <a:txBody>
                    <a:bodyPr/>
                    <a:lstStyle/>
                    <a:p>
                      <a:pPr algn="just">
                        <a:lnSpc>
                          <a:spcPct val="115000"/>
                        </a:lnSpc>
                        <a:spcAft>
                          <a:spcPts val="600"/>
                        </a:spcAft>
                      </a:pPr>
                      <a:r>
                        <a:rPr lang="en-US" sz="1600" dirty="0">
                          <a:effectLst/>
                        </a:rPr>
                        <a:t>* </a:t>
                      </a:r>
                      <a:r>
                        <a:rPr lang="en-US" sz="1600" dirty="0" err="1">
                          <a:effectLst/>
                        </a:rPr>
                        <a:t>Câu</a:t>
                      </a:r>
                      <a:r>
                        <a:rPr lang="en-US" sz="1600" dirty="0">
                          <a:effectLst/>
                        </a:rPr>
                        <a:t> </a:t>
                      </a:r>
                      <a:r>
                        <a:rPr lang="en-US" sz="1600" dirty="0" err="1">
                          <a:effectLst/>
                        </a:rPr>
                        <a:t>chuyện</a:t>
                      </a:r>
                      <a:r>
                        <a:rPr lang="en-US" sz="1600" dirty="0">
                          <a:effectLst/>
                        </a:rPr>
                        <a:t> </a:t>
                      </a:r>
                      <a:r>
                        <a:rPr lang="en-US" sz="1600" dirty="0" err="1">
                          <a:effectLst/>
                        </a:rPr>
                        <a:t>cuộc</a:t>
                      </a:r>
                      <a:r>
                        <a:rPr lang="en-US" sz="1600" dirty="0">
                          <a:effectLst/>
                        </a:rPr>
                        <a:t> </a:t>
                      </a:r>
                      <a:r>
                        <a:rPr lang="en-US" sz="1600" dirty="0" err="1">
                          <a:effectLst/>
                        </a:rPr>
                        <a:t>đời</a:t>
                      </a:r>
                      <a:r>
                        <a:rPr lang="en-US" sz="1600" dirty="0">
                          <a:effectLst/>
                        </a:rPr>
                        <a:t> </a:t>
                      </a:r>
                      <a:r>
                        <a:rPr lang="en-US" sz="1600" dirty="0" err="1">
                          <a:effectLst/>
                        </a:rPr>
                        <a:t>dì</a:t>
                      </a:r>
                      <a:r>
                        <a:rPr lang="en-US" sz="1600" dirty="0">
                          <a:effectLst/>
                        </a:rPr>
                        <a:t> </a:t>
                      </a:r>
                      <a:r>
                        <a:rPr lang="en-US" sz="1600" dirty="0" err="1">
                          <a:effectLst/>
                        </a:rPr>
                        <a:t>Bảy</a:t>
                      </a:r>
                      <a:r>
                        <a:rPr lang="en-US" sz="1600" dirty="0">
                          <a:effectLst/>
                        </a:rPr>
                        <a:t> </a:t>
                      </a:r>
                      <a:r>
                        <a:rPr lang="en-US" sz="1600" dirty="0" err="1">
                          <a:effectLst/>
                        </a:rPr>
                        <a:t>giúp</a:t>
                      </a:r>
                      <a:r>
                        <a:rPr lang="en-US" sz="1600" dirty="0">
                          <a:effectLst/>
                        </a:rPr>
                        <a:t> </a:t>
                      </a:r>
                      <a:r>
                        <a:rPr lang="en-US" sz="1600" dirty="0" err="1">
                          <a:effectLst/>
                        </a:rPr>
                        <a:t>em</a:t>
                      </a:r>
                      <a:r>
                        <a:rPr lang="en-US" sz="1600" dirty="0">
                          <a:effectLst/>
                        </a:rPr>
                        <a:t> </a:t>
                      </a:r>
                      <a:r>
                        <a:rPr lang="en-US" sz="1600" dirty="0" err="1">
                          <a:effectLst/>
                        </a:rPr>
                        <a:t>hiểu</a:t>
                      </a:r>
                      <a:r>
                        <a:rPr lang="en-US" sz="1600" dirty="0">
                          <a:effectLst/>
                        </a:rPr>
                        <a:t> </a:t>
                      </a:r>
                      <a:r>
                        <a:rPr lang="en-US" sz="1600" dirty="0" err="1">
                          <a:effectLst/>
                        </a:rPr>
                        <a:t>thêm</a:t>
                      </a:r>
                      <a:r>
                        <a:rPr lang="en-US" sz="1600" dirty="0">
                          <a:effectLst/>
                        </a:rPr>
                        <a:t> </a:t>
                      </a:r>
                      <a:r>
                        <a:rPr lang="en-US" sz="1600" dirty="0" err="1">
                          <a:effectLst/>
                        </a:rPr>
                        <a:t>điều</a:t>
                      </a:r>
                      <a:r>
                        <a:rPr lang="en-US" sz="1600" dirty="0">
                          <a:effectLst/>
                        </a:rPr>
                        <a:t> </a:t>
                      </a:r>
                      <a:r>
                        <a:rPr lang="en-US" sz="1600" dirty="0" err="1">
                          <a:effectLst/>
                        </a:rPr>
                        <a:t>gì</a:t>
                      </a:r>
                      <a:r>
                        <a:rPr lang="en-US" sz="1600" dirty="0">
                          <a:effectLst/>
                        </a:rPr>
                        <a:t> </a:t>
                      </a:r>
                      <a:r>
                        <a:rPr lang="en-US" sz="1600" dirty="0" err="1">
                          <a:effectLst/>
                        </a:rPr>
                        <a:t>về</a:t>
                      </a:r>
                      <a:r>
                        <a:rPr lang="en-US" sz="1600" dirty="0">
                          <a:effectLst/>
                        </a:rPr>
                        <a:t> </a:t>
                      </a:r>
                      <a:r>
                        <a:rPr lang="en-US" sz="1600" dirty="0" err="1">
                          <a:effectLst/>
                        </a:rPr>
                        <a:t>những</a:t>
                      </a:r>
                      <a:r>
                        <a:rPr lang="en-US" sz="1600" dirty="0">
                          <a:effectLst/>
                        </a:rPr>
                        <a:t> </a:t>
                      </a:r>
                      <a:r>
                        <a:rPr lang="en-US" sz="1600" dirty="0" err="1">
                          <a:effectLst/>
                        </a:rPr>
                        <a:t>nỗi</a:t>
                      </a:r>
                      <a:r>
                        <a:rPr lang="en-US" sz="1600" dirty="0">
                          <a:effectLst/>
                        </a:rPr>
                        <a:t> </a:t>
                      </a:r>
                      <a:r>
                        <a:rPr lang="en-US" sz="1600" dirty="0" err="1">
                          <a:effectLst/>
                        </a:rPr>
                        <a:t>đau</a:t>
                      </a:r>
                      <a:r>
                        <a:rPr lang="en-US" sz="1600" dirty="0">
                          <a:effectLst/>
                        </a:rPr>
                        <a:t> </a:t>
                      </a:r>
                      <a:r>
                        <a:rPr lang="en-US" sz="1600" dirty="0" err="1">
                          <a:effectLst/>
                        </a:rPr>
                        <a:t>của</a:t>
                      </a:r>
                      <a:r>
                        <a:rPr lang="en-US" sz="1600" dirty="0">
                          <a:effectLst/>
                        </a:rPr>
                        <a:t> </a:t>
                      </a:r>
                      <a:r>
                        <a:rPr lang="en-US" sz="1600" dirty="0" err="1">
                          <a:effectLst/>
                        </a:rPr>
                        <a:t>chiến</a:t>
                      </a:r>
                      <a:r>
                        <a:rPr lang="en-US" sz="1600" dirty="0">
                          <a:effectLst/>
                        </a:rPr>
                        <a:t> </a:t>
                      </a:r>
                      <a:r>
                        <a:rPr lang="en-US" sz="1600" dirty="0" err="1">
                          <a:effectLst/>
                        </a:rPr>
                        <a:t>tranh</a:t>
                      </a:r>
                      <a:r>
                        <a:rPr lang="en-US" sz="1600" dirty="0">
                          <a:effectLst/>
                        </a:rPr>
                        <a:t>? </a:t>
                      </a:r>
                      <a:r>
                        <a:rPr lang="en-US" sz="1600" dirty="0" err="1">
                          <a:effectLst/>
                        </a:rPr>
                        <a:t>Từ</a:t>
                      </a:r>
                      <a:r>
                        <a:rPr lang="en-US" sz="1600" dirty="0">
                          <a:effectLst/>
                        </a:rPr>
                        <a:t> </a:t>
                      </a:r>
                      <a:r>
                        <a:rPr lang="en-US" sz="1600" dirty="0" err="1">
                          <a:effectLst/>
                        </a:rPr>
                        <a:t>đó</a:t>
                      </a:r>
                      <a:r>
                        <a:rPr lang="en-US" sz="1600" dirty="0">
                          <a:effectLst/>
                        </a:rPr>
                        <a:t>, </a:t>
                      </a:r>
                      <a:r>
                        <a:rPr lang="en-US" sz="1600" dirty="0" err="1">
                          <a:effectLst/>
                        </a:rPr>
                        <a:t>em</a:t>
                      </a:r>
                      <a:r>
                        <a:rPr lang="en-US" sz="1600" dirty="0">
                          <a:effectLst/>
                        </a:rPr>
                        <a:t> </a:t>
                      </a:r>
                      <a:r>
                        <a:rPr lang="en-US" sz="1600" dirty="0" err="1">
                          <a:effectLst/>
                        </a:rPr>
                        <a:t>thấy</a:t>
                      </a:r>
                      <a:r>
                        <a:rPr lang="en-US" sz="1600" dirty="0">
                          <a:effectLst/>
                        </a:rPr>
                        <a:t> </a:t>
                      </a:r>
                      <a:r>
                        <a:rPr lang="en-US" sz="1600" dirty="0" err="1">
                          <a:effectLst/>
                        </a:rPr>
                        <a:t>cần</a:t>
                      </a:r>
                      <a:r>
                        <a:rPr lang="en-US" sz="1600" dirty="0">
                          <a:effectLst/>
                        </a:rPr>
                        <a:t> </a:t>
                      </a:r>
                      <a:r>
                        <a:rPr lang="en-US" sz="1600" dirty="0" err="1">
                          <a:effectLst/>
                        </a:rPr>
                        <a:t>có</a:t>
                      </a:r>
                      <a:r>
                        <a:rPr lang="en-US" sz="1600" dirty="0">
                          <a:effectLst/>
                        </a:rPr>
                        <a:t> </a:t>
                      </a:r>
                      <a:r>
                        <a:rPr lang="en-US" sz="1600" dirty="0" err="1">
                          <a:effectLst/>
                        </a:rPr>
                        <a:t>thái</a:t>
                      </a:r>
                      <a:r>
                        <a:rPr lang="en-US" sz="1600" dirty="0">
                          <a:effectLst/>
                        </a:rPr>
                        <a:t> </a:t>
                      </a:r>
                      <a:r>
                        <a:rPr lang="en-US" sz="1600" dirty="0" err="1">
                          <a:effectLst/>
                        </a:rPr>
                        <a:t>độ</a:t>
                      </a:r>
                      <a:r>
                        <a:rPr lang="en-US" sz="1600" dirty="0">
                          <a:effectLst/>
                        </a:rPr>
                        <a:t> </a:t>
                      </a:r>
                      <a:r>
                        <a:rPr lang="en-US" sz="1600" dirty="0" err="1">
                          <a:effectLst/>
                        </a:rPr>
                        <a:t>như</a:t>
                      </a:r>
                      <a:r>
                        <a:rPr lang="en-US" sz="1600" dirty="0">
                          <a:effectLst/>
                        </a:rPr>
                        <a:t> </a:t>
                      </a:r>
                      <a:r>
                        <a:rPr lang="en-US" sz="1600" dirty="0" err="1">
                          <a:effectLst/>
                        </a:rPr>
                        <a:t>thế</a:t>
                      </a:r>
                      <a:r>
                        <a:rPr lang="en-US" sz="1600" dirty="0">
                          <a:effectLst/>
                        </a:rPr>
                        <a:t> </a:t>
                      </a:r>
                      <a:r>
                        <a:rPr lang="en-US" sz="1600" dirty="0" err="1">
                          <a:effectLst/>
                        </a:rPr>
                        <a:t>nào</a:t>
                      </a:r>
                      <a:r>
                        <a:rPr lang="en-US" sz="1600" dirty="0">
                          <a:effectLst/>
                        </a:rPr>
                        <a:t> </a:t>
                      </a:r>
                      <a:r>
                        <a:rPr lang="en-US" sz="1600" dirty="0" err="1">
                          <a:effectLst/>
                        </a:rPr>
                        <a:t>khi</a:t>
                      </a:r>
                      <a:r>
                        <a:rPr lang="en-US" sz="1600" dirty="0">
                          <a:effectLst/>
                        </a:rPr>
                        <a:t> </a:t>
                      </a:r>
                      <a:r>
                        <a:rPr lang="en-US" sz="1600" dirty="0" err="1">
                          <a:effectLst/>
                        </a:rPr>
                        <a:t>được</a:t>
                      </a:r>
                      <a:r>
                        <a:rPr lang="en-US" sz="1600" dirty="0">
                          <a:effectLst/>
                        </a:rPr>
                        <a:t> </a:t>
                      </a:r>
                      <a:r>
                        <a:rPr lang="en-US" sz="1600" dirty="0" err="1">
                          <a:effectLst/>
                        </a:rPr>
                        <a:t>sống</a:t>
                      </a:r>
                      <a:r>
                        <a:rPr lang="en-US" sz="1600" dirty="0">
                          <a:effectLst/>
                        </a:rPr>
                        <a:t> </a:t>
                      </a:r>
                      <a:r>
                        <a:rPr lang="en-US" sz="1600" dirty="0" err="1">
                          <a:effectLst/>
                        </a:rPr>
                        <a:t>trong</a:t>
                      </a:r>
                      <a:r>
                        <a:rPr lang="en-US" sz="1600" dirty="0">
                          <a:effectLst/>
                        </a:rPr>
                        <a:t> </a:t>
                      </a:r>
                      <a:r>
                        <a:rPr lang="en-US" sz="1600" dirty="0" err="1">
                          <a:effectLst/>
                        </a:rPr>
                        <a:t>hòa</a:t>
                      </a:r>
                      <a:r>
                        <a:rPr lang="en-US" sz="1600" dirty="0">
                          <a:effectLst/>
                        </a:rPr>
                        <a:t> </a:t>
                      </a:r>
                      <a:r>
                        <a:rPr lang="en-US" sz="1600" dirty="0" err="1">
                          <a:effectLst/>
                        </a:rPr>
                        <a:t>bình</a:t>
                      </a:r>
                      <a:r>
                        <a:rPr lang="en-US" sz="1600" dirty="0">
                          <a:effectLst/>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928" marR="3792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2942672"/>
                  </a:ext>
                </a:extLst>
              </a:tr>
            </a:tbl>
          </a:graphicData>
        </a:graphic>
      </p:graphicFrame>
    </p:spTree>
    <p:extLst>
      <p:ext uri="{BB962C8B-B14F-4D97-AF65-F5344CB8AC3E}">
        <p14:creationId xmlns:p14="http://schemas.microsoft.com/office/powerpoint/2010/main" val="2707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3217CE-CEC8-4179-8099-E459B4ACCE03}"/>
              </a:ext>
            </a:extLst>
          </p:cNvPr>
          <p:cNvGraphicFramePr>
            <a:graphicFrameLocks noGrp="1"/>
          </p:cNvGraphicFramePr>
          <p:nvPr>
            <p:extLst>
              <p:ext uri="{D42A27DB-BD31-4B8C-83A1-F6EECF244321}">
                <p14:modId xmlns:p14="http://schemas.microsoft.com/office/powerpoint/2010/main" val="1817034325"/>
              </p:ext>
            </p:extLst>
          </p:nvPr>
        </p:nvGraphicFramePr>
        <p:xfrm>
          <a:off x="-1" y="-59951"/>
          <a:ext cx="11959771" cy="6592559"/>
        </p:xfrm>
        <a:graphic>
          <a:graphicData uri="http://schemas.openxmlformats.org/drawingml/2006/table">
            <a:tbl>
              <a:tblPr bandRow="1">
                <a:tableStyleId>{5C22544A-7EE6-4342-B048-85BDC9FD1C3A}</a:tableStyleId>
              </a:tblPr>
              <a:tblGrid>
                <a:gridCol w="406401">
                  <a:extLst>
                    <a:ext uri="{9D8B030D-6E8A-4147-A177-3AD203B41FA5}">
                      <a16:colId xmlns:a16="http://schemas.microsoft.com/office/drawing/2014/main" val="1575458297"/>
                    </a:ext>
                  </a:extLst>
                </a:gridCol>
                <a:gridCol w="5964214">
                  <a:extLst>
                    <a:ext uri="{9D8B030D-6E8A-4147-A177-3AD203B41FA5}">
                      <a16:colId xmlns:a16="http://schemas.microsoft.com/office/drawing/2014/main" val="5020370"/>
                    </a:ext>
                  </a:extLst>
                </a:gridCol>
                <a:gridCol w="5589156">
                  <a:extLst>
                    <a:ext uri="{9D8B030D-6E8A-4147-A177-3AD203B41FA5}">
                      <a16:colId xmlns:a16="http://schemas.microsoft.com/office/drawing/2014/main" val="4262179944"/>
                    </a:ext>
                  </a:extLst>
                </a:gridCol>
              </a:tblGrid>
              <a:tr h="271661">
                <a:tc gridSpan="3">
                  <a:txBody>
                    <a:bodyPr/>
                    <a:lstStyle/>
                    <a:p>
                      <a:pPr algn="ctr">
                        <a:lnSpc>
                          <a:spcPct val="115000"/>
                        </a:lnSpc>
                        <a:spcAft>
                          <a:spcPts val="600"/>
                        </a:spcAft>
                      </a:pPr>
                      <a:r>
                        <a:rPr lang="en-US" sz="1800">
                          <a:effectLst/>
                        </a:rPr>
                        <a:t>PHIẾU HỌC TẬP SỐ 01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9231115"/>
                  </a:ext>
                </a:extLst>
              </a:tr>
              <a:tr h="202265">
                <a:tc gridSpan="2">
                  <a:txBody>
                    <a:bodyPr/>
                    <a:lstStyle/>
                    <a:p>
                      <a:pPr algn="ctr">
                        <a:lnSpc>
                          <a:spcPct val="115000"/>
                        </a:lnSpc>
                        <a:spcAft>
                          <a:spcPts val="600"/>
                        </a:spcAft>
                      </a:pPr>
                      <a:r>
                        <a:rPr lang="en-US" sz="1800">
                          <a:effectLst/>
                        </a:rPr>
                        <a:t>Sự việc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tc hMerge="1">
                  <a:txBody>
                    <a:bodyPr/>
                    <a:lstStyle/>
                    <a:p>
                      <a:endParaRPr lang="en-US"/>
                    </a:p>
                  </a:txBody>
                  <a:tcPr/>
                </a:tc>
                <a:tc>
                  <a:txBody>
                    <a:bodyPr/>
                    <a:lstStyle/>
                    <a:p>
                      <a:pPr algn="ctr">
                        <a:lnSpc>
                          <a:spcPct val="115000"/>
                        </a:lnSpc>
                        <a:spcAft>
                          <a:spcPts val="600"/>
                        </a:spcAft>
                      </a:pPr>
                      <a:r>
                        <a:rPr lang="en-US" sz="1800">
                          <a:effectLst/>
                        </a:rPr>
                        <a:t>Nhận xét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extLst>
                  <a:ext uri="{0D108BD9-81ED-4DB2-BD59-A6C34878D82A}">
                    <a16:rowId xmlns:a16="http://schemas.microsoft.com/office/drawing/2014/main" val="2780320665"/>
                  </a:ext>
                </a:extLst>
              </a:tr>
              <a:tr h="1365494">
                <a:tc>
                  <a:txBody>
                    <a:bodyPr/>
                    <a:lstStyle/>
                    <a:p>
                      <a:pPr algn="ctr">
                        <a:lnSpc>
                          <a:spcPct val="115000"/>
                        </a:lnSpc>
                        <a:spcAft>
                          <a:spcPts val="600"/>
                        </a:spcAft>
                      </a:pPr>
                      <a:r>
                        <a:rPr lang="en-US" sz="1800" dirty="0">
                          <a:effectLst/>
                        </a:rPr>
                        <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nchor="ctr"/>
                </a:tc>
                <a:tc>
                  <a:txBody>
                    <a:bodyPr/>
                    <a:lstStyle/>
                    <a:p>
                      <a:pPr algn="just">
                        <a:lnSpc>
                          <a:spcPct val="115000"/>
                        </a:lnSpc>
                        <a:spcAft>
                          <a:spcPts val="600"/>
                        </a:spcAft>
                      </a:pPr>
                      <a:r>
                        <a:rPr lang="en-US" sz="1800" dirty="0">
                          <a:effectLst/>
                        </a:rPr>
                        <a:t> </a:t>
                      </a:r>
                      <a:r>
                        <a:rPr lang="en-US" sz="1800" dirty="0" err="1">
                          <a:effectLst/>
                        </a:rPr>
                        <a:t>Dì</a:t>
                      </a:r>
                      <a:r>
                        <a:rPr lang="en-US" sz="1800" dirty="0">
                          <a:effectLst/>
                        </a:rPr>
                        <a:t> </a:t>
                      </a:r>
                      <a:r>
                        <a:rPr lang="en-US" sz="1800" dirty="0" err="1">
                          <a:effectLst/>
                        </a:rPr>
                        <a:t>Bảy</a:t>
                      </a:r>
                      <a:r>
                        <a:rPr lang="en-US" sz="1800" dirty="0">
                          <a:effectLst/>
                        </a:rPr>
                        <a:t> </a:t>
                      </a:r>
                      <a:r>
                        <a:rPr lang="en-US" sz="1800" dirty="0" err="1">
                          <a:effectLst/>
                        </a:rPr>
                        <a:t>lấy</a:t>
                      </a:r>
                      <a:r>
                        <a:rPr lang="en-US" sz="1800" dirty="0">
                          <a:effectLst/>
                        </a:rPr>
                        <a:t> </a:t>
                      </a:r>
                      <a:r>
                        <a:rPr lang="en-US" sz="1800" dirty="0" err="1">
                          <a:effectLst/>
                        </a:rPr>
                        <a:t>chồng</a:t>
                      </a:r>
                      <a:r>
                        <a:rPr lang="en-US" sz="1800" dirty="0">
                          <a:effectLst/>
                        </a:rPr>
                        <a:t> </a:t>
                      </a:r>
                      <a:r>
                        <a:rPr lang="en-US" sz="1800" dirty="0" err="1">
                          <a:effectLst/>
                        </a:rPr>
                        <a:t>năm</a:t>
                      </a:r>
                      <a:r>
                        <a:rPr lang="en-US" sz="1800" dirty="0">
                          <a:effectLst/>
                        </a:rPr>
                        <a:t> 20 </a:t>
                      </a:r>
                      <a:r>
                        <a:rPr lang="en-US" sz="1800" dirty="0" err="1">
                          <a:effectLst/>
                        </a:rPr>
                        <a:t>tuổi</a:t>
                      </a:r>
                      <a:r>
                        <a:rPr lang="en-US" sz="1800" dirty="0">
                          <a:effectLst/>
                        </a:rPr>
                        <a:t>, </a:t>
                      </a:r>
                      <a:r>
                        <a:rPr lang="en-US" sz="1800" dirty="0" err="1">
                          <a:effectLst/>
                        </a:rPr>
                        <a:t>sau</a:t>
                      </a:r>
                      <a:r>
                        <a:rPr lang="en-US" sz="1800" dirty="0">
                          <a:effectLst/>
                        </a:rPr>
                        <a:t> </a:t>
                      </a:r>
                      <a:r>
                        <a:rPr lang="en-US" sz="1800" dirty="0" err="1">
                          <a:effectLst/>
                        </a:rPr>
                        <a:t>đám</a:t>
                      </a:r>
                      <a:r>
                        <a:rPr lang="en-US" sz="1800" dirty="0">
                          <a:effectLst/>
                        </a:rPr>
                        <a:t> </a:t>
                      </a:r>
                      <a:r>
                        <a:rPr lang="en-US" sz="1800" dirty="0" err="1">
                          <a:effectLst/>
                        </a:rPr>
                        <a:t>cưới</a:t>
                      </a:r>
                      <a:r>
                        <a:rPr lang="en-US" sz="1800" dirty="0">
                          <a:effectLst/>
                        </a:rPr>
                        <a:t> 1 </a:t>
                      </a:r>
                      <a:r>
                        <a:rPr lang="en-US" sz="1800" dirty="0" err="1">
                          <a:effectLst/>
                        </a:rPr>
                        <a:t>tháng</a:t>
                      </a:r>
                      <a:r>
                        <a:rPr lang="en-US" sz="1800" dirty="0">
                          <a:effectLst/>
                        </a:rPr>
                        <a:t>, </a:t>
                      </a:r>
                      <a:r>
                        <a:rPr lang="en-US" sz="1800" dirty="0" err="1">
                          <a:effectLst/>
                        </a:rPr>
                        <a:t>dì</a:t>
                      </a:r>
                      <a:r>
                        <a:rPr lang="en-US" sz="1800" dirty="0">
                          <a:effectLst/>
                        </a:rPr>
                        <a:t> </a:t>
                      </a:r>
                      <a:r>
                        <a:rPr lang="en-US" sz="1800" dirty="0" err="1">
                          <a:effectLst/>
                        </a:rPr>
                        <a:t>phải</a:t>
                      </a:r>
                      <a:r>
                        <a:rPr lang="en-US" sz="1800" dirty="0">
                          <a:effectLst/>
                        </a:rPr>
                        <a:t> </a:t>
                      </a:r>
                      <a:r>
                        <a:rPr lang="en-US" sz="1800" dirty="0" err="1">
                          <a:effectLst/>
                        </a:rPr>
                        <a:t>xa</a:t>
                      </a:r>
                      <a:r>
                        <a:rPr lang="en-US" sz="1800" dirty="0">
                          <a:effectLst/>
                        </a:rPr>
                        <a:t> </a:t>
                      </a:r>
                      <a:r>
                        <a:rPr lang="en-US" sz="1800" dirty="0" err="1">
                          <a:effectLst/>
                        </a:rPr>
                        <a:t>chồng</a:t>
                      </a:r>
                      <a:r>
                        <a:rPr lang="en-US" sz="1800" dirty="0">
                          <a:effectLst/>
                        </a:rPr>
                        <a:t> </a:t>
                      </a:r>
                      <a:r>
                        <a:rPr lang="en-US" sz="1800" dirty="0" err="1">
                          <a:effectLst/>
                        </a:rPr>
                        <a:t>vì</a:t>
                      </a:r>
                      <a:r>
                        <a:rPr lang="en-US" sz="1800" dirty="0">
                          <a:effectLst/>
                        </a:rPr>
                        <a:t> </a:t>
                      </a:r>
                      <a:r>
                        <a:rPr lang="en-US" sz="1800" dirty="0" err="1">
                          <a:effectLst/>
                        </a:rPr>
                        <a:t>dượng</a:t>
                      </a:r>
                      <a:r>
                        <a:rPr lang="en-US" sz="1800" dirty="0">
                          <a:effectLst/>
                        </a:rPr>
                        <a:t> </a:t>
                      </a:r>
                      <a:r>
                        <a:rPr lang="en-US" sz="1800" dirty="0" err="1">
                          <a:effectLst/>
                        </a:rPr>
                        <a:t>Bảy</a:t>
                      </a:r>
                      <a:r>
                        <a:rPr lang="en-US" sz="1800" dirty="0">
                          <a:effectLst/>
                        </a:rPr>
                        <a:t> ra </a:t>
                      </a:r>
                      <a:r>
                        <a:rPr lang="en-US" sz="1800" dirty="0" err="1">
                          <a:effectLst/>
                        </a:rPr>
                        <a:t>Bắc</a:t>
                      </a:r>
                      <a:r>
                        <a:rPr lang="en-US" sz="1800" dirty="0">
                          <a:effectLst/>
                        </a:rPr>
                        <a:t> </a:t>
                      </a:r>
                      <a:r>
                        <a:rPr lang="en-US" sz="1800" dirty="0" err="1">
                          <a:effectLst/>
                        </a:rPr>
                        <a:t>tập</a:t>
                      </a:r>
                      <a:r>
                        <a:rPr lang="en-US" sz="1800" dirty="0">
                          <a:effectLst/>
                        </a:rPr>
                        <a:t> </a:t>
                      </a:r>
                      <a:r>
                        <a:rPr lang="en-US" sz="1800" dirty="0" err="1">
                          <a:effectLst/>
                        </a:rPr>
                        <a:t>kết</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tc>
                  <a:txBody>
                    <a:bodyPr/>
                    <a:lstStyle/>
                    <a:p>
                      <a:pPr algn="just">
                        <a:lnSpc>
                          <a:spcPct val="115000"/>
                        </a:lnSpc>
                        <a:spcAft>
                          <a:spcPts val="6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extLst>
                  <a:ext uri="{0D108BD9-81ED-4DB2-BD59-A6C34878D82A}">
                    <a16:rowId xmlns:a16="http://schemas.microsoft.com/office/drawing/2014/main" val="363046777"/>
                  </a:ext>
                </a:extLst>
              </a:tr>
              <a:tr h="318941">
                <a:tc>
                  <a:txBody>
                    <a:bodyPr/>
                    <a:lstStyle/>
                    <a:p>
                      <a:pPr algn="ctr">
                        <a:lnSpc>
                          <a:spcPct val="115000"/>
                        </a:lnSpc>
                        <a:spcAft>
                          <a:spcPts val="600"/>
                        </a:spcAft>
                      </a:pPr>
                      <a:r>
                        <a:rPr lang="en-US" sz="1800" dirty="0">
                          <a:effectLst/>
                        </a:rPr>
                        <a:t>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nchor="ctr"/>
                </a:tc>
                <a:tc>
                  <a:txBody>
                    <a:bodyPr/>
                    <a:lstStyle/>
                    <a:p>
                      <a:pPr algn="just">
                        <a:lnSpc>
                          <a:spcPct val="115000"/>
                        </a:lnSpc>
                        <a:spcAft>
                          <a:spcPts val="600"/>
                        </a:spcAft>
                      </a:pPr>
                      <a:r>
                        <a:rPr lang="en-US" sz="1800" dirty="0">
                          <a:effectLst/>
                        </a:rPr>
                        <a:t>Bao </a:t>
                      </a:r>
                      <a:r>
                        <a:rPr lang="en-US" sz="1800" dirty="0" err="1">
                          <a:effectLst/>
                        </a:rPr>
                        <a:t>nhiêu</a:t>
                      </a:r>
                      <a:r>
                        <a:rPr lang="en-US" sz="1800" dirty="0">
                          <a:effectLst/>
                        </a:rPr>
                        <a:t> </a:t>
                      </a:r>
                      <a:r>
                        <a:rPr lang="en-US" sz="1800" dirty="0" err="1">
                          <a:effectLst/>
                        </a:rPr>
                        <a:t>năm</a:t>
                      </a:r>
                      <a:r>
                        <a:rPr lang="en-US" sz="1800" dirty="0">
                          <a:effectLst/>
                        </a:rPr>
                        <a:t> </a:t>
                      </a:r>
                      <a:r>
                        <a:rPr lang="en-US" sz="1800" dirty="0" err="1">
                          <a:effectLst/>
                        </a:rPr>
                        <a:t>đi</a:t>
                      </a:r>
                      <a:r>
                        <a:rPr lang="en-US" sz="1800" dirty="0">
                          <a:effectLst/>
                        </a:rPr>
                        <a:t> </a:t>
                      </a:r>
                      <a:r>
                        <a:rPr lang="en-US" sz="1800" dirty="0" err="1">
                          <a:effectLst/>
                        </a:rPr>
                        <a:t>chiến</a:t>
                      </a:r>
                      <a:r>
                        <a:rPr lang="en-US" sz="1800" dirty="0">
                          <a:effectLst/>
                        </a:rPr>
                        <a:t> </a:t>
                      </a:r>
                      <a:r>
                        <a:rPr lang="en-US" sz="1800" dirty="0" err="1">
                          <a:effectLst/>
                        </a:rPr>
                        <a:t>đấu</a:t>
                      </a:r>
                      <a:r>
                        <a:rPr lang="en-US" sz="1800" dirty="0">
                          <a:effectLst/>
                        </a:rPr>
                        <a:t>, </a:t>
                      </a:r>
                      <a:r>
                        <a:rPr lang="en-US" sz="1800" dirty="0" err="1">
                          <a:effectLst/>
                        </a:rPr>
                        <a:t>dượng</a:t>
                      </a:r>
                      <a:r>
                        <a:rPr lang="en-US" sz="1800" dirty="0">
                          <a:effectLst/>
                        </a:rPr>
                        <a:t> </a:t>
                      </a:r>
                      <a:r>
                        <a:rPr lang="en-US" sz="1800" dirty="0" err="1">
                          <a:effectLst/>
                        </a:rPr>
                        <a:t>Bảy</a:t>
                      </a:r>
                      <a:r>
                        <a:rPr lang="en-US" sz="1800" dirty="0">
                          <a:effectLst/>
                        </a:rPr>
                        <a:t> </a:t>
                      </a:r>
                      <a:r>
                        <a:rPr lang="en-US" sz="1800" dirty="0" err="1">
                          <a:effectLst/>
                        </a:rPr>
                        <a:t>rất</a:t>
                      </a:r>
                      <a:r>
                        <a:rPr lang="en-US" sz="1800" dirty="0">
                          <a:effectLst/>
                        </a:rPr>
                        <a:t> </a:t>
                      </a:r>
                      <a:r>
                        <a:rPr lang="en-US" sz="1800" dirty="0" err="1">
                          <a:effectLst/>
                        </a:rPr>
                        <a:t>ít</a:t>
                      </a:r>
                      <a:r>
                        <a:rPr lang="en-US" sz="1800" dirty="0">
                          <a:effectLst/>
                        </a:rPr>
                        <a:t> </a:t>
                      </a:r>
                      <a:r>
                        <a:rPr lang="en-US" sz="1800" dirty="0" err="1">
                          <a:effectLst/>
                        </a:rPr>
                        <a:t>có</a:t>
                      </a:r>
                      <a:r>
                        <a:rPr lang="en-US" sz="1800" dirty="0">
                          <a:effectLst/>
                        </a:rPr>
                        <a:t> </a:t>
                      </a:r>
                      <a:r>
                        <a:rPr lang="en-US" sz="1800" dirty="0" err="1">
                          <a:effectLst/>
                        </a:rPr>
                        <a:t>điều</a:t>
                      </a:r>
                      <a:r>
                        <a:rPr lang="en-US" sz="1800" dirty="0">
                          <a:effectLst/>
                        </a:rPr>
                        <a:t> </a:t>
                      </a:r>
                      <a:r>
                        <a:rPr lang="en-US" sz="1800" dirty="0" err="1">
                          <a:effectLst/>
                        </a:rPr>
                        <a:t>kiện</a:t>
                      </a:r>
                      <a:r>
                        <a:rPr lang="en-US" sz="1800" dirty="0">
                          <a:effectLst/>
                        </a:rPr>
                        <a:t> </a:t>
                      </a:r>
                      <a:r>
                        <a:rPr lang="en-US" sz="1800" dirty="0" err="1">
                          <a:effectLst/>
                        </a:rPr>
                        <a:t>liên</a:t>
                      </a:r>
                      <a:r>
                        <a:rPr lang="en-US" sz="1800" dirty="0">
                          <a:effectLst/>
                        </a:rPr>
                        <a:t> </a:t>
                      </a:r>
                      <a:r>
                        <a:rPr lang="en-US" sz="1800" dirty="0" err="1">
                          <a:effectLst/>
                        </a:rPr>
                        <a:t>lạc</a:t>
                      </a:r>
                      <a:r>
                        <a:rPr lang="en-US" sz="1800" dirty="0">
                          <a:effectLst/>
                        </a:rPr>
                        <a:t> </a:t>
                      </a:r>
                      <a:r>
                        <a:rPr lang="en-US" sz="1800" dirty="0" err="1">
                          <a:effectLst/>
                        </a:rPr>
                        <a:t>với</a:t>
                      </a:r>
                      <a:r>
                        <a:rPr lang="en-US" sz="1800" dirty="0">
                          <a:effectLst/>
                        </a:rPr>
                        <a:t> </a:t>
                      </a:r>
                      <a:r>
                        <a:rPr lang="en-US" sz="1800" dirty="0" err="1">
                          <a:effectLst/>
                        </a:rPr>
                        <a:t>dì</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tc rowSpan="2">
                  <a:txBody>
                    <a:bodyPr/>
                    <a:lstStyle/>
                    <a:p>
                      <a:pPr algn="just">
                        <a:lnSpc>
                          <a:spcPct val="115000"/>
                        </a:lnSpc>
                        <a:spcAft>
                          <a:spcPts val="600"/>
                        </a:spcAft>
                      </a:pPr>
                      <a:endParaRPr lang="en-US" sz="1800" dirty="0">
                        <a:effectLst/>
                      </a:endParaRPr>
                    </a:p>
                  </a:txBody>
                  <a:tcPr marL="41451" marR="41451" marT="0" marB="0"/>
                </a:tc>
                <a:extLst>
                  <a:ext uri="{0D108BD9-81ED-4DB2-BD59-A6C34878D82A}">
                    <a16:rowId xmlns:a16="http://schemas.microsoft.com/office/drawing/2014/main" val="51970991"/>
                  </a:ext>
                </a:extLst>
              </a:tr>
              <a:tr h="641985">
                <a:tc>
                  <a:txBody>
                    <a:bodyPr/>
                    <a:lstStyle/>
                    <a:p>
                      <a:pPr algn="ctr">
                        <a:lnSpc>
                          <a:spcPct val="115000"/>
                        </a:lnSpc>
                        <a:spcAft>
                          <a:spcPts val="600"/>
                        </a:spcAft>
                      </a:pPr>
                      <a:r>
                        <a:rPr lang="en-US" sz="1800" dirty="0">
                          <a:effectLst/>
                        </a:rPr>
                        <a:t>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nchor="ctr"/>
                </a:tc>
                <a:tc>
                  <a:txBody>
                    <a:bodyPr/>
                    <a:lstStyle/>
                    <a:p>
                      <a:pPr algn="just">
                        <a:lnSpc>
                          <a:spcPct val="115000"/>
                        </a:lnSpc>
                        <a:spcAft>
                          <a:spcPts val="6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tc vMerge="1">
                  <a:txBody>
                    <a:bodyPr/>
                    <a:lstStyle/>
                    <a:p>
                      <a:endParaRPr lang="en-US"/>
                    </a:p>
                  </a:txBody>
                  <a:tcPr/>
                </a:tc>
                <a:extLst>
                  <a:ext uri="{0D108BD9-81ED-4DB2-BD59-A6C34878D82A}">
                    <a16:rowId xmlns:a16="http://schemas.microsoft.com/office/drawing/2014/main" val="1986960518"/>
                  </a:ext>
                </a:extLst>
              </a:tr>
              <a:tr h="352716">
                <a:tc>
                  <a:txBody>
                    <a:bodyPr/>
                    <a:lstStyle/>
                    <a:p>
                      <a:pPr algn="ctr">
                        <a:lnSpc>
                          <a:spcPct val="115000"/>
                        </a:lnSpc>
                        <a:spcAft>
                          <a:spcPts val="600"/>
                        </a:spcAft>
                      </a:pPr>
                      <a:r>
                        <a:rPr lang="en-US" sz="1800" dirty="0">
                          <a:effectLst/>
                        </a:rPr>
                        <a:t>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nchor="ctr"/>
                </a:tc>
                <a:tc>
                  <a:txBody>
                    <a:bodyPr/>
                    <a:lstStyle/>
                    <a:p>
                      <a:pPr algn="just">
                        <a:lnSpc>
                          <a:spcPct val="115000"/>
                        </a:lnSpc>
                        <a:spcAft>
                          <a:spcPts val="600"/>
                        </a:spcAft>
                      </a:pPr>
                      <a:r>
                        <a:rPr lang="en-US" sz="1800" dirty="0" err="1">
                          <a:effectLst/>
                        </a:rPr>
                        <a:t>Năm</a:t>
                      </a:r>
                      <a:r>
                        <a:rPr lang="en-US" sz="1800" dirty="0">
                          <a:effectLst/>
                        </a:rPr>
                        <a:t> 1975, </a:t>
                      </a:r>
                      <a:r>
                        <a:rPr lang="en-US" sz="1800" dirty="0" err="1">
                          <a:effectLst/>
                        </a:rPr>
                        <a:t>dì</a:t>
                      </a:r>
                      <a:r>
                        <a:rPr lang="en-US" sz="1800" dirty="0">
                          <a:effectLst/>
                        </a:rPr>
                        <a:t> </a:t>
                      </a:r>
                      <a:r>
                        <a:rPr lang="en-US" sz="1800" dirty="0" err="1">
                          <a:effectLst/>
                        </a:rPr>
                        <a:t>nhận</a:t>
                      </a:r>
                      <a:r>
                        <a:rPr lang="en-US" sz="1800" dirty="0">
                          <a:effectLst/>
                        </a:rPr>
                        <a:t> </a:t>
                      </a:r>
                      <a:r>
                        <a:rPr lang="en-US" sz="1800" dirty="0" err="1">
                          <a:effectLst/>
                        </a:rPr>
                        <a:t>được</a:t>
                      </a:r>
                      <a:r>
                        <a:rPr lang="en-US" sz="1800" dirty="0">
                          <a:effectLst/>
                        </a:rPr>
                        <a:t> </a:t>
                      </a:r>
                      <a:r>
                        <a:rPr lang="en-US" sz="1800" dirty="0" err="1">
                          <a:effectLst/>
                        </a:rPr>
                        <a:t>giấy</a:t>
                      </a:r>
                      <a:r>
                        <a:rPr lang="en-US" sz="1800" dirty="0">
                          <a:effectLst/>
                        </a:rPr>
                        <a:t> </a:t>
                      </a:r>
                      <a:r>
                        <a:rPr lang="en-US" sz="1800" dirty="0" err="1">
                          <a:effectLst/>
                        </a:rPr>
                        <a:t>báo</a:t>
                      </a:r>
                      <a:r>
                        <a:rPr lang="en-US" sz="1800" dirty="0">
                          <a:effectLst/>
                        </a:rPr>
                        <a:t> </a:t>
                      </a:r>
                      <a:r>
                        <a:rPr lang="en-US" sz="1800" dirty="0" err="1">
                          <a:effectLst/>
                        </a:rPr>
                        <a:t>tử</a:t>
                      </a:r>
                      <a:r>
                        <a:rPr lang="en-US" sz="1800" dirty="0">
                          <a:effectLst/>
                        </a:rPr>
                        <a:t> </a:t>
                      </a:r>
                      <a:r>
                        <a:rPr lang="en-US" sz="1800" dirty="0" err="1">
                          <a:effectLst/>
                        </a:rPr>
                        <a:t>của</a:t>
                      </a:r>
                      <a:r>
                        <a:rPr lang="en-US" sz="1800" dirty="0">
                          <a:effectLst/>
                        </a:rPr>
                        <a:t> </a:t>
                      </a:r>
                      <a:r>
                        <a:rPr lang="en-US" sz="1800" dirty="0" err="1">
                          <a:effectLst/>
                        </a:rPr>
                        <a:t>dượng</a:t>
                      </a:r>
                      <a:r>
                        <a:rPr lang="en-US" sz="1800" dirty="0">
                          <a:effectLst/>
                        </a:rPr>
                        <a:t> </a:t>
                      </a:r>
                      <a:r>
                        <a:rPr lang="en-US" sz="1800" dirty="0" err="1">
                          <a:effectLst/>
                        </a:rPr>
                        <a:t>Bảy</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tc rowSpan="2">
                  <a:txBody>
                    <a:bodyPr/>
                    <a:lstStyle/>
                    <a:p>
                      <a:pPr algn="just">
                        <a:lnSpc>
                          <a:spcPct val="115000"/>
                        </a:lnSpc>
                        <a:spcAft>
                          <a:spcPts val="600"/>
                        </a:spcAft>
                      </a:pPr>
                      <a:endParaRPr lang="en-US" sz="1800" dirty="0">
                        <a:effectLst/>
                      </a:endParaRPr>
                    </a:p>
                  </a:txBody>
                  <a:tcPr marL="41451" marR="41451" marT="0" marB="0"/>
                </a:tc>
                <a:extLst>
                  <a:ext uri="{0D108BD9-81ED-4DB2-BD59-A6C34878D82A}">
                    <a16:rowId xmlns:a16="http://schemas.microsoft.com/office/drawing/2014/main" val="1320574141"/>
                  </a:ext>
                </a:extLst>
              </a:tr>
              <a:tr h="618884">
                <a:tc>
                  <a:txBody>
                    <a:bodyPr/>
                    <a:lstStyle/>
                    <a:p>
                      <a:pPr algn="ctr">
                        <a:lnSpc>
                          <a:spcPct val="115000"/>
                        </a:lnSpc>
                        <a:spcAft>
                          <a:spcPts val="600"/>
                        </a:spcAft>
                      </a:pPr>
                      <a:r>
                        <a:rPr lang="en-US" sz="1800">
                          <a:effectLst/>
                        </a:rPr>
                        <a:t>đ</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nchor="ctr"/>
                </a:tc>
                <a:tc>
                  <a:txBody>
                    <a:bodyPr/>
                    <a:lstStyle/>
                    <a:p>
                      <a:pPr algn="just">
                        <a:lnSpc>
                          <a:spcPct val="115000"/>
                        </a:lnSpc>
                        <a:spcAft>
                          <a:spcPts val="6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tc vMerge="1">
                  <a:txBody>
                    <a:bodyPr/>
                    <a:lstStyle/>
                    <a:p>
                      <a:endParaRPr lang="en-US"/>
                    </a:p>
                  </a:txBody>
                  <a:tcPr/>
                </a:tc>
                <a:extLst>
                  <a:ext uri="{0D108BD9-81ED-4DB2-BD59-A6C34878D82A}">
                    <a16:rowId xmlns:a16="http://schemas.microsoft.com/office/drawing/2014/main" val="391534111"/>
                  </a:ext>
                </a:extLst>
              </a:tr>
              <a:tr h="371138">
                <a:tc>
                  <a:txBody>
                    <a:bodyPr/>
                    <a:lstStyle/>
                    <a:p>
                      <a:pPr algn="ctr">
                        <a:lnSpc>
                          <a:spcPct val="115000"/>
                        </a:lnSpc>
                        <a:spcAft>
                          <a:spcPts val="600"/>
                        </a:spcAft>
                      </a:pPr>
                      <a:r>
                        <a:rPr lang="en-US" sz="1800">
                          <a:effectLst/>
                        </a:rPr>
                        <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nchor="ctr"/>
                </a:tc>
                <a:tc>
                  <a:txBody>
                    <a:bodyPr/>
                    <a:lstStyle/>
                    <a:p>
                      <a:pPr algn="just">
                        <a:lnSpc>
                          <a:spcPct val="115000"/>
                        </a:lnSpc>
                        <a:spcAft>
                          <a:spcPts val="600"/>
                        </a:spcAft>
                      </a:pPr>
                      <a:r>
                        <a:rPr lang="en-US" sz="1800" dirty="0" err="1">
                          <a:effectLst/>
                        </a:rPr>
                        <a:t>Ngày</a:t>
                      </a:r>
                      <a:r>
                        <a:rPr lang="en-US" sz="1800" dirty="0">
                          <a:effectLst/>
                        </a:rPr>
                        <a:t> </a:t>
                      </a:r>
                      <a:r>
                        <a:rPr lang="en-US" sz="1800" dirty="0" err="1">
                          <a:effectLst/>
                        </a:rPr>
                        <a:t>hòa</a:t>
                      </a:r>
                      <a:r>
                        <a:rPr lang="en-US" sz="1800" dirty="0">
                          <a:effectLst/>
                        </a:rPr>
                        <a:t> </a:t>
                      </a:r>
                      <a:r>
                        <a:rPr lang="en-US" sz="1800" dirty="0" err="1">
                          <a:effectLst/>
                        </a:rPr>
                        <a:t>bình</a:t>
                      </a:r>
                      <a:r>
                        <a:rPr lang="en-US" sz="1800" dirty="0">
                          <a:effectLst/>
                        </a:rPr>
                        <a:t>, </a:t>
                      </a:r>
                      <a:r>
                        <a:rPr lang="en-US" sz="1800" dirty="0" err="1">
                          <a:effectLst/>
                        </a:rPr>
                        <a:t>dì</a:t>
                      </a:r>
                      <a:r>
                        <a:rPr lang="en-US" sz="1800" dirty="0">
                          <a:effectLst/>
                        </a:rPr>
                        <a:t> </a:t>
                      </a:r>
                      <a:r>
                        <a:rPr lang="en-US" sz="1800" dirty="0" err="1">
                          <a:effectLst/>
                        </a:rPr>
                        <a:t>Bảy</a:t>
                      </a:r>
                      <a:r>
                        <a:rPr lang="en-US" sz="1800" dirty="0">
                          <a:effectLst/>
                        </a:rPr>
                        <a:t> </a:t>
                      </a:r>
                      <a:r>
                        <a:rPr lang="en-US" sz="1800" dirty="0" err="1">
                          <a:effectLst/>
                        </a:rPr>
                        <a:t>đã</a:t>
                      </a:r>
                      <a:r>
                        <a:rPr lang="en-US" sz="1800" dirty="0">
                          <a:effectLst/>
                        </a:rPr>
                        <a:t> qua </a:t>
                      </a:r>
                      <a:r>
                        <a:rPr lang="en-US" sz="1800" dirty="0" err="1">
                          <a:effectLst/>
                        </a:rPr>
                        <a:t>tuổi</a:t>
                      </a:r>
                      <a:r>
                        <a:rPr lang="en-US" sz="1800" dirty="0">
                          <a:effectLst/>
                        </a:rPr>
                        <a:t> 40 </a:t>
                      </a:r>
                      <a:r>
                        <a:rPr lang="en-US" sz="1800" dirty="0" err="1">
                          <a:effectLst/>
                        </a:rPr>
                        <a:t>nhưng</a:t>
                      </a:r>
                      <a:r>
                        <a:rPr lang="en-US" sz="1800" dirty="0">
                          <a:effectLst/>
                        </a:rPr>
                        <a:t> </a:t>
                      </a:r>
                      <a:r>
                        <a:rPr lang="en-US" sz="1800" dirty="0" err="1">
                          <a:effectLst/>
                        </a:rPr>
                        <a:t>không</a:t>
                      </a:r>
                      <a:r>
                        <a:rPr lang="en-US" sz="1800" dirty="0">
                          <a:effectLst/>
                        </a:rPr>
                        <a:t> </a:t>
                      </a:r>
                      <a:r>
                        <a:rPr lang="en-US" sz="1800" dirty="0" err="1">
                          <a:effectLst/>
                        </a:rPr>
                        <a:t>đi</a:t>
                      </a:r>
                      <a:r>
                        <a:rPr lang="en-US" sz="1800" dirty="0">
                          <a:effectLst/>
                        </a:rPr>
                        <a:t> </a:t>
                      </a:r>
                      <a:r>
                        <a:rPr lang="en-US" sz="1800" dirty="0" err="1">
                          <a:effectLst/>
                        </a:rPr>
                        <a:t>bước</a:t>
                      </a:r>
                      <a:r>
                        <a:rPr lang="en-US" sz="1800" dirty="0">
                          <a:effectLst/>
                        </a:rPr>
                        <a:t> </a:t>
                      </a:r>
                      <a:r>
                        <a:rPr lang="en-US" sz="1800" dirty="0" err="1">
                          <a:effectLst/>
                        </a:rPr>
                        <a:t>nữa</a:t>
                      </a:r>
                      <a:r>
                        <a:rPr lang="en-US" sz="1800" dirty="0">
                          <a:effectLst/>
                        </a:rPr>
                        <a:t> </a:t>
                      </a:r>
                      <a:r>
                        <a:rPr lang="en-US" sz="1800" dirty="0" err="1">
                          <a:effectLst/>
                        </a:rPr>
                        <a:t>mà</a:t>
                      </a:r>
                      <a:r>
                        <a:rPr lang="en-US" sz="1800" dirty="0">
                          <a:effectLst/>
                        </a:rPr>
                        <a:t> ở </a:t>
                      </a:r>
                      <a:r>
                        <a:rPr lang="en-US" sz="1800" dirty="0" err="1">
                          <a:effectLst/>
                        </a:rPr>
                        <a:t>quê</a:t>
                      </a:r>
                      <a:r>
                        <a:rPr lang="en-US" sz="1800" dirty="0">
                          <a:effectLst/>
                        </a:rPr>
                        <a:t> </a:t>
                      </a:r>
                      <a:r>
                        <a:rPr lang="en-US" sz="1800" dirty="0" err="1">
                          <a:effectLst/>
                        </a:rPr>
                        <a:t>chăm</a:t>
                      </a:r>
                      <a:r>
                        <a:rPr lang="en-US" sz="1800" dirty="0">
                          <a:effectLst/>
                        </a:rPr>
                        <a:t> </a:t>
                      </a:r>
                      <a:r>
                        <a:rPr lang="en-US" sz="1800" dirty="0" err="1">
                          <a:effectLst/>
                        </a:rPr>
                        <a:t>mẹ</a:t>
                      </a:r>
                      <a:r>
                        <a:rPr lang="en-US" sz="1800" dirty="0">
                          <a:effectLst/>
                        </a:rPr>
                        <a:t> </a:t>
                      </a:r>
                      <a:r>
                        <a:rPr lang="en-US" sz="1800" dirty="0" err="1">
                          <a:effectLst/>
                        </a:rPr>
                        <a:t>già</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tc rowSpan="3">
                  <a:txBody>
                    <a:bodyPr/>
                    <a:lstStyle/>
                    <a:p>
                      <a:pPr algn="just">
                        <a:lnSpc>
                          <a:spcPct val="115000"/>
                        </a:lnSpc>
                        <a:spcAft>
                          <a:spcPts val="600"/>
                        </a:spcAft>
                      </a:pPr>
                      <a:endParaRPr lang="en-US" sz="1800" dirty="0">
                        <a:effectLst/>
                      </a:endParaRPr>
                    </a:p>
                  </a:txBody>
                  <a:tcPr marL="41451" marR="41451" marT="0" marB="0"/>
                </a:tc>
                <a:extLst>
                  <a:ext uri="{0D108BD9-81ED-4DB2-BD59-A6C34878D82A}">
                    <a16:rowId xmlns:a16="http://schemas.microsoft.com/office/drawing/2014/main" val="251173653"/>
                  </a:ext>
                </a:extLst>
              </a:tr>
              <a:tr h="759886">
                <a:tc>
                  <a:txBody>
                    <a:bodyPr/>
                    <a:lstStyle/>
                    <a:p>
                      <a:pPr algn="ctr">
                        <a:lnSpc>
                          <a:spcPct val="115000"/>
                        </a:lnSpc>
                        <a:spcAft>
                          <a:spcPts val="600"/>
                        </a:spcAft>
                      </a:pPr>
                      <a:r>
                        <a:rPr lang="en-US" sz="1800">
                          <a:effectLst/>
                        </a:rPr>
                        <a:t>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nchor="ctr"/>
                </a:tc>
                <a:tc>
                  <a:txBody>
                    <a:bodyPr/>
                    <a:lstStyle/>
                    <a:p>
                      <a:pPr algn="just">
                        <a:lnSpc>
                          <a:spcPct val="115000"/>
                        </a:lnSpc>
                        <a:spcAft>
                          <a:spcPts val="600"/>
                        </a:spcAft>
                      </a:pP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tc vMerge="1">
                  <a:txBody>
                    <a:bodyPr/>
                    <a:lstStyle/>
                    <a:p>
                      <a:endParaRPr lang="en-US"/>
                    </a:p>
                  </a:txBody>
                  <a:tcPr/>
                </a:tc>
                <a:extLst>
                  <a:ext uri="{0D108BD9-81ED-4DB2-BD59-A6C34878D82A}">
                    <a16:rowId xmlns:a16="http://schemas.microsoft.com/office/drawing/2014/main" val="1506313045"/>
                  </a:ext>
                </a:extLst>
              </a:tr>
              <a:tr h="485896">
                <a:tc>
                  <a:txBody>
                    <a:bodyPr/>
                    <a:lstStyle/>
                    <a:p>
                      <a:pPr algn="ctr">
                        <a:lnSpc>
                          <a:spcPct val="115000"/>
                        </a:lnSpc>
                        <a:spcAft>
                          <a:spcPts val="600"/>
                        </a:spcAft>
                      </a:pPr>
                      <a:r>
                        <a:rPr lang="en-US" sz="1800">
                          <a:effectLst/>
                        </a:rPr>
                        <a: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nchor="ctr"/>
                </a:tc>
                <a:tc>
                  <a:txBody>
                    <a:bodyPr/>
                    <a:lstStyle/>
                    <a:p>
                      <a:pPr algn="just">
                        <a:lnSpc>
                          <a:spcPct val="115000"/>
                        </a:lnSpc>
                        <a:spcAft>
                          <a:spcPts val="600"/>
                        </a:spcAft>
                      </a:pPr>
                      <a:r>
                        <a:rPr lang="en-US" sz="1800" dirty="0" err="1">
                          <a:effectLst/>
                        </a:rPr>
                        <a:t>Năm</a:t>
                      </a:r>
                      <a:r>
                        <a:rPr lang="en-US" sz="1800" dirty="0">
                          <a:effectLst/>
                        </a:rPr>
                        <a:t> nay, </a:t>
                      </a:r>
                      <a:r>
                        <a:rPr lang="en-US" sz="1800" dirty="0" err="1">
                          <a:effectLst/>
                        </a:rPr>
                        <a:t>dì</a:t>
                      </a:r>
                      <a:r>
                        <a:rPr lang="en-US" sz="1800" dirty="0">
                          <a:effectLst/>
                        </a:rPr>
                        <a:t> 80 </a:t>
                      </a:r>
                      <a:r>
                        <a:rPr lang="en-US" sz="1800" dirty="0" err="1">
                          <a:effectLst/>
                        </a:rPr>
                        <a:t>tuổi</a:t>
                      </a:r>
                      <a:r>
                        <a:rPr lang="en-US" sz="1800" dirty="0">
                          <a:effectLst/>
                        </a:rPr>
                        <a:t>, </a:t>
                      </a:r>
                      <a:r>
                        <a:rPr lang="en-US" sz="1800" dirty="0" err="1">
                          <a:effectLst/>
                        </a:rPr>
                        <a:t>đang</a:t>
                      </a:r>
                      <a:r>
                        <a:rPr lang="en-US" sz="1800" dirty="0">
                          <a:effectLst/>
                        </a:rPr>
                        <a:t> </a:t>
                      </a:r>
                      <a:r>
                        <a:rPr lang="en-US" sz="1800" dirty="0" err="1">
                          <a:effectLst/>
                        </a:rPr>
                        <a:t>ngồi</a:t>
                      </a:r>
                      <a:r>
                        <a:rPr lang="en-US" sz="1800" dirty="0">
                          <a:effectLst/>
                        </a:rPr>
                        <a:t> </a:t>
                      </a:r>
                      <a:r>
                        <a:rPr lang="en-US" sz="1800" dirty="0" err="1">
                          <a:effectLst/>
                        </a:rPr>
                        <a:t>đợi</a:t>
                      </a:r>
                      <a:r>
                        <a:rPr lang="en-US" sz="1800" dirty="0">
                          <a:effectLst/>
                        </a:rPr>
                        <a:t> </a:t>
                      </a:r>
                      <a:r>
                        <a:rPr lang="en-US" sz="1800" dirty="0" err="1">
                          <a:effectLst/>
                        </a:rPr>
                        <a:t>Tết</a:t>
                      </a:r>
                      <a:r>
                        <a:rPr lang="en-US" sz="1800" dirty="0">
                          <a:effectLst/>
                        </a:rPr>
                        <a:t>, </a:t>
                      </a:r>
                      <a:r>
                        <a:rPr lang="en-US" sz="1800" dirty="0" err="1">
                          <a:effectLst/>
                        </a:rPr>
                        <a:t>nguyện</a:t>
                      </a:r>
                      <a:r>
                        <a:rPr lang="en-US" sz="1800" dirty="0">
                          <a:effectLst/>
                        </a:rPr>
                        <a:t> </a:t>
                      </a:r>
                      <a:r>
                        <a:rPr lang="en-US" sz="1800" dirty="0" err="1">
                          <a:effectLst/>
                        </a:rPr>
                        <a:t>cầu</a:t>
                      </a:r>
                      <a:r>
                        <a:rPr lang="en-US" sz="1800" dirty="0">
                          <a:effectLst/>
                        </a:rPr>
                        <a:t> </a:t>
                      </a:r>
                      <a:r>
                        <a:rPr lang="en-US" sz="1800" dirty="0" err="1">
                          <a:effectLst/>
                        </a:rPr>
                        <a:t>hồn</a:t>
                      </a:r>
                      <a:r>
                        <a:rPr lang="en-US" sz="1800" dirty="0">
                          <a:effectLst/>
                        </a:rPr>
                        <a:t> </a:t>
                      </a:r>
                      <a:r>
                        <a:rPr lang="en-US" sz="1800" dirty="0" err="1">
                          <a:effectLst/>
                        </a:rPr>
                        <a:t>thiêng</a:t>
                      </a:r>
                      <a:r>
                        <a:rPr lang="en-US" sz="1800" dirty="0">
                          <a:effectLst/>
                        </a:rPr>
                        <a:t> </a:t>
                      </a:r>
                      <a:r>
                        <a:rPr lang="en-US" sz="1800" dirty="0" err="1">
                          <a:effectLst/>
                        </a:rPr>
                        <a:t>cho</a:t>
                      </a:r>
                      <a:r>
                        <a:rPr lang="en-US" sz="1800" dirty="0">
                          <a:effectLst/>
                        </a:rPr>
                        <a:t> </a:t>
                      </a:r>
                      <a:r>
                        <a:rPr lang="en-US" sz="1800" dirty="0" err="1">
                          <a:effectLst/>
                        </a:rPr>
                        <a:t>những</a:t>
                      </a:r>
                      <a:r>
                        <a:rPr lang="en-US" sz="1800" dirty="0">
                          <a:effectLst/>
                        </a:rPr>
                        <a:t> </a:t>
                      </a:r>
                      <a:r>
                        <a:rPr lang="en-US" sz="1800" dirty="0" err="1">
                          <a:effectLst/>
                        </a:rPr>
                        <a:t>người</a:t>
                      </a:r>
                      <a:r>
                        <a:rPr lang="en-US" sz="1800" dirty="0">
                          <a:effectLst/>
                        </a:rPr>
                        <a:t> </a:t>
                      </a:r>
                      <a:r>
                        <a:rPr lang="en-US" sz="1800" dirty="0" err="1">
                          <a:effectLst/>
                        </a:rPr>
                        <a:t>đã</a:t>
                      </a:r>
                      <a:r>
                        <a:rPr lang="en-US" sz="1800" dirty="0">
                          <a:effectLst/>
                        </a:rPr>
                        <a:t> </a:t>
                      </a:r>
                      <a:r>
                        <a:rPr lang="en-US" sz="1800" dirty="0" err="1">
                          <a:effectLst/>
                        </a:rPr>
                        <a:t>ngã</a:t>
                      </a:r>
                      <a:r>
                        <a:rPr lang="en-US" sz="1800" dirty="0">
                          <a:effectLst/>
                        </a:rPr>
                        <a:t> </a:t>
                      </a:r>
                      <a:r>
                        <a:rPr lang="en-US" sz="1800" dirty="0" err="1">
                          <a:effectLst/>
                        </a:rPr>
                        <a:t>xuống</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tc vMerge="1">
                  <a:txBody>
                    <a:bodyPr/>
                    <a:lstStyle/>
                    <a:p>
                      <a:endParaRPr lang="en-US"/>
                    </a:p>
                  </a:txBody>
                  <a:tcPr/>
                </a:tc>
                <a:extLst>
                  <a:ext uri="{0D108BD9-81ED-4DB2-BD59-A6C34878D82A}">
                    <a16:rowId xmlns:a16="http://schemas.microsoft.com/office/drawing/2014/main" val="137436777"/>
                  </a:ext>
                </a:extLst>
              </a:tr>
              <a:tr h="429860">
                <a:tc gridSpan="3">
                  <a:txBody>
                    <a:bodyPr/>
                    <a:lstStyle/>
                    <a:p>
                      <a:pPr algn="just">
                        <a:lnSpc>
                          <a:spcPct val="115000"/>
                        </a:lnSpc>
                        <a:spcAft>
                          <a:spcPts val="6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51" marR="4145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8410582"/>
                  </a:ext>
                </a:extLst>
              </a:tr>
            </a:tbl>
          </a:graphicData>
        </a:graphic>
      </p:graphicFrame>
      <p:sp>
        <p:nvSpPr>
          <p:cNvPr id="3" name="TextBox 2">
            <a:extLst>
              <a:ext uri="{FF2B5EF4-FFF2-40B4-BE49-F238E27FC236}">
                <a16:creationId xmlns:a16="http://schemas.microsoft.com/office/drawing/2014/main" id="{224603B6-7A1A-4105-849D-C3607C74923A}"/>
              </a:ext>
            </a:extLst>
          </p:cNvPr>
          <p:cNvSpPr txBox="1"/>
          <p:nvPr/>
        </p:nvSpPr>
        <p:spPr>
          <a:xfrm>
            <a:off x="431800" y="2505670"/>
            <a:ext cx="5428342" cy="923330"/>
          </a:xfrm>
          <a:prstGeom prst="rect">
            <a:avLst/>
          </a:prstGeom>
          <a:noFill/>
        </p:spPr>
        <p:txBody>
          <a:bodyPr wrap="square" rtlCol="0">
            <a:spAutoFit/>
          </a:bodyPr>
          <a:lstStyle/>
          <a:p>
            <a:r>
              <a:rPr lang="en-US" dirty="0" err="1">
                <a:solidFill>
                  <a:srgbClr val="0070C0"/>
                </a:solidFill>
              </a:rPr>
              <a:t>Suốt</a:t>
            </a:r>
            <a:r>
              <a:rPr lang="en-US" dirty="0">
                <a:solidFill>
                  <a:srgbClr val="0070C0"/>
                </a:solidFill>
              </a:rPr>
              <a:t> 20 </a:t>
            </a:r>
            <a:r>
              <a:rPr lang="en-US" dirty="0" err="1">
                <a:solidFill>
                  <a:srgbClr val="0070C0"/>
                </a:solidFill>
              </a:rPr>
              <a:t>năm</a:t>
            </a:r>
            <a:r>
              <a:rPr lang="en-US" dirty="0">
                <a:solidFill>
                  <a:srgbClr val="0070C0"/>
                </a:solidFill>
              </a:rPr>
              <a:t>, </a:t>
            </a:r>
            <a:r>
              <a:rPr lang="en-US" dirty="0" err="1">
                <a:solidFill>
                  <a:srgbClr val="0070C0"/>
                </a:solidFill>
              </a:rPr>
              <a:t>dì</a:t>
            </a:r>
            <a:r>
              <a:rPr lang="en-US" dirty="0">
                <a:solidFill>
                  <a:srgbClr val="0070C0"/>
                </a:solidFill>
              </a:rPr>
              <a:t> ở </a:t>
            </a:r>
            <a:r>
              <a:rPr lang="en-US" dirty="0" err="1">
                <a:solidFill>
                  <a:srgbClr val="0070C0"/>
                </a:solidFill>
              </a:rPr>
              <a:t>nhà</a:t>
            </a:r>
            <a:r>
              <a:rPr lang="en-US" dirty="0">
                <a:solidFill>
                  <a:srgbClr val="0070C0"/>
                </a:solidFill>
              </a:rPr>
              <a:t> </a:t>
            </a:r>
            <a:r>
              <a:rPr lang="en-US" dirty="0" err="1">
                <a:solidFill>
                  <a:srgbClr val="0070C0"/>
                </a:solidFill>
              </a:rPr>
              <a:t>chờ</a:t>
            </a:r>
            <a:r>
              <a:rPr lang="en-US" dirty="0">
                <a:solidFill>
                  <a:srgbClr val="0070C0"/>
                </a:solidFill>
              </a:rPr>
              <a:t> </a:t>
            </a:r>
            <a:r>
              <a:rPr lang="en-US" dirty="0" err="1">
                <a:solidFill>
                  <a:srgbClr val="0070C0"/>
                </a:solidFill>
              </a:rPr>
              <a:t>đợi</a:t>
            </a:r>
            <a:r>
              <a:rPr lang="en-US" dirty="0">
                <a:solidFill>
                  <a:srgbClr val="0070C0"/>
                </a:solidFill>
              </a:rPr>
              <a:t>, </a:t>
            </a:r>
            <a:r>
              <a:rPr lang="en-US" dirty="0" err="1">
                <a:solidFill>
                  <a:srgbClr val="0070C0"/>
                </a:solidFill>
              </a:rPr>
              <a:t>trông</a:t>
            </a:r>
            <a:r>
              <a:rPr lang="en-US" dirty="0">
                <a:solidFill>
                  <a:srgbClr val="0070C0"/>
                </a:solidFill>
              </a:rPr>
              <a:t> </a:t>
            </a:r>
            <a:r>
              <a:rPr lang="en-US" dirty="0" err="1">
                <a:solidFill>
                  <a:srgbClr val="0070C0"/>
                </a:solidFill>
              </a:rPr>
              <a:t>ngóng</a:t>
            </a:r>
            <a:r>
              <a:rPr lang="en-US" dirty="0">
                <a:solidFill>
                  <a:srgbClr val="0070C0"/>
                </a:solidFill>
              </a:rPr>
              <a:t> tin </a:t>
            </a:r>
            <a:r>
              <a:rPr lang="en-US" dirty="0" err="1">
                <a:solidFill>
                  <a:srgbClr val="0070C0"/>
                </a:solidFill>
              </a:rPr>
              <a:t>tức</a:t>
            </a:r>
            <a:r>
              <a:rPr lang="en-US" dirty="0">
                <a:solidFill>
                  <a:srgbClr val="0070C0"/>
                </a:solidFill>
              </a:rPr>
              <a:t>, </a:t>
            </a:r>
            <a:r>
              <a:rPr lang="en-US" dirty="0" err="1">
                <a:solidFill>
                  <a:srgbClr val="0070C0"/>
                </a:solidFill>
              </a:rPr>
              <a:t>một</a:t>
            </a:r>
            <a:r>
              <a:rPr lang="en-US" dirty="0">
                <a:solidFill>
                  <a:srgbClr val="0070C0"/>
                </a:solidFill>
              </a:rPr>
              <a:t> </a:t>
            </a:r>
            <a:r>
              <a:rPr lang="en-US" dirty="0" err="1">
                <a:solidFill>
                  <a:srgbClr val="0070C0"/>
                </a:solidFill>
              </a:rPr>
              <a:t>lòng</a:t>
            </a:r>
            <a:r>
              <a:rPr lang="en-US" dirty="0">
                <a:solidFill>
                  <a:srgbClr val="0070C0"/>
                </a:solidFill>
              </a:rPr>
              <a:t> </a:t>
            </a:r>
            <a:r>
              <a:rPr lang="en-US" dirty="0" err="1">
                <a:solidFill>
                  <a:srgbClr val="0070C0"/>
                </a:solidFill>
              </a:rPr>
              <a:t>hướng</a:t>
            </a:r>
            <a:r>
              <a:rPr lang="en-US" dirty="0">
                <a:solidFill>
                  <a:srgbClr val="0070C0"/>
                </a:solidFill>
              </a:rPr>
              <a:t> </a:t>
            </a:r>
            <a:r>
              <a:rPr lang="en-US" dirty="0" err="1">
                <a:solidFill>
                  <a:srgbClr val="0070C0"/>
                </a:solidFill>
              </a:rPr>
              <a:t>về</a:t>
            </a:r>
            <a:r>
              <a:rPr lang="en-US" dirty="0">
                <a:solidFill>
                  <a:srgbClr val="0070C0"/>
                </a:solidFill>
              </a:rPr>
              <a:t> </a:t>
            </a:r>
            <a:r>
              <a:rPr lang="en-US" dirty="0" err="1">
                <a:solidFill>
                  <a:srgbClr val="0070C0"/>
                </a:solidFill>
              </a:rPr>
              <a:t>chồng</a:t>
            </a:r>
            <a:r>
              <a:rPr lang="en-US" dirty="0">
                <a:solidFill>
                  <a:srgbClr val="0070C0"/>
                </a:solidFill>
              </a:rPr>
              <a:t> </a:t>
            </a:r>
            <a:r>
              <a:rPr lang="en-US" dirty="0" err="1">
                <a:solidFill>
                  <a:srgbClr val="0070C0"/>
                </a:solidFill>
              </a:rPr>
              <a:t>hy</a:t>
            </a:r>
            <a:r>
              <a:rPr lang="en-US" dirty="0">
                <a:solidFill>
                  <a:srgbClr val="0070C0"/>
                </a:solidFill>
              </a:rPr>
              <a:t> </a:t>
            </a:r>
            <a:r>
              <a:rPr lang="en-US" dirty="0" err="1">
                <a:solidFill>
                  <a:srgbClr val="0070C0"/>
                </a:solidFill>
              </a:rPr>
              <a:t>vọng</a:t>
            </a:r>
            <a:r>
              <a:rPr lang="en-US" dirty="0">
                <a:solidFill>
                  <a:srgbClr val="0070C0"/>
                </a:solidFill>
              </a:rPr>
              <a:t> </a:t>
            </a:r>
            <a:r>
              <a:rPr lang="en-US" dirty="0" err="1">
                <a:solidFill>
                  <a:srgbClr val="0070C0"/>
                </a:solidFill>
              </a:rPr>
              <a:t>ngày</a:t>
            </a:r>
            <a:r>
              <a:rPr lang="en-US" dirty="0">
                <a:solidFill>
                  <a:srgbClr val="0070C0"/>
                </a:solidFill>
              </a:rPr>
              <a:t> </a:t>
            </a:r>
            <a:r>
              <a:rPr lang="en-US" dirty="0" err="1">
                <a:solidFill>
                  <a:srgbClr val="0070C0"/>
                </a:solidFill>
              </a:rPr>
              <a:t>chồng</a:t>
            </a:r>
            <a:r>
              <a:rPr lang="en-US" dirty="0">
                <a:solidFill>
                  <a:srgbClr val="0070C0"/>
                </a:solidFill>
              </a:rPr>
              <a:t> </a:t>
            </a:r>
            <a:r>
              <a:rPr lang="en-US" dirty="0" err="1">
                <a:solidFill>
                  <a:srgbClr val="0070C0"/>
                </a:solidFill>
              </a:rPr>
              <a:t>sẽ</a:t>
            </a:r>
            <a:r>
              <a:rPr lang="en-US" dirty="0">
                <a:solidFill>
                  <a:srgbClr val="0070C0"/>
                </a:solidFill>
              </a:rPr>
              <a:t> </a:t>
            </a:r>
            <a:r>
              <a:rPr lang="en-US" dirty="0" err="1">
                <a:solidFill>
                  <a:srgbClr val="0070C0"/>
                </a:solidFill>
              </a:rPr>
              <a:t>trở</a:t>
            </a:r>
            <a:r>
              <a:rPr lang="en-US" dirty="0">
                <a:solidFill>
                  <a:srgbClr val="0070C0"/>
                </a:solidFill>
              </a:rPr>
              <a:t> </a:t>
            </a:r>
            <a:r>
              <a:rPr lang="en-US" dirty="0" err="1">
                <a:solidFill>
                  <a:srgbClr val="0070C0"/>
                </a:solidFill>
              </a:rPr>
              <a:t>về</a:t>
            </a:r>
            <a:r>
              <a:rPr lang="en-US" dirty="0">
                <a:solidFill>
                  <a:srgbClr val="0070C0"/>
                </a:solidFill>
              </a:rPr>
              <a:t>. </a:t>
            </a:r>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1D45DF46-91A5-4C3E-BE39-076F050FE06F}"/>
              </a:ext>
            </a:extLst>
          </p:cNvPr>
          <p:cNvSpPr txBox="1"/>
          <p:nvPr/>
        </p:nvSpPr>
        <p:spPr>
          <a:xfrm>
            <a:off x="478966" y="3462632"/>
            <a:ext cx="5297713" cy="923330"/>
          </a:xfrm>
          <a:prstGeom prst="rect">
            <a:avLst/>
          </a:prstGeom>
          <a:noFill/>
        </p:spPr>
        <p:txBody>
          <a:bodyPr wrap="square" rtlCol="0">
            <a:spAutoFit/>
          </a:bodyPr>
          <a:lstStyle/>
          <a:p>
            <a:r>
              <a:rPr lang="en-US" dirty="0" err="1">
                <a:solidFill>
                  <a:srgbClr val="0070C0"/>
                </a:solidFill>
              </a:rPr>
              <a:t>Dì</a:t>
            </a:r>
            <a:r>
              <a:rPr lang="en-US" dirty="0">
                <a:solidFill>
                  <a:srgbClr val="0070C0"/>
                </a:solidFill>
              </a:rPr>
              <a:t> </a:t>
            </a:r>
            <a:r>
              <a:rPr lang="en-US" dirty="0" err="1">
                <a:solidFill>
                  <a:srgbClr val="0070C0"/>
                </a:solidFill>
              </a:rPr>
              <a:t>Bảy</a:t>
            </a:r>
            <a:r>
              <a:rPr lang="en-US" dirty="0">
                <a:solidFill>
                  <a:srgbClr val="0070C0"/>
                </a:solidFill>
              </a:rPr>
              <a:t> </a:t>
            </a:r>
            <a:r>
              <a:rPr lang="en-US" dirty="0" err="1">
                <a:solidFill>
                  <a:srgbClr val="0070C0"/>
                </a:solidFill>
              </a:rPr>
              <a:t>nén</a:t>
            </a:r>
            <a:r>
              <a:rPr lang="en-US" dirty="0">
                <a:solidFill>
                  <a:srgbClr val="0070C0"/>
                </a:solidFill>
              </a:rPr>
              <a:t> </a:t>
            </a:r>
            <a:r>
              <a:rPr lang="en-US" dirty="0" err="1">
                <a:solidFill>
                  <a:srgbClr val="0070C0"/>
                </a:solidFill>
              </a:rPr>
              <a:t>nỗi</a:t>
            </a:r>
            <a:r>
              <a:rPr lang="en-US" dirty="0">
                <a:solidFill>
                  <a:srgbClr val="0070C0"/>
                </a:solidFill>
              </a:rPr>
              <a:t> </a:t>
            </a:r>
            <a:r>
              <a:rPr lang="en-US" dirty="0" err="1">
                <a:solidFill>
                  <a:srgbClr val="0070C0"/>
                </a:solidFill>
              </a:rPr>
              <a:t>đau</a:t>
            </a:r>
            <a:r>
              <a:rPr lang="en-US" dirty="0">
                <a:solidFill>
                  <a:srgbClr val="0070C0"/>
                </a:solidFill>
              </a:rPr>
              <a:t> </a:t>
            </a:r>
            <a:r>
              <a:rPr lang="en-US" dirty="0" err="1">
                <a:solidFill>
                  <a:srgbClr val="0070C0"/>
                </a:solidFill>
              </a:rPr>
              <a:t>vào</a:t>
            </a:r>
            <a:r>
              <a:rPr lang="en-US" dirty="0">
                <a:solidFill>
                  <a:srgbClr val="0070C0"/>
                </a:solidFill>
              </a:rPr>
              <a:t> </a:t>
            </a:r>
            <a:r>
              <a:rPr lang="en-US" dirty="0" err="1">
                <a:solidFill>
                  <a:srgbClr val="0070C0"/>
                </a:solidFill>
              </a:rPr>
              <a:t>trong</a:t>
            </a:r>
            <a:r>
              <a:rPr lang="en-US" dirty="0">
                <a:solidFill>
                  <a:srgbClr val="0070C0"/>
                </a:solidFill>
              </a:rPr>
              <a:t>, </a:t>
            </a:r>
            <a:r>
              <a:rPr lang="en-US" dirty="0" err="1">
                <a:solidFill>
                  <a:srgbClr val="0070C0"/>
                </a:solidFill>
              </a:rPr>
              <a:t>cùng</a:t>
            </a:r>
            <a:r>
              <a:rPr lang="en-US" dirty="0">
                <a:solidFill>
                  <a:srgbClr val="0070C0"/>
                </a:solidFill>
              </a:rPr>
              <a:t> </a:t>
            </a:r>
            <a:r>
              <a:rPr lang="en-US" dirty="0" err="1">
                <a:solidFill>
                  <a:srgbClr val="0070C0"/>
                </a:solidFill>
              </a:rPr>
              <a:t>gia</a:t>
            </a:r>
            <a:r>
              <a:rPr lang="en-US" dirty="0">
                <a:solidFill>
                  <a:srgbClr val="0070C0"/>
                </a:solidFill>
              </a:rPr>
              <a:t> </a:t>
            </a:r>
            <a:r>
              <a:rPr lang="en-US" dirty="0" err="1">
                <a:solidFill>
                  <a:srgbClr val="0070C0"/>
                </a:solidFill>
              </a:rPr>
              <a:t>đình</a:t>
            </a:r>
            <a:r>
              <a:rPr lang="en-US" dirty="0">
                <a:solidFill>
                  <a:srgbClr val="0070C0"/>
                </a:solidFill>
              </a:rPr>
              <a:t> </a:t>
            </a:r>
            <a:r>
              <a:rPr lang="en-US" dirty="0" err="1">
                <a:solidFill>
                  <a:srgbClr val="0070C0"/>
                </a:solidFill>
              </a:rPr>
              <a:t>lập</a:t>
            </a:r>
            <a:r>
              <a:rPr lang="en-US" dirty="0">
                <a:solidFill>
                  <a:srgbClr val="0070C0"/>
                </a:solidFill>
              </a:rPr>
              <a:t> </a:t>
            </a:r>
            <a:r>
              <a:rPr lang="en-US" dirty="0" err="1">
                <a:solidFill>
                  <a:srgbClr val="0070C0"/>
                </a:solidFill>
              </a:rPr>
              <a:t>bàn</a:t>
            </a:r>
            <a:r>
              <a:rPr lang="en-US" dirty="0">
                <a:solidFill>
                  <a:srgbClr val="0070C0"/>
                </a:solidFill>
              </a:rPr>
              <a:t> </a:t>
            </a:r>
            <a:r>
              <a:rPr lang="en-US" dirty="0" err="1">
                <a:solidFill>
                  <a:srgbClr val="0070C0"/>
                </a:solidFill>
              </a:rPr>
              <a:t>thờ</a:t>
            </a:r>
            <a:r>
              <a:rPr lang="en-US" dirty="0">
                <a:solidFill>
                  <a:srgbClr val="0070C0"/>
                </a:solidFill>
              </a:rPr>
              <a:t> </a:t>
            </a:r>
            <a:r>
              <a:rPr lang="en-US" dirty="0" err="1">
                <a:solidFill>
                  <a:srgbClr val="0070C0"/>
                </a:solidFill>
              </a:rPr>
              <a:t>và</a:t>
            </a:r>
            <a:r>
              <a:rPr lang="en-US" dirty="0">
                <a:solidFill>
                  <a:srgbClr val="0070C0"/>
                </a:solidFill>
              </a:rPr>
              <a:t> </a:t>
            </a:r>
            <a:r>
              <a:rPr lang="en-US" dirty="0" err="1">
                <a:solidFill>
                  <a:srgbClr val="0070C0"/>
                </a:solidFill>
              </a:rPr>
              <a:t>đi</a:t>
            </a:r>
            <a:r>
              <a:rPr lang="en-US" dirty="0">
                <a:solidFill>
                  <a:srgbClr val="0070C0"/>
                </a:solidFill>
              </a:rPr>
              <a:t> </a:t>
            </a:r>
            <a:r>
              <a:rPr lang="en-US" dirty="0" err="1">
                <a:solidFill>
                  <a:srgbClr val="0070C0"/>
                </a:solidFill>
              </a:rPr>
              <a:t>tìm</a:t>
            </a:r>
            <a:r>
              <a:rPr lang="en-US" dirty="0">
                <a:solidFill>
                  <a:srgbClr val="0070C0"/>
                </a:solidFill>
              </a:rPr>
              <a:t> </a:t>
            </a:r>
            <a:r>
              <a:rPr lang="en-US" dirty="0" err="1">
                <a:solidFill>
                  <a:srgbClr val="0070C0"/>
                </a:solidFill>
              </a:rPr>
              <a:t>thông</a:t>
            </a:r>
            <a:r>
              <a:rPr lang="en-US" dirty="0">
                <a:solidFill>
                  <a:srgbClr val="0070C0"/>
                </a:solidFill>
              </a:rPr>
              <a:t> tin </a:t>
            </a:r>
            <a:r>
              <a:rPr lang="en-US" dirty="0" err="1">
                <a:solidFill>
                  <a:srgbClr val="0070C0"/>
                </a:solidFill>
              </a:rPr>
              <a:t>về</a:t>
            </a:r>
            <a:r>
              <a:rPr lang="en-US" dirty="0">
                <a:solidFill>
                  <a:srgbClr val="0070C0"/>
                </a:solidFill>
              </a:rPr>
              <a:t> </a:t>
            </a:r>
            <a:r>
              <a:rPr lang="en-US" dirty="0" err="1">
                <a:solidFill>
                  <a:srgbClr val="0070C0"/>
                </a:solidFill>
              </a:rPr>
              <a:t>phần</a:t>
            </a:r>
            <a:r>
              <a:rPr lang="en-US" dirty="0">
                <a:solidFill>
                  <a:srgbClr val="0070C0"/>
                </a:solidFill>
              </a:rPr>
              <a:t> </a:t>
            </a:r>
            <a:r>
              <a:rPr lang="en-US" dirty="0" err="1">
                <a:solidFill>
                  <a:srgbClr val="0070C0"/>
                </a:solidFill>
              </a:rPr>
              <a:t>mộ</a:t>
            </a:r>
            <a:r>
              <a:rPr lang="en-US" dirty="0">
                <a:solidFill>
                  <a:srgbClr val="0070C0"/>
                </a:solidFill>
              </a:rPr>
              <a:t> </a:t>
            </a:r>
            <a:r>
              <a:rPr lang="en-US" dirty="0" err="1">
                <a:solidFill>
                  <a:srgbClr val="0070C0"/>
                </a:solidFill>
              </a:rPr>
              <a:t>của</a:t>
            </a:r>
            <a:r>
              <a:rPr lang="en-US" dirty="0">
                <a:solidFill>
                  <a:srgbClr val="0070C0"/>
                </a:solidFill>
              </a:rPr>
              <a:t> </a:t>
            </a:r>
            <a:r>
              <a:rPr lang="en-US" dirty="0" err="1">
                <a:solidFill>
                  <a:srgbClr val="0070C0"/>
                </a:solidFill>
              </a:rPr>
              <a:t>chồng</a:t>
            </a:r>
            <a:r>
              <a:rPr lang="en-US" dirty="0">
                <a:solidFill>
                  <a:srgbClr val="0070C0"/>
                </a:solidFill>
              </a:rPr>
              <a:t>.</a:t>
            </a:r>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1CF04BD8-1DF9-4EBB-A9CC-BFF4F9040165}"/>
              </a:ext>
            </a:extLst>
          </p:cNvPr>
          <p:cNvSpPr txBox="1"/>
          <p:nvPr/>
        </p:nvSpPr>
        <p:spPr>
          <a:xfrm>
            <a:off x="478966" y="4813048"/>
            <a:ext cx="5297713" cy="923330"/>
          </a:xfrm>
          <a:prstGeom prst="rect">
            <a:avLst/>
          </a:prstGeom>
          <a:noFill/>
        </p:spPr>
        <p:txBody>
          <a:bodyPr wrap="square" rtlCol="0">
            <a:spAutoFit/>
          </a:bodyPr>
          <a:lstStyle/>
          <a:p>
            <a:r>
              <a:rPr lang="en-US" dirty="0" err="1">
                <a:solidFill>
                  <a:srgbClr val="0070C0"/>
                </a:solidFill>
              </a:rPr>
              <a:t>Mẹ</a:t>
            </a:r>
            <a:r>
              <a:rPr lang="en-US" dirty="0">
                <a:solidFill>
                  <a:srgbClr val="0070C0"/>
                </a:solidFill>
              </a:rPr>
              <a:t> </a:t>
            </a:r>
            <a:r>
              <a:rPr lang="en-US" dirty="0" err="1">
                <a:solidFill>
                  <a:srgbClr val="0070C0"/>
                </a:solidFill>
              </a:rPr>
              <a:t>già</a:t>
            </a:r>
            <a:r>
              <a:rPr lang="en-US" dirty="0">
                <a:solidFill>
                  <a:srgbClr val="0070C0"/>
                </a:solidFill>
              </a:rPr>
              <a:t> </a:t>
            </a:r>
            <a:r>
              <a:rPr lang="en-US" dirty="0" err="1">
                <a:solidFill>
                  <a:srgbClr val="0070C0"/>
                </a:solidFill>
              </a:rPr>
              <a:t>mất</a:t>
            </a:r>
            <a:r>
              <a:rPr lang="en-US" dirty="0">
                <a:solidFill>
                  <a:srgbClr val="0070C0"/>
                </a:solidFill>
              </a:rPr>
              <a:t>, </a:t>
            </a:r>
            <a:r>
              <a:rPr lang="en-US" dirty="0" err="1">
                <a:solidFill>
                  <a:srgbClr val="0070C0"/>
                </a:solidFill>
              </a:rPr>
              <a:t>dì</a:t>
            </a:r>
            <a:r>
              <a:rPr lang="en-US" dirty="0">
                <a:solidFill>
                  <a:srgbClr val="0070C0"/>
                </a:solidFill>
              </a:rPr>
              <a:t> </a:t>
            </a:r>
            <a:r>
              <a:rPr lang="en-US" dirty="0" err="1">
                <a:solidFill>
                  <a:srgbClr val="0070C0"/>
                </a:solidFill>
              </a:rPr>
              <a:t>Bảy</a:t>
            </a:r>
            <a:r>
              <a:rPr lang="en-US" dirty="0">
                <a:solidFill>
                  <a:srgbClr val="0070C0"/>
                </a:solidFill>
              </a:rPr>
              <a:t> </a:t>
            </a:r>
            <a:r>
              <a:rPr lang="en-US" dirty="0" err="1">
                <a:solidFill>
                  <a:srgbClr val="0070C0"/>
                </a:solidFill>
              </a:rPr>
              <a:t>sống</a:t>
            </a:r>
            <a:r>
              <a:rPr lang="en-US" dirty="0">
                <a:solidFill>
                  <a:srgbClr val="0070C0"/>
                </a:solidFill>
              </a:rPr>
              <a:t> </a:t>
            </a:r>
            <a:r>
              <a:rPr lang="en-US" dirty="0" err="1">
                <a:solidFill>
                  <a:srgbClr val="0070C0"/>
                </a:solidFill>
              </a:rPr>
              <a:t>một</a:t>
            </a:r>
            <a:r>
              <a:rPr lang="en-US" dirty="0">
                <a:solidFill>
                  <a:srgbClr val="0070C0"/>
                </a:solidFill>
              </a:rPr>
              <a:t> </a:t>
            </a:r>
            <a:r>
              <a:rPr lang="en-US" dirty="0" err="1">
                <a:solidFill>
                  <a:srgbClr val="0070C0"/>
                </a:solidFill>
              </a:rPr>
              <a:t>mình</a:t>
            </a:r>
            <a:r>
              <a:rPr lang="en-US" dirty="0">
                <a:solidFill>
                  <a:srgbClr val="0070C0"/>
                </a:solidFill>
              </a:rPr>
              <a:t>, </a:t>
            </a:r>
            <a:r>
              <a:rPr lang="en-US" dirty="0" err="1">
                <a:solidFill>
                  <a:srgbClr val="0070C0"/>
                </a:solidFill>
              </a:rPr>
              <a:t>mỗi</a:t>
            </a:r>
            <a:r>
              <a:rPr lang="en-US" dirty="0">
                <a:solidFill>
                  <a:srgbClr val="0070C0"/>
                </a:solidFill>
              </a:rPr>
              <a:t> </a:t>
            </a:r>
            <a:r>
              <a:rPr lang="en-US" dirty="0" err="1">
                <a:solidFill>
                  <a:srgbClr val="0070C0"/>
                </a:solidFill>
              </a:rPr>
              <a:t>buổi</a:t>
            </a:r>
            <a:r>
              <a:rPr lang="en-US" dirty="0">
                <a:solidFill>
                  <a:srgbClr val="0070C0"/>
                </a:solidFill>
              </a:rPr>
              <a:t> </a:t>
            </a:r>
            <a:r>
              <a:rPr lang="en-US" dirty="0" err="1">
                <a:solidFill>
                  <a:srgbClr val="0070C0"/>
                </a:solidFill>
              </a:rPr>
              <a:t>chiều</a:t>
            </a:r>
            <a:r>
              <a:rPr lang="en-US" dirty="0">
                <a:solidFill>
                  <a:srgbClr val="0070C0"/>
                </a:solidFill>
              </a:rPr>
              <a:t> </a:t>
            </a:r>
            <a:r>
              <a:rPr lang="en-US" dirty="0" err="1">
                <a:solidFill>
                  <a:srgbClr val="0070C0"/>
                </a:solidFill>
              </a:rPr>
              <a:t>lại</a:t>
            </a:r>
            <a:r>
              <a:rPr lang="en-US" dirty="0">
                <a:solidFill>
                  <a:srgbClr val="0070C0"/>
                </a:solidFill>
              </a:rPr>
              <a:t> ra </a:t>
            </a:r>
            <a:r>
              <a:rPr lang="en-US" dirty="0" err="1">
                <a:solidFill>
                  <a:srgbClr val="0070C0"/>
                </a:solidFill>
              </a:rPr>
              <a:t>ngồi</a:t>
            </a:r>
            <a:r>
              <a:rPr lang="en-US" dirty="0">
                <a:solidFill>
                  <a:srgbClr val="0070C0"/>
                </a:solidFill>
              </a:rPr>
              <a:t> </a:t>
            </a:r>
            <a:r>
              <a:rPr lang="en-US" dirty="0" err="1">
                <a:solidFill>
                  <a:srgbClr val="0070C0"/>
                </a:solidFill>
              </a:rPr>
              <a:t>trước</a:t>
            </a:r>
            <a:r>
              <a:rPr lang="en-US" dirty="0">
                <a:solidFill>
                  <a:srgbClr val="0070C0"/>
                </a:solidFill>
              </a:rPr>
              <a:t> </a:t>
            </a:r>
            <a:r>
              <a:rPr lang="en-US" dirty="0" err="1">
                <a:solidFill>
                  <a:srgbClr val="0070C0"/>
                </a:solidFill>
              </a:rPr>
              <a:t>hiên</a:t>
            </a:r>
            <a:r>
              <a:rPr lang="en-US" dirty="0">
                <a:solidFill>
                  <a:srgbClr val="0070C0"/>
                </a:solidFill>
              </a:rPr>
              <a:t> </a:t>
            </a:r>
            <a:r>
              <a:rPr lang="en-US" dirty="0" err="1">
                <a:solidFill>
                  <a:srgbClr val="0070C0"/>
                </a:solidFill>
              </a:rPr>
              <a:t>nhà</a:t>
            </a:r>
            <a:r>
              <a:rPr lang="en-US" dirty="0">
                <a:solidFill>
                  <a:srgbClr val="0070C0"/>
                </a:solidFill>
              </a:rPr>
              <a:t>.</a:t>
            </a:r>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2D11FAE6-A7D1-4111-96E5-0F409B44B6B2}"/>
              </a:ext>
            </a:extLst>
          </p:cNvPr>
          <p:cNvSpPr txBox="1"/>
          <p:nvPr/>
        </p:nvSpPr>
        <p:spPr>
          <a:xfrm>
            <a:off x="6379027" y="606338"/>
            <a:ext cx="5370286" cy="1797415"/>
          </a:xfrm>
          <a:prstGeom prst="rect">
            <a:avLst/>
          </a:prstGeom>
          <a:noFill/>
        </p:spPr>
        <p:txBody>
          <a:bodyPr wrap="square" rtlCol="0">
            <a:spAutoFit/>
          </a:bodyPr>
          <a:lstStyle/>
          <a:p>
            <a:pPr algn="just">
              <a:lnSpc>
                <a:spcPct val="115000"/>
              </a:lnSpc>
              <a:spcAft>
                <a:spcPts val="600"/>
              </a:spcAft>
            </a:pPr>
            <a:r>
              <a:rPr lang="en-US" dirty="0" err="1">
                <a:solidFill>
                  <a:srgbClr val="FF0000"/>
                </a:solidFill>
              </a:rPr>
              <a:t>Dì</a:t>
            </a:r>
            <a:r>
              <a:rPr lang="en-US" dirty="0">
                <a:solidFill>
                  <a:srgbClr val="FF0000"/>
                </a:solidFill>
              </a:rPr>
              <a:t> </a:t>
            </a:r>
            <a:r>
              <a:rPr lang="en-US" dirty="0" err="1">
                <a:solidFill>
                  <a:srgbClr val="FF0000"/>
                </a:solidFill>
              </a:rPr>
              <a:t>Bảy</a:t>
            </a:r>
            <a:r>
              <a:rPr lang="en-US" dirty="0">
                <a:solidFill>
                  <a:srgbClr val="FF0000"/>
                </a:solidFill>
              </a:rPr>
              <a:t> </a:t>
            </a:r>
            <a:r>
              <a:rPr lang="en-US" dirty="0" err="1">
                <a:solidFill>
                  <a:srgbClr val="FF0000"/>
                </a:solidFill>
              </a:rPr>
              <a:t>không</a:t>
            </a:r>
            <a:r>
              <a:rPr lang="en-US" dirty="0">
                <a:solidFill>
                  <a:srgbClr val="FF0000"/>
                </a:solidFill>
              </a:rPr>
              <a:t> </a:t>
            </a:r>
            <a:r>
              <a:rPr lang="en-US" dirty="0" err="1">
                <a:solidFill>
                  <a:srgbClr val="FF0000"/>
                </a:solidFill>
              </a:rPr>
              <a:t>được</a:t>
            </a:r>
            <a:r>
              <a:rPr lang="en-US" dirty="0">
                <a:solidFill>
                  <a:srgbClr val="FF0000"/>
                </a:solidFill>
              </a:rPr>
              <a:t> </a:t>
            </a:r>
            <a:r>
              <a:rPr lang="en-US" dirty="0" err="1">
                <a:solidFill>
                  <a:srgbClr val="FF0000"/>
                </a:solidFill>
              </a:rPr>
              <a:t>hưởng</a:t>
            </a:r>
            <a:r>
              <a:rPr lang="en-US" dirty="0">
                <a:solidFill>
                  <a:srgbClr val="FF0000"/>
                </a:solidFill>
              </a:rPr>
              <a:t> </a:t>
            </a:r>
            <a:r>
              <a:rPr lang="en-US" dirty="0" err="1">
                <a:solidFill>
                  <a:srgbClr val="FF0000"/>
                </a:solidFill>
              </a:rPr>
              <a:t>hạnh</a:t>
            </a:r>
            <a:r>
              <a:rPr lang="en-US" dirty="0">
                <a:solidFill>
                  <a:srgbClr val="FF0000"/>
                </a:solidFill>
              </a:rPr>
              <a:t> </a:t>
            </a:r>
            <a:r>
              <a:rPr lang="en-US" dirty="0" err="1">
                <a:solidFill>
                  <a:srgbClr val="FF0000"/>
                </a:solidFill>
              </a:rPr>
              <a:t>phúc</a:t>
            </a:r>
            <a:r>
              <a:rPr lang="en-US" dirty="0">
                <a:solidFill>
                  <a:srgbClr val="FF0000"/>
                </a:solidFill>
              </a:rPr>
              <a:t> </a:t>
            </a:r>
            <a:r>
              <a:rPr lang="en-US" dirty="0" err="1">
                <a:solidFill>
                  <a:srgbClr val="FF0000"/>
                </a:solidFill>
              </a:rPr>
              <a:t>lứa</a:t>
            </a:r>
            <a:r>
              <a:rPr lang="en-US" dirty="0">
                <a:solidFill>
                  <a:srgbClr val="FF0000"/>
                </a:solidFill>
              </a:rPr>
              <a:t> </a:t>
            </a:r>
            <a:r>
              <a:rPr lang="en-US" dirty="0" err="1">
                <a:solidFill>
                  <a:srgbClr val="FF0000"/>
                </a:solidFill>
              </a:rPr>
              <a:t>đôi</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cuộc</a:t>
            </a:r>
            <a:r>
              <a:rPr lang="en-US" dirty="0">
                <a:solidFill>
                  <a:srgbClr val="FF0000"/>
                </a:solidFill>
              </a:rPr>
              <a:t> </a:t>
            </a:r>
            <a:r>
              <a:rPr lang="en-US" dirty="0" err="1">
                <a:solidFill>
                  <a:srgbClr val="FF0000"/>
                </a:solidFill>
              </a:rPr>
              <a:t>sống</a:t>
            </a:r>
            <a:r>
              <a:rPr lang="en-US" dirty="0">
                <a:solidFill>
                  <a:srgbClr val="FF0000"/>
                </a:solidFill>
              </a:rPr>
              <a:t> </a:t>
            </a:r>
            <a:r>
              <a:rPr lang="en-US" dirty="0" err="1">
                <a:solidFill>
                  <a:srgbClr val="FF0000"/>
                </a:solidFill>
              </a:rPr>
              <a:t>gia</a:t>
            </a:r>
            <a:r>
              <a:rPr lang="en-US" dirty="0">
                <a:solidFill>
                  <a:srgbClr val="FF0000"/>
                </a:solidFill>
              </a:rPr>
              <a:t> </a:t>
            </a:r>
            <a:r>
              <a:rPr lang="en-US" dirty="0" err="1">
                <a:solidFill>
                  <a:srgbClr val="FF0000"/>
                </a:solidFill>
              </a:rPr>
              <a:t>đình</a:t>
            </a:r>
            <a:r>
              <a:rPr lang="en-US" dirty="0">
                <a:solidFill>
                  <a:srgbClr val="FF0000"/>
                </a:solidFill>
              </a:rPr>
              <a:t>.</a:t>
            </a:r>
          </a:p>
          <a:p>
            <a:pPr algn="just">
              <a:lnSpc>
                <a:spcPct val="115000"/>
              </a:lnSpc>
              <a:spcAft>
                <a:spcPts val="600"/>
              </a:spcAft>
            </a:pPr>
            <a:r>
              <a:rPr lang="en-US" dirty="0">
                <a:solidFill>
                  <a:srgbClr val="FF0000"/>
                </a:solidFill>
              </a:rPr>
              <a:t>=&gt; </a:t>
            </a:r>
            <a:r>
              <a:rPr lang="en-US" dirty="0" err="1">
                <a:solidFill>
                  <a:srgbClr val="FF0000"/>
                </a:solidFill>
              </a:rPr>
              <a:t>Là</a:t>
            </a:r>
            <a:r>
              <a:rPr lang="en-US" dirty="0">
                <a:solidFill>
                  <a:srgbClr val="FF0000"/>
                </a:solidFill>
              </a:rPr>
              <a:t> </a:t>
            </a:r>
            <a:r>
              <a:rPr lang="en-US" dirty="0" err="1">
                <a:solidFill>
                  <a:srgbClr val="FF0000"/>
                </a:solidFill>
              </a:rPr>
              <a:t>người</a:t>
            </a:r>
            <a:r>
              <a:rPr lang="en-US" dirty="0">
                <a:solidFill>
                  <a:srgbClr val="FF0000"/>
                </a:solidFill>
              </a:rPr>
              <a:t> </a:t>
            </a:r>
            <a:r>
              <a:rPr lang="en-US" dirty="0" err="1">
                <a:solidFill>
                  <a:srgbClr val="FF0000"/>
                </a:solidFill>
              </a:rPr>
              <a:t>phụ</a:t>
            </a:r>
            <a:r>
              <a:rPr lang="en-US" dirty="0">
                <a:solidFill>
                  <a:srgbClr val="FF0000"/>
                </a:solidFill>
              </a:rPr>
              <a:t> </a:t>
            </a:r>
            <a:r>
              <a:rPr lang="en-US" dirty="0" err="1">
                <a:solidFill>
                  <a:srgbClr val="FF0000"/>
                </a:solidFill>
              </a:rPr>
              <a:t>nữ</a:t>
            </a:r>
            <a:r>
              <a:rPr lang="en-US" dirty="0">
                <a:solidFill>
                  <a:srgbClr val="FF0000"/>
                </a:solidFill>
              </a:rPr>
              <a:t> </a:t>
            </a:r>
            <a:r>
              <a:rPr lang="en-US" dirty="0" err="1">
                <a:solidFill>
                  <a:srgbClr val="FF0000"/>
                </a:solidFill>
              </a:rPr>
              <a:t>chịu</a:t>
            </a:r>
            <a:r>
              <a:rPr lang="en-US" dirty="0">
                <a:solidFill>
                  <a:srgbClr val="FF0000"/>
                </a:solidFill>
              </a:rPr>
              <a:t> </a:t>
            </a:r>
            <a:r>
              <a:rPr lang="en-US" dirty="0" err="1">
                <a:solidFill>
                  <a:srgbClr val="FF0000"/>
                </a:solidFill>
              </a:rPr>
              <a:t>nhiều</a:t>
            </a:r>
            <a:r>
              <a:rPr lang="en-US" dirty="0">
                <a:solidFill>
                  <a:srgbClr val="FF0000"/>
                </a:solidFill>
              </a:rPr>
              <a:t> </a:t>
            </a:r>
            <a:r>
              <a:rPr lang="en-US" dirty="0" err="1">
                <a:solidFill>
                  <a:srgbClr val="FF0000"/>
                </a:solidFill>
              </a:rPr>
              <a:t>thiệt</a:t>
            </a:r>
            <a:r>
              <a:rPr lang="en-US" dirty="0">
                <a:solidFill>
                  <a:srgbClr val="FF0000"/>
                </a:solidFill>
              </a:rPr>
              <a:t> </a:t>
            </a:r>
            <a:r>
              <a:rPr lang="en-US" dirty="0" err="1">
                <a:solidFill>
                  <a:srgbClr val="FF0000"/>
                </a:solidFill>
              </a:rPr>
              <a:t>thòi</a:t>
            </a:r>
            <a:r>
              <a:rPr lang="en-US" dirty="0">
                <a:solidFill>
                  <a:srgbClr val="FF0000"/>
                </a:solidFill>
              </a:rPr>
              <a:t>, </a:t>
            </a:r>
            <a:r>
              <a:rPr lang="en-US" dirty="0" err="1">
                <a:solidFill>
                  <a:srgbClr val="FF0000"/>
                </a:solidFill>
              </a:rPr>
              <a:t>phải</a:t>
            </a:r>
            <a:r>
              <a:rPr lang="en-US" dirty="0">
                <a:solidFill>
                  <a:srgbClr val="FF0000"/>
                </a:solidFill>
              </a:rPr>
              <a:t> </a:t>
            </a:r>
            <a:r>
              <a:rPr lang="en-US" dirty="0" err="1">
                <a:solidFill>
                  <a:srgbClr val="FF0000"/>
                </a:solidFill>
              </a:rPr>
              <a:t>hy</a:t>
            </a:r>
            <a:r>
              <a:rPr lang="en-US" dirty="0">
                <a:solidFill>
                  <a:srgbClr val="FF0000"/>
                </a:solidFill>
              </a:rPr>
              <a:t> </a:t>
            </a:r>
            <a:r>
              <a:rPr lang="en-US" dirty="0" err="1">
                <a:solidFill>
                  <a:srgbClr val="FF0000"/>
                </a:solidFill>
              </a:rPr>
              <a:t>sinh</a:t>
            </a:r>
            <a:r>
              <a:rPr lang="en-US" dirty="0">
                <a:solidFill>
                  <a:srgbClr val="FF0000"/>
                </a:solidFill>
              </a:rPr>
              <a:t> </a:t>
            </a:r>
            <a:r>
              <a:rPr lang="en-US" dirty="0" err="1">
                <a:solidFill>
                  <a:srgbClr val="FF0000"/>
                </a:solidFill>
              </a:rPr>
              <a:t>hạnh</a:t>
            </a:r>
            <a:r>
              <a:rPr lang="en-US" dirty="0">
                <a:solidFill>
                  <a:srgbClr val="FF0000"/>
                </a:solidFill>
              </a:rPr>
              <a:t> </a:t>
            </a:r>
            <a:r>
              <a:rPr lang="en-US" dirty="0" err="1">
                <a:solidFill>
                  <a:srgbClr val="FF0000"/>
                </a:solidFill>
              </a:rPr>
              <a:t>phúc</a:t>
            </a:r>
            <a:r>
              <a:rPr lang="en-US" dirty="0">
                <a:solidFill>
                  <a:srgbClr val="FF0000"/>
                </a:solidFill>
              </a:rPr>
              <a:t> </a:t>
            </a:r>
            <a:r>
              <a:rPr lang="en-US" dirty="0" err="1">
                <a:solidFill>
                  <a:srgbClr val="FF0000"/>
                </a:solidFill>
              </a:rPr>
              <a:t>gia</a:t>
            </a:r>
            <a:r>
              <a:rPr lang="en-US" dirty="0">
                <a:solidFill>
                  <a:srgbClr val="FF0000"/>
                </a:solidFill>
              </a:rPr>
              <a:t> </a:t>
            </a:r>
            <a:r>
              <a:rPr lang="en-US" dirty="0" err="1">
                <a:solidFill>
                  <a:srgbClr val="FF0000"/>
                </a:solidFill>
              </a:rPr>
              <a:t>đình</a:t>
            </a:r>
            <a:r>
              <a:rPr lang="en-US" dirty="0">
                <a:solidFill>
                  <a:srgbClr val="FF0000"/>
                </a:solidFill>
              </a:rPr>
              <a:t> </a:t>
            </a:r>
            <a:r>
              <a:rPr lang="en-US" dirty="0" err="1">
                <a:solidFill>
                  <a:srgbClr val="FF0000"/>
                </a:solidFill>
              </a:rPr>
              <a:t>khi</a:t>
            </a:r>
            <a:r>
              <a:rPr lang="en-US" dirty="0">
                <a:solidFill>
                  <a:srgbClr val="FF0000"/>
                </a:solidFill>
              </a:rPr>
              <a:t> </a:t>
            </a:r>
            <a:r>
              <a:rPr lang="en-US" dirty="0" err="1">
                <a:solidFill>
                  <a:srgbClr val="FF0000"/>
                </a:solidFill>
              </a:rPr>
              <a:t>còn</a:t>
            </a:r>
            <a:r>
              <a:rPr lang="en-US" dirty="0">
                <a:solidFill>
                  <a:srgbClr val="FF0000"/>
                </a:solidFill>
              </a:rPr>
              <a:t> </a:t>
            </a:r>
            <a:r>
              <a:rPr lang="en-US" dirty="0" err="1">
                <a:solidFill>
                  <a:srgbClr val="FF0000"/>
                </a:solidFill>
              </a:rPr>
              <a:t>rất</a:t>
            </a:r>
            <a:r>
              <a:rPr lang="en-US" dirty="0">
                <a:solidFill>
                  <a:srgbClr val="FF0000"/>
                </a:solidFill>
              </a:rPr>
              <a:t> </a:t>
            </a:r>
            <a:r>
              <a:rPr lang="en-US" dirty="0" err="1">
                <a:solidFill>
                  <a:srgbClr val="FF0000"/>
                </a:solidFill>
              </a:rPr>
              <a:t>trẻ</a:t>
            </a:r>
            <a:r>
              <a:rPr lang="en-US" dirty="0">
                <a:solidFill>
                  <a:srgbClr val="FF0000"/>
                </a:solidFill>
              </a:rPr>
              <a:t>.</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solidFill>
                <a:srgbClr val="FF0000"/>
              </a:solidFill>
            </a:endParaRPr>
          </a:p>
        </p:txBody>
      </p:sp>
      <p:sp>
        <p:nvSpPr>
          <p:cNvPr id="7" name="TextBox 6">
            <a:extLst>
              <a:ext uri="{FF2B5EF4-FFF2-40B4-BE49-F238E27FC236}">
                <a16:creationId xmlns:a16="http://schemas.microsoft.com/office/drawing/2014/main" id="{271A55FD-6B6F-48E0-B8A8-11F2A32BB543}"/>
              </a:ext>
            </a:extLst>
          </p:cNvPr>
          <p:cNvSpPr txBox="1"/>
          <p:nvPr/>
        </p:nvSpPr>
        <p:spPr>
          <a:xfrm>
            <a:off x="6404442" y="1987205"/>
            <a:ext cx="5544457" cy="923330"/>
          </a:xfrm>
          <a:prstGeom prst="rect">
            <a:avLst/>
          </a:prstGeom>
          <a:noFill/>
        </p:spPr>
        <p:txBody>
          <a:bodyPr wrap="square" rtlCol="0">
            <a:spAutoFit/>
          </a:bodyPr>
          <a:lstStyle/>
          <a:p>
            <a:r>
              <a:rPr lang="en-US" dirty="0" err="1">
                <a:solidFill>
                  <a:srgbClr val="FF0000"/>
                </a:solidFill>
              </a:rPr>
              <a:t>Sống</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mình</a:t>
            </a:r>
            <a:r>
              <a:rPr lang="en-US" dirty="0">
                <a:solidFill>
                  <a:srgbClr val="FF0000"/>
                </a:solidFill>
              </a:rPr>
              <a:t> </a:t>
            </a:r>
            <a:r>
              <a:rPr lang="en-US" dirty="0" err="1">
                <a:solidFill>
                  <a:srgbClr val="FF0000"/>
                </a:solidFill>
              </a:rPr>
              <a:t>suốt</a:t>
            </a:r>
            <a:r>
              <a:rPr lang="en-US" dirty="0">
                <a:solidFill>
                  <a:srgbClr val="FF0000"/>
                </a:solidFill>
              </a:rPr>
              <a:t> 20 </a:t>
            </a:r>
            <a:r>
              <a:rPr lang="en-US" dirty="0" err="1">
                <a:solidFill>
                  <a:srgbClr val="FF0000"/>
                </a:solidFill>
              </a:rPr>
              <a:t>nhưng</a:t>
            </a:r>
            <a:r>
              <a:rPr lang="en-US" dirty="0">
                <a:solidFill>
                  <a:srgbClr val="FF0000"/>
                </a:solidFill>
              </a:rPr>
              <a:t> </a:t>
            </a:r>
            <a:r>
              <a:rPr lang="en-US" dirty="0" err="1">
                <a:solidFill>
                  <a:srgbClr val="FF0000"/>
                </a:solidFill>
              </a:rPr>
              <a:t>vẫn</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lòng</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dạ</a:t>
            </a:r>
            <a:r>
              <a:rPr lang="en-US" dirty="0">
                <a:solidFill>
                  <a:srgbClr val="FF0000"/>
                </a:solidFill>
              </a:rPr>
              <a:t> </a:t>
            </a:r>
            <a:r>
              <a:rPr lang="en-US" dirty="0" err="1">
                <a:solidFill>
                  <a:srgbClr val="FF0000"/>
                </a:solidFill>
              </a:rPr>
              <a:t>thủ</a:t>
            </a:r>
            <a:r>
              <a:rPr lang="en-US" dirty="0">
                <a:solidFill>
                  <a:srgbClr val="FF0000"/>
                </a:solidFill>
              </a:rPr>
              <a:t> </a:t>
            </a:r>
            <a:r>
              <a:rPr lang="en-US" dirty="0" err="1">
                <a:solidFill>
                  <a:srgbClr val="FF0000"/>
                </a:solidFill>
              </a:rPr>
              <a:t>tiết</a:t>
            </a:r>
            <a:r>
              <a:rPr lang="en-US" dirty="0">
                <a:solidFill>
                  <a:srgbClr val="FF0000"/>
                </a:solidFill>
              </a:rPr>
              <a:t> </a:t>
            </a:r>
            <a:r>
              <a:rPr lang="en-US" dirty="0" err="1">
                <a:solidFill>
                  <a:srgbClr val="FF0000"/>
                </a:solidFill>
              </a:rPr>
              <a:t>chờ</a:t>
            </a:r>
            <a:r>
              <a:rPr lang="en-US" dirty="0">
                <a:solidFill>
                  <a:srgbClr val="FF0000"/>
                </a:solidFill>
              </a:rPr>
              <a:t> </a:t>
            </a:r>
            <a:r>
              <a:rPr lang="en-US" dirty="0" err="1">
                <a:solidFill>
                  <a:srgbClr val="FF0000"/>
                </a:solidFill>
              </a:rPr>
              <a:t>chồng</a:t>
            </a:r>
            <a:r>
              <a:rPr lang="en-US" dirty="0">
                <a:solidFill>
                  <a:srgbClr val="FF0000"/>
                </a:solidFill>
              </a:rPr>
              <a:t>.</a:t>
            </a:r>
          </a:p>
          <a:p>
            <a:endParaRPr lang="en-US" dirty="0"/>
          </a:p>
        </p:txBody>
      </p:sp>
      <p:sp>
        <p:nvSpPr>
          <p:cNvPr id="8" name="TextBox 7">
            <a:extLst>
              <a:ext uri="{FF2B5EF4-FFF2-40B4-BE49-F238E27FC236}">
                <a16:creationId xmlns:a16="http://schemas.microsoft.com/office/drawing/2014/main" id="{76E3DE90-6290-4B17-8620-F9B64E7FD887}"/>
              </a:ext>
            </a:extLst>
          </p:cNvPr>
          <p:cNvSpPr txBox="1"/>
          <p:nvPr/>
        </p:nvSpPr>
        <p:spPr>
          <a:xfrm>
            <a:off x="6291942" y="2493987"/>
            <a:ext cx="5181600" cy="923330"/>
          </a:xfrm>
          <a:prstGeom prst="rect">
            <a:avLst/>
          </a:prstGeom>
          <a:noFill/>
        </p:spPr>
        <p:txBody>
          <a:bodyPr wrap="square" rtlCol="0">
            <a:spAutoFit/>
          </a:bodyPr>
          <a:lstStyle/>
          <a:p>
            <a:r>
              <a:rPr lang="en-US" dirty="0">
                <a:solidFill>
                  <a:srgbClr val="FF0000"/>
                </a:solidFill>
              </a:rPr>
              <a:t>=&gt; </a:t>
            </a:r>
            <a:r>
              <a:rPr lang="en-US" dirty="0" err="1">
                <a:solidFill>
                  <a:srgbClr val="FF0000"/>
                </a:solidFill>
              </a:rPr>
              <a:t>Là</a:t>
            </a:r>
            <a:r>
              <a:rPr lang="en-US" dirty="0">
                <a:solidFill>
                  <a:srgbClr val="FF0000"/>
                </a:solidFill>
              </a:rPr>
              <a:t> </a:t>
            </a:r>
            <a:r>
              <a:rPr lang="en-US" dirty="0" err="1">
                <a:solidFill>
                  <a:srgbClr val="FF0000"/>
                </a:solidFill>
              </a:rPr>
              <a:t>người</a:t>
            </a:r>
            <a:r>
              <a:rPr lang="en-US" dirty="0">
                <a:solidFill>
                  <a:srgbClr val="FF0000"/>
                </a:solidFill>
              </a:rPr>
              <a:t> </a:t>
            </a:r>
            <a:r>
              <a:rPr lang="en-US" dirty="0" err="1">
                <a:solidFill>
                  <a:srgbClr val="FF0000"/>
                </a:solidFill>
              </a:rPr>
              <a:t>phụ</a:t>
            </a:r>
            <a:r>
              <a:rPr lang="en-US" dirty="0">
                <a:solidFill>
                  <a:srgbClr val="FF0000"/>
                </a:solidFill>
              </a:rPr>
              <a:t> </a:t>
            </a:r>
            <a:r>
              <a:rPr lang="en-US" dirty="0" err="1">
                <a:solidFill>
                  <a:srgbClr val="FF0000"/>
                </a:solidFill>
              </a:rPr>
              <a:t>nữ</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lòng</a:t>
            </a:r>
            <a:r>
              <a:rPr lang="en-US" dirty="0">
                <a:solidFill>
                  <a:srgbClr val="FF0000"/>
                </a:solidFill>
              </a:rPr>
              <a:t> </a:t>
            </a:r>
            <a:r>
              <a:rPr lang="en-US" dirty="0" err="1">
                <a:solidFill>
                  <a:srgbClr val="FF0000"/>
                </a:solidFill>
              </a:rPr>
              <a:t>thủy</a:t>
            </a:r>
            <a:r>
              <a:rPr lang="en-US" dirty="0">
                <a:solidFill>
                  <a:srgbClr val="FF0000"/>
                </a:solidFill>
              </a:rPr>
              <a:t> </a:t>
            </a:r>
            <a:r>
              <a:rPr lang="en-US" dirty="0" err="1">
                <a:solidFill>
                  <a:srgbClr val="FF0000"/>
                </a:solidFill>
              </a:rPr>
              <a:t>chung</a:t>
            </a:r>
            <a:r>
              <a:rPr lang="en-US" dirty="0">
                <a:solidFill>
                  <a:srgbClr val="FF0000"/>
                </a:solidFill>
              </a:rPr>
              <a:t> </a:t>
            </a:r>
            <a:r>
              <a:rPr lang="en-US" dirty="0" err="1">
                <a:solidFill>
                  <a:srgbClr val="FF0000"/>
                </a:solidFill>
              </a:rPr>
              <a:t>bền</a:t>
            </a:r>
            <a:r>
              <a:rPr lang="en-US" dirty="0">
                <a:solidFill>
                  <a:srgbClr val="FF0000"/>
                </a:solidFill>
              </a:rPr>
              <a:t> </a:t>
            </a:r>
            <a:r>
              <a:rPr lang="en-US" dirty="0" err="1">
                <a:solidFill>
                  <a:srgbClr val="FF0000"/>
                </a:solidFill>
              </a:rPr>
              <a:t>bỉ</a:t>
            </a:r>
            <a:r>
              <a:rPr lang="en-US" dirty="0">
                <a:solidFill>
                  <a:srgbClr val="FF0000"/>
                </a:solidFill>
              </a:rPr>
              <a:t>, </a:t>
            </a:r>
            <a:r>
              <a:rPr lang="en-US" dirty="0" err="1">
                <a:solidFill>
                  <a:srgbClr val="FF0000"/>
                </a:solidFill>
              </a:rPr>
              <a:t>kiên</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chờ</a:t>
            </a:r>
            <a:r>
              <a:rPr lang="en-US" dirty="0">
                <a:solidFill>
                  <a:srgbClr val="FF0000"/>
                </a:solidFill>
              </a:rPr>
              <a:t> </a:t>
            </a:r>
            <a:r>
              <a:rPr lang="en-US" dirty="0" err="1">
                <a:solidFill>
                  <a:srgbClr val="FF0000"/>
                </a:solidFill>
              </a:rPr>
              <a:t>đợi</a:t>
            </a:r>
            <a:r>
              <a:rPr lang="en-US" dirty="0">
                <a:solidFill>
                  <a:srgbClr val="FF0000"/>
                </a:solidFill>
              </a:rPr>
              <a:t>.</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F21FD1DD-2E84-41DD-95E4-F55BC1A29581}"/>
              </a:ext>
            </a:extLst>
          </p:cNvPr>
          <p:cNvSpPr txBox="1"/>
          <p:nvPr/>
        </p:nvSpPr>
        <p:spPr>
          <a:xfrm>
            <a:off x="6415322" y="3147305"/>
            <a:ext cx="5486403" cy="923330"/>
          </a:xfrm>
          <a:prstGeom prst="rect">
            <a:avLst/>
          </a:prstGeom>
          <a:noFill/>
        </p:spPr>
        <p:txBody>
          <a:bodyPr wrap="square" rtlCol="0">
            <a:spAutoFit/>
          </a:bodyPr>
          <a:lstStyle/>
          <a:p>
            <a:r>
              <a:rPr lang="en-US" dirty="0" err="1">
                <a:solidFill>
                  <a:srgbClr val="FF0000"/>
                </a:solidFill>
              </a:rPr>
              <a:t>Dì</a:t>
            </a:r>
            <a:r>
              <a:rPr lang="en-US" dirty="0">
                <a:solidFill>
                  <a:srgbClr val="FF0000"/>
                </a:solidFill>
              </a:rPr>
              <a:t> </a:t>
            </a:r>
            <a:r>
              <a:rPr lang="en-US" dirty="0" err="1">
                <a:solidFill>
                  <a:srgbClr val="FF0000"/>
                </a:solidFill>
              </a:rPr>
              <a:t>Bảy</a:t>
            </a:r>
            <a:r>
              <a:rPr lang="en-US" dirty="0">
                <a:solidFill>
                  <a:srgbClr val="FF0000"/>
                </a:solidFill>
              </a:rPr>
              <a:t> </a:t>
            </a:r>
            <a:r>
              <a:rPr lang="en-US" dirty="0" err="1">
                <a:solidFill>
                  <a:srgbClr val="FF0000"/>
                </a:solidFill>
              </a:rPr>
              <a:t>phải</a:t>
            </a:r>
            <a:r>
              <a:rPr lang="en-US" dirty="0">
                <a:solidFill>
                  <a:srgbClr val="FF0000"/>
                </a:solidFill>
              </a:rPr>
              <a:t> </a:t>
            </a:r>
            <a:r>
              <a:rPr lang="en-US" dirty="0" err="1">
                <a:solidFill>
                  <a:srgbClr val="FF0000"/>
                </a:solidFill>
              </a:rPr>
              <a:t>gánh</a:t>
            </a:r>
            <a:r>
              <a:rPr lang="en-US" dirty="0">
                <a:solidFill>
                  <a:srgbClr val="FF0000"/>
                </a:solidFill>
              </a:rPr>
              <a:t> </a:t>
            </a:r>
            <a:r>
              <a:rPr lang="en-US" dirty="0" err="1">
                <a:solidFill>
                  <a:srgbClr val="FF0000"/>
                </a:solidFill>
              </a:rPr>
              <a:t>chịu</a:t>
            </a:r>
            <a:r>
              <a:rPr lang="en-US" dirty="0">
                <a:solidFill>
                  <a:srgbClr val="FF0000"/>
                </a:solidFill>
              </a:rPr>
              <a:t> </a:t>
            </a:r>
            <a:r>
              <a:rPr lang="en-US" dirty="0" err="1">
                <a:solidFill>
                  <a:srgbClr val="FF0000"/>
                </a:solidFill>
              </a:rPr>
              <a:t>sự</a:t>
            </a:r>
            <a:r>
              <a:rPr lang="en-US" dirty="0">
                <a:solidFill>
                  <a:srgbClr val="FF0000"/>
                </a:solidFill>
              </a:rPr>
              <a:t> </a:t>
            </a:r>
            <a:r>
              <a:rPr lang="en-US" dirty="0" err="1">
                <a:solidFill>
                  <a:srgbClr val="FF0000"/>
                </a:solidFill>
              </a:rPr>
              <a:t>mất</a:t>
            </a:r>
            <a:r>
              <a:rPr lang="en-US" dirty="0">
                <a:solidFill>
                  <a:srgbClr val="FF0000"/>
                </a:solidFill>
              </a:rPr>
              <a:t> </a:t>
            </a:r>
            <a:r>
              <a:rPr lang="en-US" dirty="0" err="1">
                <a:solidFill>
                  <a:srgbClr val="FF0000"/>
                </a:solidFill>
              </a:rPr>
              <a:t>mát</a:t>
            </a:r>
            <a:r>
              <a:rPr lang="en-US" dirty="0">
                <a:solidFill>
                  <a:srgbClr val="FF0000"/>
                </a:solidFill>
              </a:rPr>
              <a:t> to </a:t>
            </a:r>
            <a:r>
              <a:rPr lang="en-US" dirty="0" err="1">
                <a:solidFill>
                  <a:srgbClr val="FF0000"/>
                </a:solidFill>
              </a:rPr>
              <a:t>lớn</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nỗi</a:t>
            </a:r>
            <a:r>
              <a:rPr lang="en-US" dirty="0">
                <a:solidFill>
                  <a:srgbClr val="FF0000"/>
                </a:solidFill>
              </a:rPr>
              <a:t> </a:t>
            </a:r>
            <a:r>
              <a:rPr lang="en-US" dirty="0" err="1">
                <a:solidFill>
                  <a:srgbClr val="FF0000"/>
                </a:solidFill>
              </a:rPr>
              <a:t>đau</a:t>
            </a:r>
            <a:r>
              <a:rPr lang="en-US" dirty="0">
                <a:solidFill>
                  <a:srgbClr val="FF0000"/>
                </a:solidFill>
              </a:rPr>
              <a:t> </a:t>
            </a:r>
            <a:r>
              <a:rPr lang="en-US" dirty="0" err="1">
                <a:solidFill>
                  <a:srgbClr val="FF0000"/>
                </a:solidFill>
              </a:rPr>
              <a:t>đớn</a:t>
            </a:r>
            <a:r>
              <a:rPr lang="en-US" dirty="0">
                <a:solidFill>
                  <a:srgbClr val="FF0000"/>
                </a:solidFill>
              </a:rPr>
              <a:t>, </a:t>
            </a:r>
            <a:r>
              <a:rPr lang="en-US" dirty="0" err="1">
                <a:solidFill>
                  <a:srgbClr val="FF0000"/>
                </a:solidFill>
              </a:rPr>
              <a:t>bất</a:t>
            </a:r>
            <a:r>
              <a:rPr lang="en-US" dirty="0">
                <a:solidFill>
                  <a:srgbClr val="FF0000"/>
                </a:solidFill>
              </a:rPr>
              <a:t> </a:t>
            </a:r>
            <a:r>
              <a:rPr lang="en-US" dirty="0" err="1">
                <a:solidFill>
                  <a:srgbClr val="FF0000"/>
                </a:solidFill>
              </a:rPr>
              <a:t>hạnh</a:t>
            </a:r>
            <a:r>
              <a:rPr lang="en-US" dirty="0">
                <a:solidFill>
                  <a:srgbClr val="FF0000"/>
                </a:solidFill>
              </a:rPr>
              <a:t> </a:t>
            </a:r>
            <a:r>
              <a:rPr lang="en-US" dirty="0" err="1">
                <a:solidFill>
                  <a:srgbClr val="FF0000"/>
                </a:solidFill>
              </a:rPr>
              <a:t>nhất</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người</a:t>
            </a:r>
            <a:r>
              <a:rPr lang="en-US" dirty="0">
                <a:solidFill>
                  <a:srgbClr val="FF0000"/>
                </a:solidFill>
              </a:rPr>
              <a:t> </a:t>
            </a:r>
            <a:r>
              <a:rPr lang="en-US" dirty="0" err="1">
                <a:solidFill>
                  <a:srgbClr val="FF0000"/>
                </a:solidFill>
              </a:rPr>
              <a:t>phụ</a:t>
            </a:r>
            <a:r>
              <a:rPr lang="en-US" dirty="0">
                <a:solidFill>
                  <a:srgbClr val="FF0000"/>
                </a:solidFill>
              </a:rPr>
              <a:t> </a:t>
            </a:r>
            <a:r>
              <a:rPr lang="en-US" dirty="0" err="1">
                <a:solidFill>
                  <a:srgbClr val="FF0000"/>
                </a:solidFill>
              </a:rPr>
              <a:t>nữ</a:t>
            </a:r>
            <a:r>
              <a:rPr lang="en-US" dirty="0">
                <a:solidFill>
                  <a:srgbClr val="FF0000"/>
                </a:solidFill>
              </a:rPr>
              <a:t>.</a:t>
            </a:r>
          </a:p>
          <a:p>
            <a:endParaRPr lang="en-US" dirty="0"/>
          </a:p>
        </p:txBody>
      </p:sp>
      <p:sp>
        <p:nvSpPr>
          <p:cNvPr id="10" name="TextBox 9">
            <a:extLst>
              <a:ext uri="{FF2B5EF4-FFF2-40B4-BE49-F238E27FC236}">
                <a16:creationId xmlns:a16="http://schemas.microsoft.com/office/drawing/2014/main" id="{ACD19F47-92DE-4AC5-8BB9-3025ED14FF78}"/>
              </a:ext>
            </a:extLst>
          </p:cNvPr>
          <p:cNvSpPr txBox="1"/>
          <p:nvPr/>
        </p:nvSpPr>
        <p:spPr>
          <a:xfrm>
            <a:off x="6357277" y="3772242"/>
            <a:ext cx="5363044" cy="646331"/>
          </a:xfrm>
          <a:prstGeom prst="rect">
            <a:avLst/>
          </a:prstGeom>
          <a:noFill/>
        </p:spPr>
        <p:txBody>
          <a:bodyPr wrap="square" rtlCol="0">
            <a:spAutoFit/>
          </a:bodyPr>
          <a:lstStyle/>
          <a:p>
            <a:r>
              <a:rPr lang="en-US" dirty="0">
                <a:solidFill>
                  <a:srgbClr val="FF0000"/>
                </a:solidFill>
              </a:rPr>
              <a:t>=&gt; </a:t>
            </a:r>
            <a:r>
              <a:rPr lang="en-US" dirty="0" err="1">
                <a:solidFill>
                  <a:srgbClr val="FF0000"/>
                </a:solidFill>
              </a:rPr>
              <a:t>Là</a:t>
            </a:r>
            <a:r>
              <a:rPr lang="en-US" dirty="0">
                <a:solidFill>
                  <a:srgbClr val="FF0000"/>
                </a:solidFill>
              </a:rPr>
              <a:t> </a:t>
            </a:r>
            <a:r>
              <a:rPr lang="en-US" dirty="0" err="1">
                <a:solidFill>
                  <a:srgbClr val="FF0000"/>
                </a:solidFill>
              </a:rPr>
              <a:t>người</a:t>
            </a:r>
            <a:r>
              <a:rPr lang="en-US" dirty="0">
                <a:solidFill>
                  <a:srgbClr val="FF0000"/>
                </a:solidFill>
              </a:rPr>
              <a:t> </a:t>
            </a:r>
            <a:r>
              <a:rPr lang="en-US" dirty="0" err="1">
                <a:solidFill>
                  <a:srgbClr val="FF0000"/>
                </a:solidFill>
              </a:rPr>
              <a:t>phụ</a:t>
            </a:r>
            <a:r>
              <a:rPr lang="en-US" dirty="0">
                <a:solidFill>
                  <a:srgbClr val="FF0000"/>
                </a:solidFill>
              </a:rPr>
              <a:t> </a:t>
            </a:r>
            <a:r>
              <a:rPr lang="en-US" dirty="0" err="1">
                <a:solidFill>
                  <a:srgbClr val="FF0000"/>
                </a:solidFill>
              </a:rPr>
              <a:t>nữ</a:t>
            </a:r>
            <a:r>
              <a:rPr lang="en-US" dirty="0">
                <a:solidFill>
                  <a:srgbClr val="FF0000"/>
                </a:solidFill>
              </a:rPr>
              <a:t> </a:t>
            </a:r>
            <a:r>
              <a:rPr lang="en-US" dirty="0" err="1">
                <a:solidFill>
                  <a:srgbClr val="FF0000"/>
                </a:solidFill>
              </a:rPr>
              <a:t>bản</a:t>
            </a:r>
            <a:r>
              <a:rPr lang="en-US" dirty="0">
                <a:solidFill>
                  <a:srgbClr val="FF0000"/>
                </a:solidFill>
              </a:rPr>
              <a:t> </a:t>
            </a:r>
            <a:r>
              <a:rPr lang="en-US" dirty="0" err="1">
                <a:solidFill>
                  <a:srgbClr val="FF0000"/>
                </a:solidFill>
              </a:rPr>
              <a:t>lĩnh</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sức</a:t>
            </a:r>
            <a:r>
              <a:rPr lang="en-US" dirty="0">
                <a:solidFill>
                  <a:srgbClr val="FF0000"/>
                </a:solidFill>
              </a:rPr>
              <a:t> </a:t>
            </a:r>
            <a:r>
              <a:rPr lang="en-US" dirty="0" err="1">
                <a:solidFill>
                  <a:srgbClr val="FF0000"/>
                </a:solidFill>
              </a:rPr>
              <a:t>chịu</a:t>
            </a:r>
            <a:r>
              <a:rPr lang="en-US" dirty="0">
                <a:solidFill>
                  <a:srgbClr val="FF0000"/>
                </a:solidFill>
              </a:rPr>
              <a:t> </a:t>
            </a:r>
            <a:r>
              <a:rPr lang="en-US" dirty="0" err="1">
                <a:solidFill>
                  <a:srgbClr val="FF0000"/>
                </a:solidFill>
              </a:rPr>
              <a:t>đựng</a:t>
            </a:r>
            <a:r>
              <a:rPr lang="en-US" dirty="0">
                <a:solidFill>
                  <a:srgbClr val="FF0000"/>
                </a:solidFill>
              </a:rPr>
              <a:t> to </a:t>
            </a:r>
            <a:r>
              <a:rPr lang="en-US" dirty="0" err="1">
                <a:solidFill>
                  <a:srgbClr val="FF0000"/>
                </a:solidFill>
              </a:rPr>
              <a:t>lớn</a:t>
            </a:r>
            <a:r>
              <a:rPr lang="en-US" dirty="0">
                <a:solidFill>
                  <a:srgbClr val="FF0000"/>
                </a:solidFill>
              </a:rPr>
              <a:t>.</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11" name="TextBox 10">
            <a:extLst>
              <a:ext uri="{FF2B5EF4-FFF2-40B4-BE49-F238E27FC236}">
                <a16:creationId xmlns:a16="http://schemas.microsoft.com/office/drawing/2014/main" id="{4DB04100-F09B-4C16-A8D6-2FF63B4D8970}"/>
              </a:ext>
            </a:extLst>
          </p:cNvPr>
          <p:cNvSpPr txBox="1"/>
          <p:nvPr/>
        </p:nvSpPr>
        <p:spPr>
          <a:xfrm>
            <a:off x="6415322" y="4267894"/>
            <a:ext cx="5646050" cy="1200329"/>
          </a:xfrm>
          <a:prstGeom prst="rect">
            <a:avLst/>
          </a:prstGeom>
          <a:noFill/>
        </p:spPr>
        <p:txBody>
          <a:bodyPr wrap="square" rtlCol="0">
            <a:spAutoFit/>
          </a:bodyPr>
          <a:lstStyle/>
          <a:p>
            <a:r>
              <a:rPr lang="en-US" dirty="0">
                <a:solidFill>
                  <a:srgbClr val="FF0000"/>
                </a:solidFill>
              </a:rPr>
              <a:t>-</a:t>
            </a:r>
            <a:r>
              <a:rPr lang="en-US" dirty="0" err="1">
                <a:solidFill>
                  <a:srgbClr val="FF0000"/>
                </a:solidFill>
              </a:rPr>
              <a:t>Dì</a:t>
            </a:r>
            <a:r>
              <a:rPr lang="en-US" dirty="0">
                <a:solidFill>
                  <a:srgbClr val="FF0000"/>
                </a:solidFill>
              </a:rPr>
              <a:t> </a:t>
            </a:r>
            <a:r>
              <a:rPr lang="en-US" dirty="0" err="1">
                <a:solidFill>
                  <a:srgbClr val="FF0000"/>
                </a:solidFill>
              </a:rPr>
              <a:t>Bảy</a:t>
            </a:r>
            <a:r>
              <a:rPr lang="en-US" dirty="0">
                <a:solidFill>
                  <a:srgbClr val="FF0000"/>
                </a:solidFill>
              </a:rPr>
              <a:t> </a:t>
            </a:r>
            <a:r>
              <a:rPr lang="en-US" dirty="0" err="1">
                <a:solidFill>
                  <a:srgbClr val="FF0000"/>
                </a:solidFill>
              </a:rPr>
              <a:t>gắn</a:t>
            </a:r>
            <a:r>
              <a:rPr lang="en-US" dirty="0">
                <a:solidFill>
                  <a:srgbClr val="FF0000"/>
                </a:solidFill>
              </a:rPr>
              <a:t> </a:t>
            </a:r>
            <a:r>
              <a:rPr lang="en-US" dirty="0" err="1">
                <a:solidFill>
                  <a:srgbClr val="FF0000"/>
                </a:solidFill>
              </a:rPr>
              <a:t>bó</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quê</a:t>
            </a:r>
            <a:r>
              <a:rPr lang="en-US" dirty="0">
                <a:solidFill>
                  <a:srgbClr val="FF0000"/>
                </a:solidFill>
              </a:rPr>
              <a:t> </a:t>
            </a:r>
            <a:r>
              <a:rPr lang="en-US" dirty="0" err="1">
                <a:solidFill>
                  <a:srgbClr val="FF0000"/>
                </a:solidFill>
              </a:rPr>
              <a:t>nhà</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nỗi</a:t>
            </a:r>
            <a:r>
              <a:rPr lang="en-US" dirty="0">
                <a:solidFill>
                  <a:srgbClr val="FF0000"/>
                </a:solidFill>
              </a:rPr>
              <a:t> </a:t>
            </a:r>
            <a:r>
              <a:rPr lang="en-US" dirty="0" err="1">
                <a:solidFill>
                  <a:srgbClr val="FF0000"/>
                </a:solidFill>
              </a:rPr>
              <a:t>nhớ</a:t>
            </a:r>
            <a:r>
              <a:rPr lang="en-US" dirty="0">
                <a:solidFill>
                  <a:srgbClr val="FF0000"/>
                </a:solidFill>
              </a:rPr>
              <a:t> </a:t>
            </a:r>
            <a:r>
              <a:rPr lang="en-US" dirty="0" err="1">
                <a:solidFill>
                  <a:srgbClr val="FF0000"/>
                </a:solidFill>
              </a:rPr>
              <a:t>thương</a:t>
            </a:r>
            <a:r>
              <a:rPr lang="en-US" dirty="0">
                <a:solidFill>
                  <a:srgbClr val="FF0000"/>
                </a:solidFill>
              </a:rPr>
              <a:t> </a:t>
            </a:r>
            <a:r>
              <a:rPr lang="en-US" dirty="0" err="1">
                <a:solidFill>
                  <a:srgbClr val="FF0000"/>
                </a:solidFill>
              </a:rPr>
              <a:t>vô</a:t>
            </a:r>
            <a:r>
              <a:rPr lang="en-US" dirty="0">
                <a:solidFill>
                  <a:srgbClr val="FF0000"/>
                </a:solidFill>
              </a:rPr>
              <a:t> </a:t>
            </a:r>
            <a:r>
              <a:rPr lang="en-US" dirty="0" err="1">
                <a:solidFill>
                  <a:srgbClr val="FF0000"/>
                </a:solidFill>
              </a:rPr>
              <a:t>vọng</a:t>
            </a:r>
            <a:r>
              <a:rPr lang="en-US" dirty="0">
                <a:solidFill>
                  <a:srgbClr val="FF0000"/>
                </a:solidFill>
              </a:rPr>
              <a:t>. </a:t>
            </a:r>
          </a:p>
          <a:p>
            <a:r>
              <a:rPr lang="en-US" dirty="0">
                <a:solidFill>
                  <a:srgbClr val="FF0000"/>
                </a:solidFill>
              </a:rPr>
              <a:t>- </a:t>
            </a:r>
            <a:r>
              <a:rPr lang="en-US" dirty="0" err="1">
                <a:solidFill>
                  <a:srgbClr val="FF0000"/>
                </a:solidFill>
              </a:rPr>
              <a:t>Dì</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cách</a:t>
            </a:r>
            <a:r>
              <a:rPr lang="en-US" dirty="0">
                <a:solidFill>
                  <a:srgbClr val="FF0000"/>
                </a:solidFill>
              </a:rPr>
              <a:t> </a:t>
            </a:r>
            <a:r>
              <a:rPr lang="en-US" dirty="0" err="1">
                <a:solidFill>
                  <a:srgbClr val="FF0000"/>
                </a:solidFill>
              </a:rPr>
              <a:t>sống</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vắng</a:t>
            </a:r>
            <a:r>
              <a:rPr lang="en-US" dirty="0">
                <a:solidFill>
                  <a:srgbClr val="FF0000"/>
                </a:solidFill>
              </a:rPr>
              <a:t> </a:t>
            </a:r>
            <a:r>
              <a:rPr lang="en-US" dirty="0" err="1">
                <a:solidFill>
                  <a:srgbClr val="FF0000"/>
                </a:solidFill>
              </a:rPr>
              <a:t>lặng</a:t>
            </a:r>
            <a:r>
              <a:rPr lang="en-US" dirty="0">
                <a:solidFill>
                  <a:srgbClr val="FF0000"/>
                </a:solidFill>
              </a:rPr>
              <a:t>, </a:t>
            </a:r>
            <a:r>
              <a:rPr lang="en-US" dirty="0" err="1">
                <a:solidFill>
                  <a:srgbClr val="FF0000"/>
                </a:solidFill>
              </a:rPr>
              <a:t>cô</a:t>
            </a:r>
            <a:r>
              <a:rPr lang="en-US" dirty="0">
                <a:solidFill>
                  <a:srgbClr val="FF0000"/>
                </a:solidFill>
              </a:rPr>
              <a:t> </a:t>
            </a:r>
            <a:r>
              <a:rPr lang="en-US" dirty="0" err="1">
                <a:solidFill>
                  <a:srgbClr val="FF0000"/>
                </a:solidFill>
              </a:rPr>
              <a:t>đơn</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tưởng</a:t>
            </a:r>
            <a:r>
              <a:rPr lang="en-US" dirty="0">
                <a:solidFill>
                  <a:srgbClr val="FF0000"/>
                </a:solidFill>
              </a:rPr>
              <a:t> </a:t>
            </a:r>
            <a:r>
              <a:rPr lang="en-US" dirty="0" err="1">
                <a:solidFill>
                  <a:srgbClr val="FF0000"/>
                </a:solidFill>
              </a:rPr>
              <a:t>nhớ</a:t>
            </a:r>
            <a:r>
              <a:rPr lang="en-US" dirty="0">
                <a:solidFill>
                  <a:srgbClr val="FF0000"/>
                </a:solidFill>
              </a:rPr>
              <a:t> </a:t>
            </a:r>
            <a:r>
              <a:rPr lang="en-US" dirty="0" err="1">
                <a:solidFill>
                  <a:srgbClr val="FF0000"/>
                </a:solidFill>
              </a:rPr>
              <a:t>về</a:t>
            </a:r>
            <a:r>
              <a:rPr lang="en-US" dirty="0">
                <a:solidFill>
                  <a:srgbClr val="FF0000"/>
                </a:solidFill>
              </a:rPr>
              <a:t> </a:t>
            </a:r>
            <a:r>
              <a:rPr lang="en-US" dirty="0" err="1">
                <a:solidFill>
                  <a:srgbClr val="FF0000"/>
                </a:solidFill>
              </a:rPr>
              <a:t>người</a:t>
            </a:r>
            <a:r>
              <a:rPr lang="en-US" dirty="0">
                <a:solidFill>
                  <a:srgbClr val="FF0000"/>
                </a:solidFill>
              </a:rPr>
              <a:t> </a:t>
            </a:r>
            <a:r>
              <a:rPr lang="en-US" dirty="0" err="1">
                <a:solidFill>
                  <a:srgbClr val="FF0000"/>
                </a:solidFill>
              </a:rPr>
              <a:t>đã</a:t>
            </a:r>
            <a:r>
              <a:rPr lang="en-US" dirty="0">
                <a:solidFill>
                  <a:srgbClr val="FF0000"/>
                </a:solidFill>
              </a:rPr>
              <a:t> </a:t>
            </a:r>
            <a:r>
              <a:rPr lang="en-US" dirty="0" err="1">
                <a:solidFill>
                  <a:srgbClr val="FF0000"/>
                </a:solidFill>
              </a:rPr>
              <a:t>khuất</a:t>
            </a:r>
            <a:r>
              <a:rPr lang="en-US" dirty="0">
                <a:solidFill>
                  <a:srgbClr val="FF0000"/>
                </a:solidFill>
              </a:rPr>
              <a:t>.</a:t>
            </a:r>
          </a:p>
          <a:p>
            <a:pPr marL="285750" indent="-285750">
              <a:buFontTx/>
              <a:buChar char="-"/>
            </a:pPr>
            <a:endParaRPr lang="en-US" dirty="0">
              <a:solidFill>
                <a:srgbClr val="FF0000"/>
              </a:solidFill>
            </a:endParaRPr>
          </a:p>
        </p:txBody>
      </p:sp>
      <p:sp>
        <p:nvSpPr>
          <p:cNvPr id="12" name="TextBox 11">
            <a:extLst>
              <a:ext uri="{FF2B5EF4-FFF2-40B4-BE49-F238E27FC236}">
                <a16:creationId xmlns:a16="http://schemas.microsoft.com/office/drawing/2014/main" id="{6D0DD01A-A112-40F1-91DD-9630D613CC72}"/>
              </a:ext>
            </a:extLst>
          </p:cNvPr>
          <p:cNvSpPr txBox="1"/>
          <p:nvPr/>
        </p:nvSpPr>
        <p:spPr>
          <a:xfrm>
            <a:off x="6477001" y="5358136"/>
            <a:ext cx="5363043" cy="709233"/>
          </a:xfrm>
          <a:prstGeom prst="rect">
            <a:avLst/>
          </a:prstGeom>
          <a:noFill/>
        </p:spPr>
        <p:txBody>
          <a:bodyPr wrap="square" rtlCol="0">
            <a:spAutoFit/>
          </a:bodyPr>
          <a:lstStyle/>
          <a:p>
            <a:pPr algn="just">
              <a:lnSpc>
                <a:spcPct val="115000"/>
              </a:lnSpc>
              <a:spcAft>
                <a:spcPts val="600"/>
              </a:spcAft>
            </a:pPr>
            <a:r>
              <a:rPr lang="en-US" dirty="0">
                <a:solidFill>
                  <a:srgbClr val="FF0000"/>
                </a:solidFill>
              </a:rPr>
              <a:t>=&gt; </a:t>
            </a:r>
            <a:r>
              <a:rPr lang="en-US" dirty="0" err="1">
                <a:solidFill>
                  <a:srgbClr val="FF0000"/>
                </a:solidFill>
              </a:rPr>
              <a:t>Là</a:t>
            </a:r>
            <a:r>
              <a:rPr lang="en-US" dirty="0">
                <a:solidFill>
                  <a:srgbClr val="FF0000"/>
                </a:solidFill>
              </a:rPr>
              <a:t> </a:t>
            </a:r>
            <a:r>
              <a:rPr lang="en-US" dirty="0" err="1">
                <a:solidFill>
                  <a:srgbClr val="FF0000"/>
                </a:solidFill>
              </a:rPr>
              <a:t>người</a:t>
            </a:r>
            <a:r>
              <a:rPr lang="en-US" dirty="0">
                <a:solidFill>
                  <a:srgbClr val="FF0000"/>
                </a:solidFill>
              </a:rPr>
              <a:t> </a:t>
            </a:r>
            <a:r>
              <a:rPr lang="en-US" dirty="0" err="1">
                <a:solidFill>
                  <a:srgbClr val="FF0000"/>
                </a:solidFill>
              </a:rPr>
              <a:t>phụ</a:t>
            </a:r>
            <a:r>
              <a:rPr lang="en-US" dirty="0">
                <a:solidFill>
                  <a:srgbClr val="FF0000"/>
                </a:solidFill>
              </a:rPr>
              <a:t> </a:t>
            </a:r>
            <a:r>
              <a:rPr lang="en-US" dirty="0" err="1">
                <a:solidFill>
                  <a:srgbClr val="FF0000"/>
                </a:solidFill>
              </a:rPr>
              <a:t>nữ</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đức</a:t>
            </a:r>
            <a:r>
              <a:rPr lang="en-US" dirty="0">
                <a:solidFill>
                  <a:srgbClr val="FF0000"/>
                </a:solidFill>
              </a:rPr>
              <a:t> hi </a:t>
            </a:r>
            <a:r>
              <a:rPr lang="en-US" dirty="0" err="1">
                <a:solidFill>
                  <a:srgbClr val="FF0000"/>
                </a:solidFill>
              </a:rPr>
              <a:t>sinh</a:t>
            </a:r>
            <a:r>
              <a:rPr lang="en-US" dirty="0">
                <a:solidFill>
                  <a:srgbClr val="FF0000"/>
                </a:solidFill>
              </a:rPr>
              <a:t> </a:t>
            </a:r>
            <a:r>
              <a:rPr lang="en-US" dirty="0" err="1">
                <a:solidFill>
                  <a:srgbClr val="FF0000"/>
                </a:solidFill>
              </a:rPr>
              <a:t>âm</a:t>
            </a:r>
            <a:r>
              <a:rPr lang="en-US" dirty="0">
                <a:solidFill>
                  <a:srgbClr val="FF0000"/>
                </a:solidFill>
              </a:rPr>
              <a:t> </a:t>
            </a:r>
            <a:r>
              <a:rPr lang="en-US" dirty="0" err="1">
                <a:solidFill>
                  <a:srgbClr val="FF0000"/>
                </a:solidFill>
              </a:rPr>
              <a:t>thầm</a:t>
            </a:r>
            <a:r>
              <a:rPr lang="en-US" dirty="0">
                <a:solidFill>
                  <a:srgbClr val="FF0000"/>
                </a:solidFill>
              </a:rPr>
              <a:t>, </a:t>
            </a:r>
            <a:r>
              <a:rPr lang="en-US" dirty="0" err="1">
                <a:solidFill>
                  <a:srgbClr val="FF0000"/>
                </a:solidFill>
              </a:rPr>
              <a:t>lòng</a:t>
            </a:r>
            <a:r>
              <a:rPr lang="en-US" dirty="0">
                <a:solidFill>
                  <a:srgbClr val="FF0000"/>
                </a:solidFill>
              </a:rPr>
              <a:t> </a:t>
            </a:r>
            <a:r>
              <a:rPr lang="en-US" dirty="0" err="1">
                <a:solidFill>
                  <a:srgbClr val="FF0000"/>
                </a:solidFill>
              </a:rPr>
              <a:t>thủy</a:t>
            </a:r>
            <a:r>
              <a:rPr lang="en-US" dirty="0">
                <a:solidFill>
                  <a:srgbClr val="FF0000"/>
                </a:solidFill>
              </a:rPr>
              <a:t> </a:t>
            </a:r>
            <a:r>
              <a:rPr lang="en-US" dirty="0" err="1">
                <a:solidFill>
                  <a:srgbClr val="FF0000"/>
                </a:solidFill>
              </a:rPr>
              <a:t>chung</a:t>
            </a:r>
            <a:r>
              <a:rPr lang="en-US" dirty="0">
                <a:solidFill>
                  <a:srgbClr val="FF0000"/>
                </a:solidFill>
              </a:rPr>
              <a:t> </a:t>
            </a:r>
            <a:r>
              <a:rPr lang="en-US" dirty="0" err="1">
                <a:solidFill>
                  <a:srgbClr val="FF0000"/>
                </a:solidFill>
              </a:rPr>
              <a:t>bền</a:t>
            </a:r>
            <a:r>
              <a:rPr lang="en-US" dirty="0">
                <a:solidFill>
                  <a:srgbClr val="FF0000"/>
                </a:solidFill>
              </a:rPr>
              <a:t> </a:t>
            </a:r>
            <a:r>
              <a:rPr lang="en-US" dirty="0" err="1">
                <a:solidFill>
                  <a:srgbClr val="FF0000"/>
                </a:solidFill>
              </a:rPr>
              <a:t>bỉ</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sự</a:t>
            </a:r>
            <a:r>
              <a:rPr lang="en-US" dirty="0">
                <a:solidFill>
                  <a:srgbClr val="FF0000"/>
                </a:solidFill>
              </a:rPr>
              <a:t> </a:t>
            </a:r>
            <a:r>
              <a:rPr lang="en-US" dirty="0" err="1">
                <a:solidFill>
                  <a:srgbClr val="FF0000"/>
                </a:solidFill>
              </a:rPr>
              <a:t>kiên</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lớn</a:t>
            </a:r>
            <a:r>
              <a:rPr lang="en-US" dirty="0">
                <a:solidFill>
                  <a:srgbClr val="FF0000"/>
                </a:solidFill>
              </a:rPr>
              <a:t> lao. </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51C5A10-5804-434D-BC77-5877EB6CE9FE}"/>
              </a:ext>
            </a:extLst>
          </p:cNvPr>
          <p:cNvSpPr txBox="1"/>
          <p:nvPr/>
        </p:nvSpPr>
        <p:spPr>
          <a:xfrm>
            <a:off x="177802" y="6123150"/>
            <a:ext cx="11771097" cy="923330"/>
          </a:xfrm>
          <a:prstGeom prst="rect">
            <a:avLst/>
          </a:prstGeom>
          <a:noFill/>
        </p:spPr>
        <p:txBody>
          <a:bodyPr wrap="square" rtlCol="0">
            <a:spAutoFit/>
          </a:bodyPr>
          <a:lstStyle/>
          <a:p>
            <a:r>
              <a:rPr lang="en-US" dirty="0"/>
              <a:t>=&gt; </a:t>
            </a:r>
            <a:r>
              <a:rPr lang="en-US" dirty="0" err="1"/>
              <a:t>Câu</a:t>
            </a:r>
            <a:r>
              <a:rPr lang="en-US" dirty="0"/>
              <a:t> </a:t>
            </a:r>
            <a:r>
              <a:rPr lang="en-US" dirty="0" err="1"/>
              <a:t>chuyện</a:t>
            </a:r>
            <a:r>
              <a:rPr lang="en-US" dirty="0"/>
              <a:t> </a:t>
            </a:r>
            <a:r>
              <a:rPr lang="en-US" dirty="0" err="1"/>
              <a:t>cuộc</a:t>
            </a:r>
            <a:r>
              <a:rPr lang="en-US" dirty="0"/>
              <a:t> </a:t>
            </a:r>
            <a:r>
              <a:rPr lang="en-US" dirty="0" err="1"/>
              <a:t>đời</a:t>
            </a:r>
            <a:r>
              <a:rPr lang="en-US" dirty="0"/>
              <a:t> </a:t>
            </a:r>
            <a:r>
              <a:rPr lang="en-US" dirty="0" err="1"/>
              <a:t>dì</a:t>
            </a:r>
            <a:r>
              <a:rPr lang="en-US" dirty="0"/>
              <a:t> </a:t>
            </a:r>
            <a:r>
              <a:rPr lang="en-US" dirty="0" err="1"/>
              <a:t>Bảy</a:t>
            </a:r>
            <a:r>
              <a:rPr lang="en-US" dirty="0"/>
              <a:t> </a:t>
            </a:r>
            <a:r>
              <a:rPr lang="en-US" dirty="0" err="1"/>
              <a:t>giúp</a:t>
            </a:r>
            <a:r>
              <a:rPr lang="en-US" dirty="0"/>
              <a:t> ta </a:t>
            </a:r>
            <a:r>
              <a:rPr lang="en-US" dirty="0" err="1"/>
              <a:t>hiểu</a:t>
            </a:r>
            <a:r>
              <a:rPr lang="en-US" dirty="0"/>
              <a:t> </a:t>
            </a:r>
            <a:r>
              <a:rPr lang="en-US" dirty="0" err="1"/>
              <a:t>hơn</a:t>
            </a:r>
            <a:r>
              <a:rPr lang="en-US" dirty="0"/>
              <a:t> </a:t>
            </a:r>
            <a:r>
              <a:rPr lang="en-US" dirty="0" err="1"/>
              <a:t>về</a:t>
            </a:r>
            <a:r>
              <a:rPr lang="en-US" dirty="0"/>
              <a:t> </a:t>
            </a:r>
            <a:r>
              <a:rPr lang="en-US" dirty="0" err="1"/>
              <a:t>những</a:t>
            </a:r>
            <a:r>
              <a:rPr lang="en-US" dirty="0"/>
              <a:t> hi </a:t>
            </a:r>
            <a:r>
              <a:rPr lang="en-US" dirty="0" err="1"/>
              <a:t>sinh</a:t>
            </a:r>
            <a:r>
              <a:rPr lang="en-US" dirty="0"/>
              <a:t>, </a:t>
            </a:r>
            <a:r>
              <a:rPr lang="en-US" dirty="0" err="1"/>
              <a:t>những</a:t>
            </a:r>
            <a:r>
              <a:rPr lang="en-US" dirty="0"/>
              <a:t> </a:t>
            </a:r>
            <a:r>
              <a:rPr lang="en-US" dirty="0" err="1"/>
              <a:t>mất</a:t>
            </a:r>
            <a:r>
              <a:rPr lang="en-US" dirty="0"/>
              <a:t> </a:t>
            </a:r>
            <a:r>
              <a:rPr lang="en-US" dirty="0" err="1"/>
              <a:t>mát</a:t>
            </a:r>
            <a:r>
              <a:rPr lang="en-US" dirty="0"/>
              <a:t> to </a:t>
            </a:r>
            <a:r>
              <a:rPr lang="en-US" dirty="0" err="1"/>
              <a:t>lớn</a:t>
            </a:r>
            <a:r>
              <a:rPr lang="en-US" dirty="0"/>
              <a:t> </a:t>
            </a:r>
            <a:r>
              <a:rPr lang="en-US" dirty="0" err="1"/>
              <a:t>trong</a:t>
            </a:r>
            <a:r>
              <a:rPr lang="en-US" dirty="0"/>
              <a:t> </a:t>
            </a:r>
            <a:r>
              <a:rPr lang="en-US" dirty="0" err="1"/>
              <a:t>chiến</a:t>
            </a:r>
            <a:r>
              <a:rPr lang="en-US" dirty="0"/>
              <a:t> </a:t>
            </a:r>
            <a:r>
              <a:rPr lang="en-US" dirty="0" err="1"/>
              <a:t>tranh</a:t>
            </a:r>
            <a:r>
              <a:rPr lang="en-US" dirty="0"/>
              <a:t> </a:t>
            </a:r>
            <a:r>
              <a:rPr lang="en-US" dirty="0" err="1"/>
              <a:t>của</a:t>
            </a:r>
            <a:r>
              <a:rPr lang="en-US" dirty="0"/>
              <a:t> </a:t>
            </a:r>
            <a:r>
              <a:rPr lang="en-US" dirty="0" err="1"/>
              <a:t>những</a:t>
            </a:r>
            <a:r>
              <a:rPr lang="en-US" dirty="0"/>
              <a:t> </a:t>
            </a:r>
            <a:r>
              <a:rPr lang="en-US" dirty="0" err="1"/>
              <a:t>người</a:t>
            </a:r>
            <a:r>
              <a:rPr lang="en-US" dirty="0"/>
              <a:t> </a:t>
            </a:r>
            <a:r>
              <a:rPr lang="en-US" dirty="0" err="1"/>
              <a:t>phụ</a:t>
            </a:r>
            <a:r>
              <a:rPr lang="en-US" dirty="0"/>
              <a:t> </a:t>
            </a:r>
            <a:r>
              <a:rPr lang="en-US" dirty="0" err="1"/>
              <a:t>nữ</a:t>
            </a:r>
            <a:r>
              <a:rPr lang="en-US" dirty="0"/>
              <a:t>. </a:t>
            </a:r>
            <a:r>
              <a:rPr lang="en-US" dirty="0" err="1"/>
              <a:t>Từ</a:t>
            </a:r>
            <a:r>
              <a:rPr lang="en-US" dirty="0"/>
              <a:t> </a:t>
            </a:r>
            <a:r>
              <a:rPr lang="en-US" dirty="0" err="1"/>
              <a:t>đó</a:t>
            </a:r>
            <a:r>
              <a:rPr lang="en-US" dirty="0"/>
              <a:t>, ta </a:t>
            </a:r>
            <a:r>
              <a:rPr lang="en-US" dirty="0" err="1"/>
              <a:t>thấy</a:t>
            </a:r>
            <a:r>
              <a:rPr lang="en-US" dirty="0"/>
              <a:t> </a:t>
            </a:r>
            <a:r>
              <a:rPr lang="en-US" dirty="0" err="1"/>
              <a:t>cần</a:t>
            </a:r>
            <a:r>
              <a:rPr lang="en-US" dirty="0"/>
              <a:t> </a:t>
            </a:r>
            <a:r>
              <a:rPr lang="en-US" dirty="0" err="1"/>
              <a:t>trân</a:t>
            </a:r>
            <a:r>
              <a:rPr lang="en-US" dirty="0"/>
              <a:t> </a:t>
            </a:r>
            <a:r>
              <a:rPr lang="en-US" dirty="0" err="1"/>
              <a:t>trọng</a:t>
            </a:r>
            <a:r>
              <a:rPr lang="en-US" dirty="0"/>
              <a:t> </a:t>
            </a:r>
            <a:r>
              <a:rPr lang="en-US" dirty="0" err="1"/>
              <a:t>những</a:t>
            </a:r>
            <a:r>
              <a:rPr lang="en-US" dirty="0"/>
              <a:t> </a:t>
            </a:r>
            <a:r>
              <a:rPr lang="en-US" dirty="0" err="1"/>
              <a:t>giá</a:t>
            </a:r>
            <a:r>
              <a:rPr lang="en-US" dirty="0"/>
              <a:t> </a:t>
            </a:r>
            <a:r>
              <a:rPr lang="en-US" dirty="0" err="1"/>
              <a:t>trị</a:t>
            </a:r>
            <a:r>
              <a:rPr lang="en-US" dirty="0"/>
              <a:t> </a:t>
            </a:r>
            <a:r>
              <a:rPr lang="en-US" dirty="0" err="1"/>
              <a:t>của</a:t>
            </a:r>
            <a:r>
              <a:rPr lang="en-US" dirty="0"/>
              <a:t> </a:t>
            </a:r>
            <a:r>
              <a:rPr lang="en-US" dirty="0" err="1"/>
              <a:t>cuộc</a:t>
            </a:r>
            <a:r>
              <a:rPr lang="en-US" dirty="0"/>
              <a:t> </a:t>
            </a:r>
            <a:r>
              <a:rPr lang="en-US" dirty="0" err="1"/>
              <a:t>sống</a:t>
            </a:r>
            <a:r>
              <a:rPr lang="en-US" dirty="0"/>
              <a:t> </a:t>
            </a:r>
            <a:r>
              <a:rPr lang="en-US" dirty="0" err="1"/>
              <a:t>hòa</a:t>
            </a:r>
            <a:r>
              <a:rPr lang="en-US" dirty="0"/>
              <a:t> </a:t>
            </a:r>
            <a:r>
              <a:rPr lang="en-US" dirty="0" err="1"/>
              <a:t>bình</a:t>
            </a:r>
            <a:r>
              <a:rPr lang="en-US" dirty="0"/>
              <a:t> </a:t>
            </a:r>
            <a:r>
              <a:rPr lang="en-US" dirty="0" err="1"/>
              <a:t>hôm</a:t>
            </a:r>
            <a:r>
              <a:rPr lang="en-US" dirty="0"/>
              <a:t> nay.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359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DCDC57-BF77-4D55-A5AC-31680EA12B96}"/>
              </a:ext>
            </a:extLst>
          </p:cNvPr>
          <p:cNvSpPr/>
          <p:nvPr/>
        </p:nvSpPr>
        <p:spPr>
          <a:xfrm>
            <a:off x="558800" y="317549"/>
            <a:ext cx="10704286" cy="1043619"/>
          </a:xfrm>
          <a:prstGeom prst="rect">
            <a:avLst/>
          </a:prstGeom>
        </p:spPr>
        <p:txBody>
          <a:bodyPr wrap="square">
            <a:spAutoFit/>
          </a:bodyPr>
          <a:lstStyle/>
          <a:p>
            <a:pPr algn="just">
              <a:lnSpc>
                <a:spcPct val="115000"/>
              </a:lnSpc>
              <a:spcAft>
                <a:spcPts val="600"/>
              </a:spcAf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yếu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thức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nổi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bật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tản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ngồi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trước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hiên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nhà</a:t>
            </a:r>
            <a:r>
              <a:rPr lang="en-US" sz="2800" b="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id="{6A4F5F79-BF7B-4845-BD50-6DC7A6A9EF29}"/>
              </a:ext>
            </a:extLst>
          </p:cNvPr>
          <p:cNvGraphicFramePr>
            <a:graphicFrameLocks noGrp="1"/>
          </p:cNvGraphicFramePr>
          <p:nvPr>
            <p:extLst>
              <p:ext uri="{D42A27DB-BD31-4B8C-83A1-F6EECF244321}">
                <p14:modId xmlns:p14="http://schemas.microsoft.com/office/powerpoint/2010/main" val="176117857"/>
              </p:ext>
            </p:extLst>
          </p:nvPr>
        </p:nvGraphicFramePr>
        <p:xfrm>
          <a:off x="188686" y="1361168"/>
          <a:ext cx="11901713" cy="5239487"/>
        </p:xfrm>
        <a:graphic>
          <a:graphicData uri="http://schemas.openxmlformats.org/drawingml/2006/table">
            <a:tbl>
              <a:tblPr bandRow="1">
                <a:tableStyleId>{5C22544A-7EE6-4342-B048-85BDC9FD1C3A}</a:tableStyleId>
              </a:tblPr>
              <a:tblGrid>
                <a:gridCol w="1640114">
                  <a:extLst>
                    <a:ext uri="{9D8B030D-6E8A-4147-A177-3AD203B41FA5}">
                      <a16:colId xmlns:a16="http://schemas.microsoft.com/office/drawing/2014/main" val="677933523"/>
                    </a:ext>
                  </a:extLst>
                </a:gridCol>
                <a:gridCol w="6720114">
                  <a:extLst>
                    <a:ext uri="{9D8B030D-6E8A-4147-A177-3AD203B41FA5}">
                      <a16:colId xmlns:a16="http://schemas.microsoft.com/office/drawing/2014/main" val="3704140784"/>
                    </a:ext>
                  </a:extLst>
                </a:gridCol>
                <a:gridCol w="3541485">
                  <a:extLst>
                    <a:ext uri="{9D8B030D-6E8A-4147-A177-3AD203B41FA5}">
                      <a16:colId xmlns:a16="http://schemas.microsoft.com/office/drawing/2014/main" val="4023913175"/>
                    </a:ext>
                  </a:extLst>
                </a:gridCol>
              </a:tblGrid>
              <a:tr h="592232">
                <a:tc gridSpan="3">
                  <a:txBody>
                    <a:bodyPr/>
                    <a:lstStyle/>
                    <a:p>
                      <a:pPr algn="ctr">
                        <a:lnSpc>
                          <a:spcPct val="115000"/>
                        </a:lnSpc>
                        <a:spcAft>
                          <a:spcPts val="600"/>
                        </a:spcAft>
                      </a:pPr>
                      <a:r>
                        <a:rPr lang="en-US" sz="1400">
                          <a:effectLst/>
                        </a:rPr>
                        <a:t>PHIẾU HỌC TẬP SỐ 02</a:t>
                      </a:r>
                    </a:p>
                    <a:p>
                      <a:pPr algn="ctr">
                        <a:lnSpc>
                          <a:spcPct val="115000"/>
                        </a:lnSpc>
                        <a:spcAft>
                          <a:spcPts val="600"/>
                        </a:spcAft>
                      </a:pPr>
                      <a:r>
                        <a:rPr lang="en-US" sz="1400">
                          <a:effectLst/>
                        </a:rPr>
                        <a:t>(Nhận xét tác dụng/ý nghĩa của các yếu tố hình thức được thể hiện trong văn bản "Người ngồi trước hiên nhà")</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3454205"/>
                  </a:ext>
                </a:extLst>
              </a:tr>
              <a:tr h="455971">
                <a:tc>
                  <a:txBody>
                    <a:bodyPr/>
                    <a:lstStyle/>
                    <a:p>
                      <a:pPr algn="ctr">
                        <a:lnSpc>
                          <a:spcPct val="115000"/>
                        </a:lnSpc>
                        <a:spcAft>
                          <a:spcPts val="600"/>
                        </a:spcAft>
                      </a:pPr>
                      <a:r>
                        <a:rPr lang="en-US" sz="1400">
                          <a:effectLst/>
                        </a:rPr>
                        <a:t>Các yếu tố hình thức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tc>
                  <a:txBody>
                    <a:bodyPr/>
                    <a:lstStyle/>
                    <a:p>
                      <a:pPr marR="24130" algn="ctr">
                        <a:lnSpc>
                          <a:spcPct val="115000"/>
                        </a:lnSpc>
                        <a:spcAft>
                          <a:spcPts val="600"/>
                        </a:spcAft>
                      </a:pPr>
                      <a:r>
                        <a:rPr lang="en-US" sz="1400">
                          <a:effectLst/>
                        </a:rPr>
                        <a:t>Câu văn thể hiện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tc>
                  <a:txBody>
                    <a:bodyPr/>
                    <a:lstStyle/>
                    <a:p>
                      <a:pPr marR="24130" algn="ctr">
                        <a:lnSpc>
                          <a:spcPct val="115000"/>
                        </a:lnSpc>
                        <a:spcAft>
                          <a:spcPts val="600"/>
                        </a:spcAft>
                      </a:pPr>
                      <a:r>
                        <a:rPr lang="en-US" sz="1400">
                          <a:effectLst/>
                        </a:rPr>
                        <a:t>Tác dụng/Ý nghĩa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extLst>
                  <a:ext uri="{0D108BD9-81ED-4DB2-BD59-A6C34878D82A}">
                    <a16:rowId xmlns:a16="http://schemas.microsoft.com/office/drawing/2014/main" val="1482794319"/>
                  </a:ext>
                </a:extLst>
              </a:tr>
              <a:tr h="1105037">
                <a:tc>
                  <a:txBody>
                    <a:bodyPr/>
                    <a:lstStyle/>
                    <a:p>
                      <a:pPr algn="just">
                        <a:lnSpc>
                          <a:spcPct val="115000"/>
                        </a:lnSpc>
                        <a:spcAft>
                          <a:spcPts val="600"/>
                        </a:spcAft>
                      </a:pPr>
                      <a:r>
                        <a:rPr lang="en-US" sz="1400">
                          <a:effectLst/>
                        </a:rPr>
                        <a:t>a. Sự kết hợp của PT tự sự với các PT biểu cảm, miêu tả.</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tc>
                  <a:txBody>
                    <a:bodyPr/>
                    <a:lstStyle/>
                    <a:p>
                      <a:pPr algn="just">
                        <a:lnSpc>
                          <a:spcPct val="115000"/>
                        </a:lnSpc>
                        <a:spcAft>
                          <a:spcPts val="600"/>
                        </a:spcAft>
                      </a:pPr>
                      <a:r>
                        <a:rPr lang="en-US" sz="1400">
                          <a:effectLst/>
                        </a:rPr>
                        <a:t>- Không khí làng quê chùng xuống vì tình cảnh kẻ Bắc người Nam. Những người đàn bà tiễn chồng, tiễn con ra đi, mắt đẫm lệ, hẹn hai năm trở về mà lòng còn ghi ngại.</a:t>
                      </a:r>
                    </a:p>
                    <a:p>
                      <a:pPr algn="just">
                        <a:lnSpc>
                          <a:spcPct val="115000"/>
                        </a:lnSpc>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tc>
                  <a:txBody>
                    <a:bodyPr/>
                    <a:lstStyle/>
                    <a:p>
                      <a:pPr algn="just">
                        <a:lnSpc>
                          <a:spcPct val="115000"/>
                        </a:lnSpc>
                        <a:spcAft>
                          <a:spcPts val="600"/>
                        </a:spcAft>
                      </a:pPr>
                      <a:r>
                        <a:rPr lang="en-US" sz="1400" dirty="0" err="1">
                          <a:effectLst/>
                        </a:rPr>
                        <a:t>Việc</a:t>
                      </a:r>
                      <a:r>
                        <a:rPr lang="en-US" sz="1400" dirty="0">
                          <a:effectLst/>
                        </a:rPr>
                        <a:t> </a:t>
                      </a:r>
                      <a:r>
                        <a:rPr lang="en-US" sz="1400" dirty="0" err="1">
                          <a:effectLst/>
                        </a:rPr>
                        <a:t>kết</a:t>
                      </a:r>
                      <a:r>
                        <a:rPr lang="en-US" sz="1400" dirty="0">
                          <a:effectLst/>
                        </a:rPr>
                        <a:t> </a:t>
                      </a:r>
                      <a:r>
                        <a:rPr lang="en-US" sz="1400" dirty="0" err="1">
                          <a:effectLst/>
                        </a:rPr>
                        <a:t>hợp</a:t>
                      </a:r>
                      <a:r>
                        <a:rPr lang="en-US" sz="1400" dirty="0">
                          <a:effectLst/>
                        </a:rPr>
                        <a:t> PTBĐ </a:t>
                      </a:r>
                      <a:r>
                        <a:rPr lang="en-US" sz="1400" dirty="0" err="1">
                          <a:effectLst/>
                        </a:rPr>
                        <a:t>biểu</a:t>
                      </a:r>
                      <a:r>
                        <a:rPr lang="en-US" sz="1400" dirty="0">
                          <a:effectLst/>
                        </a:rPr>
                        <a:t> </a:t>
                      </a:r>
                      <a:r>
                        <a:rPr lang="en-US" sz="1400" dirty="0" err="1">
                          <a:effectLst/>
                        </a:rPr>
                        <a:t>cảm</a:t>
                      </a:r>
                      <a:r>
                        <a:rPr lang="en-US" sz="1400" dirty="0">
                          <a:effectLst/>
                        </a:rPr>
                        <a:t> </a:t>
                      </a:r>
                      <a:r>
                        <a:rPr lang="en-US" sz="1400" dirty="0" err="1">
                          <a:effectLst/>
                        </a:rPr>
                        <a:t>khi</a:t>
                      </a:r>
                      <a:r>
                        <a:rPr lang="en-US" sz="1400" dirty="0">
                          <a:effectLst/>
                        </a:rPr>
                        <a:t> </a:t>
                      </a:r>
                      <a:r>
                        <a:rPr lang="en-US" sz="1400" dirty="0" err="1">
                          <a:effectLst/>
                        </a:rPr>
                        <a:t>kể</a:t>
                      </a:r>
                      <a:r>
                        <a:rPr lang="en-US" sz="1400" dirty="0">
                          <a:effectLst/>
                        </a:rPr>
                        <a:t> </a:t>
                      </a:r>
                      <a:r>
                        <a:rPr lang="en-US" sz="1400" dirty="0" err="1">
                          <a:effectLst/>
                        </a:rPr>
                        <a:t>chuyện</a:t>
                      </a:r>
                      <a:r>
                        <a:rPr lang="en-US" sz="1400" dirty="0">
                          <a:effectLst/>
                        </a:rPr>
                        <a:t> </a:t>
                      </a:r>
                      <a:r>
                        <a:rPr lang="en-US" sz="1400" dirty="0" err="1">
                          <a:effectLst/>
                        </a:rPr>
                        <a:t>đã</a:t>
                      </a:r>
                      <a:r>
                        <a:rPr lang="en-US" sz="1400" dirty="0">
                          <a:effectLst/>
                        </a:rPr>
                        <a:t> </a:t>
                      </a:r>
                      <a:r>
                        <a:rPr lang="en-US" sz="1400" dirty="0" err="1">
                          <a:effectLst/>
                        </a:rPr>
                        <a:t>khiến</a:t>
                      </a:r>
                      <a:r>
                        <a:rPr lang="en-US" sz="1400" dirty="0">
                          <a:effectLst/>
                        </a:rPr>
                        <a:t> </a:t>
                      </a:r>
                      <a:r>
                        <a:rPr lang="en-US" sz="1400" dirty="0" err="1">
                          <a:effectLst/>
                        </a:rPr>
                        <a:t>cho</a:t>
                      </a:r>
                      <a:r>
                        <a:rPr lang="en-US" sz="1400" dirty="0">
                          <a:effectLst/>
                        </a:rPr>
                        <a:t> </a:t>
                      </a:r>
                      <a:r>
                        <a:rPr lang="en-US" sz="1400" dirty="0" err="1">
                          <a:effectLst/>
                        </a:rPr>
                        <a:t>lời</a:t>
                      </a:r>
                      <a:r>
                        <a:rPr lang="en-US" sz="1400" dirty="0">
                          <a:effectLst/>
                        </a:rPr>
                        <a:t> </a:t>
                      </a:r>
                      <a:r>
                        <a:rPr lang="en-US" sz="1400" dirty="0" err="1">
                          <a:effectLst/>
                        </a:rPr>
                        <a:t>kể</a:t>
                      </a:r>
                      <a:r>
                        <a:rPr lang="en-US" sz="1400" dirty="0">
                          <a:effectLst/>
                        </a:rPr>
                        <a:t> </a:t>
                      </a:r>
                      <a:r>
                        <a:rPr lang="en-US" sz="1400" dirty="0" err="1">
                          <a:effectLst/>
                        </a:rPr>
                        <a:t>chuyện</a:t>
                      </a:r>
                      <a:r>
                        <a:rPr lang="en-US" sz="1400" dirty="0">
                          <a:effectLst/>
                        </a:rPr>
                        <a:t> </a:t>
                      </a:r>
                      <a:r>
                        <a:rPr lang="en-US" sz="1400" dirty="0" err="1">
                          <a:effectLst/>
                        </a:rPr>
                        <a:t>như</a:t>
                      </a:r>
                      <a:r>
                        <a:rPr lang="en-US" sz="1400" dirty="0">
                          <a:effectLst/>
                        </a:rPr>
                        <a:t> </a:t>
                      </a:r>
                      <a:r>
                        <a:rPr lang="en-US" sz="1400" dirty="0" err="1">
                          <a:effectLst/>
                        </a:rPr>
                        <a:t>thế</a:t>
                      </a:r>
                      <a:r>
                        <a:rPr lang="en-US" sz="1400" dirty="0">
                          <a:effectLst/>
                        </a:rPr>
                        <a:t> </a:t>
                      </a:r>
                      <a:r>
                        <a:rPr lang="en-US" sz="1400" dirty="0" err="1">
                          <a:effectLst/>
                        </a:rPr>
                        <a:t>nào</a:t>
                      </a:r>
                      <a:r>
                        <a:rPr lang="en-US" sz="1400" dirty="0">
                          <a:effectLst/>
                        </a:rPr>
                        <a:t>? </a:t>
                      </a:r>
                      <a:r>
                        <a:rPr lang="en-US" sz="1400" dirty="0" err="1">
                          <a:effectLst/>
                        </a:rPr>
                        <a:t>Từ</a:t>
                      </a:r>
                      <a:r>
                        <a:rPr lang="en-US" sz="1400" dirty="0">
                          <a:effectLst/>
                        </a:rPr>
                        <a:t> </a:t>
                      </a:r>
                      <a:r>
                        <a:rPr lang="en-US" sz="1400" dirty="0" err="1">
                          <a:effectLst/>
                        </a:rPr>
                        <a:t>đó</a:t>
                      </a:r>
                      <a:r>
                        <a:rPr lang="en-US" sz="1400" dirty="0">
                          <a:effectLst/>
                        </a:rPr>
                        <a:t>, </a:t>
                      </a:r>
                      <a:r>
                        <a:rPr lang="en-US" sz="1400" dirty="0" err="1">
                          <a:effectLst/>
                        </a:rPr>
                        <a:t>thể</a:t>
                      </a:r>
                      <a:r>
                        <a:rPr lang="en-US" sz="1400" dirty="0">
                          <a:effectLst/>
                        </a:rPr>
                        <a:t> </a:t>
                      </a:r>
                      <a:r>
                        <a:rPr lang="en-US" sz="1400" dirty="0" err="1">
                          <a:effectLst/>
                        </a:rPr>
                        <a:t>hiện</a:t>
                      </a:r>
                      <a:r>
                        <a:rPr lang="en-US" sz="1400" dirty="0">
                          <a:effectLst/>
                        </a:rPr>
                        <a:t> </a:t>
                      </a:r>
                      <a:r>
                        <a:rPr lang="en-US" sz="1400" dirty="0" err="1">
                          <a:effectLst/>
                        </a:rPr>
                        <a:t>tình</a:t>
                      </a:r>
                      <a:r>
                        <a:rPr lang="en-US" sz="1400" dirty="0">
                          <a:effectLst/>
                        </a:rPr>
                        <a:t> </a:t>
                      </a:r>
                      <a:r>
                        <a:rPr lang="en-US" sz="1400" dirty="0" err="1">
                          <a:effectLst/>
                        </a:rPr>
                        <a:t>cảm</a:t>
                      </a:r>
                      <a:r>
                        <a:rPr lang="en-US" sz="1400" dirty="0">
                          <a:effectLst/>
                        </a:rPr>
                        <a:t>, </a:t>
                      </a:r>
                      <a:r>
                        <a:rPr lang="en-US" sz="1400" dirty="0" err="1">
                          <a:effectLst/>
                        </a:rPr>
                        <a:t>thái</a:t>
                      </a:r>
                      <a:r>
                        <a:rPr lang="en-US" sz="1400" dirty="0">
                          <a:effectLst/>
                        </a:rPr>
                        <a:t> </a:t>
                      </a:r>
                      <a:r>
                        <a:rPr lang="en-US" sz="1400" dirty="0" err="1">
                          <a:effectLst/>
                        </a:rPr>
                        <a:t>độ</a:t>
                      </a:r>
                      <a:r>
                        <a:rPr lang="en-US" sz="1400" dirty="0">
                          <a:effectLst/>
                        </a:rPr>
                        <a:t> </a:t>
                      </a:r>
                      <a:r>
                        <a:rPr lang="en-US" sz="1400" dirty="0" err="1">
                          <a:effectLst/>
                        </a:rPr>
                        <a:t>nào</a:t>
                      </a:r>
                      <a:r>
                        <a:rPr lang="en-US" sz="1400" dirty="0">
                          <a:effectLst/>
                        </a:rPr>
                        <a:t> </a:t>
                      </a:r>
                      <a:r>
                        <a:rPr lang="en-US" sz="1400" dirty="0" err="1">
                          <a:effectLst/>
                        </a:rPr>
                        <a:t>của</a:t>
                      </a:r>
                      <a:r>
                        <a:rPr lang="en-US" sz="1400" dirty="0">
                          <a:effectLst/>
                        </a:rPr>
                        <a:t> </a:t>
                      </a:r>
                      <a:r>
                        <a:rPr lang="en-US" sz="1400" dirty="0" err="1">
                          <a:effectLst/>
                        </a:rPr>
                        <a:t>người</a:t>
                      </a:r>
                      <a:r>
                        <a:rPr lang="en-US" sz="1400" dirty="0">
                          <a:effectLst/>
                        </a:rPr>
                        <a:t> </a:t>
                      </a:r>
                      <a:r>
                        <a:rPr lang="en-US" sz="1400" dirty="0" err="1">
                          <a:effectLst/>
                        </a:rPr>
                        <a:t>cháu</a:t>
                      </a:r>
                      <a:r>
                        <a:rPr lang="en-US" sz="1400" dirty="0">
                          <a:effectLst/>
                        </a:rPr>
                        <a:t> </a:t>
                      </a:r>
                      <a:r>
                        <a:rPr lang="en-US" sz="1400" dirty="0" err="1">
                          <a:effectLst/>
                        </a:rPr>
                        <a:t>khi</a:t>
                      </a:r>
                      <a:r>
                        <a:rPr lang="en-US" sz="1400" dirty="0">
                          <a:effectLst/>
                        </a:rPr>
                        <a:t> </a:t>
                      </a:r>
                      <a:r>
                        <a:rPr lang="en-US" sz="1400" dirty="0" err="1">
                          <a:effectLst/>
                        </a:rPr>
                        <a:t>kể</a:t>
                      </a:r>
                      <a:r>
                        <a:rPr lang="en-US" sz="1400" dirty="0">
                          <a:effectLst/>
                        </a:rPr>
                        <a:t> </a:t>
                      </a:r>
                      <a:r>
                        <a:rPr lang="en-US" sz="1400" dirty="0" err="1">
                          <a:effectLst/>
                        </a:rPr>
                        <a:t>chuyện</a:t>
                      </a:r>
                      <a:r>
                        <a:rPr lang="en-US" sz="1400" dirty="0">
                          <a:effectLst/>
                        </a:rPr>
                        <a:t> </a:t>
                      </a:r>
                      <a:r>
                        <a:rPr lang="en-US" sz="1400" dirty="0" err="1">
                          <a:effectLst/>
                        </a:rPr>
                        <a:t>về</a:t>
                      </a:r>
                      <a:r>
                        <a:rPr lang="en-US" sz="1400" dirty="0">
                          <a:effectLst/>
                        </a:rPr>
                        <a:t> </a:t>
                      </a:r>
                      <a:r>
                        <a:rPr lang="en-US" sz="1400" dirty="0" err="1">
                          <a:effectLst/>
                        </a:rPr>
                        <a:t>dì</a:t>
                      </a:r>
                      <a:r>
                        <a:rPr lang="en-US"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extLst>
                  <a:ext uri="{0D108BD9-81ED-4DB2-BD59-A6C34878D82A}">
                    <a16:rowId xmlns:a16="http://schemas.microsoft.com/office/drawing/2014/main" val="171437237"/>
                  </a:ext>
                </a:extLst>
              </a:tr>
              <a:tr h="475836">
                <a:tc>
                  <a:txBody>
                    <a:bodyPr/>
                    <a:lstStyle/>
                    <a:p>
                      <a:pPr algn="just">
                        <a:lnSpc>
                          <a:spcPct val="115000"/>
                        </a:lnSpc>
                        <a:spcAft>
                          <a:spcPts val="600"/>
                        </a:spcAft>
                      </a:pPr>
                      <a:r>
                        <a:rPr lang="en-US" sz="1400">
                          <a:effectLst/>
                        </a:rPr>
                        <a:t>b. Chất trữ tình và  cái "tôi" của người viết</a:t>
                      </a:r>
                    </a:p>
                    <a:p>
                      <a:pPr algn="just">
                        <a:lnSpc>
                          <a:spcPct val="115000"/>
                        </a:lnSpc>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tc>
                  <a:txBody>
                    <a:bodyPr/>
                    <a:lstStyle/>
                    <a:p>
                      <a:pPr algn="just">
                        <a:lnSpc>
                          <a:spcPct val="115000"/>
                        </a:lnSpc>
                        <a:spcAft>
                          <a:spcPts val="600"/>
                        </a:spcAft>
                      </a:pPr>
                      <a:r>
                        <a:rPr lang="en-US" sz="1400" dirty="0">
                          <a:effectLst/>
                        </a:rPr>
                        <a:t>- </a:t>
                      </a:r>
                      <a:r>
                        <a:rPr lang="en-US" sz="1400" dirty="0" err="1">
                          <a:effectLst/>
                        </a:rPr>
                        <a:t>Như</a:t>
                      </a:r>
                      <a:r>
                        <a:rPr lang="en-US" sz="1400" dirty="0">
                          <a:effectLst/>
                        </a:rPr>
                        <a:t> </a:t>
                      </a:r>
                      <a:r>
                        <a:rPr lang="en-US" sz="1400" dirty="0" err="1">
                          <a:effectLst/>
                        </a:rPr>
                        <a:t>trong</a:t>
                      </a:r>
                      <a:r>
                        <a:rPr lang="en-US" sz="1400" dirty="0">
                          <a:effectLst/>
                        </a:rPr>
                        <a:t> </a:t>
                      </a:r>
                      <a:r>
                        <a:rPr lang="en-US" sz="1400" dirty="0" err="1">
                          <a:effectLst/>
                        </a:rPr>
                        <a:t>một</a:t>
                      </a:r>
                      <a:r>
                        <a:rPr lang="en-US" sz="1400" dirty="0">
                          <a:effectLst/>
                        </a:rPr>
                        <a:t> </a:t>
                      </a:r>
                      <a:r>
                        <a:rPr lang="en-US" sz="1400" dirty="0" err="1">
                          <a:effectLst/>
                        </a:rPr>
                        <a:t>câu</a:t>
                      </a:r>
                      <a:r>
                        <a:rPr lang="en-US" sz="1400" dirty="0">
                          <a:effectLst/>
                        </a:rPr>
                        <a:t> </a:t>
                      </a:r>
                      <a:r>
                        <a:rPr lang="en-US" sz="1400" dirty="0" err="1">
                          <a:effectLst/>
                        </a:rPr>
                        <a:t>chuyện</a:t>
                      </a:r>
                      <a:r>
                        <a:rPr lang="en-US" sz="1400" dirty="0">
                          <a:effectLst/>
                        </a:rPr>
                        <a:t> </a:t>
                      </a:r>
                      <a:r>
                        <a:rPr lang="en-US" sz="1400" dirty="0" err="1">
                          <a:effectLst/>
                        </a:rPr>
                        <a:t>cổ</a:t>
                      </a:r>
                      <a:r>
                        <a:rPr lang="en-US" sz="1400" dirty="0">
                          <a:effectLst/>
                        </a:rPr>
                        <a:t>, </a:t>
                      </a:r>
                      <a:r>
                        <a:rPr lang="en-US" sz="1400" dirty="0" err="1">
                          <a:effectLst/>
                        </a:rPr>
                        <a:t>người</a:t>
                      </a:r>
                      <a:r>
                        <a:rPr lang="en-US" sz="1400" dirty="0">
                          <a:effectLst/>
                        </a:rPr>
                        <a:t> </a:t>
                      </a:r>
                      <a:r>
                        <a:rPr lang="en-US" sz="1400" dirty="0" err="1">
                          <a:effectLst/>
                        </a:rPr>
                        <a:t>kị</a:t>
                      </a:r>
                      <a:r>
                        <a:rPr lang="en-US" sz="1400" dirty="0">
                          <a:effectLst/>
                        </a:rPr>
                        <a:t> </a:t>
                      </a:r>
                      <a:r>
                        <a:rPr lang="en-US" sz="1400" dirty="0" err="1">
                          <a:effectLst/>
                        </a:rPr>
                        <a:t>sĩ</a:t>
                      </a:r>
                      <a:r>
                        <a:rPr lang="en-US" sz="1400" dirty="0">
                          <a:effectLst/>
                        </a:rPr>
                        <a:t> ra </a:t>
                      </a:r>
                      <a:r>
                        <a:rPr lang="en-US" sz="1400" dirty="0" err="1">
                          <a:effectLst/>
                        </a:rPr>
                        <a:t>đi</a:t>
                      </a:r>
                      <a:r>
                        <a:rPr lang="en-US" sz="1400" dirty="0">
                          <a:effectLst/>
                        </a:rPr>
                        <a:t> </a:t>
                      </a:r>
                      <a:r>
                        <a:rPr lang="en-US" sz="1400" dirty="0" err="1">
                          <a:effectLst/>
                        </a:rPr>
                        <a:t>trên</a:t>
                      </a:r>
                      <a:r>
                        <a:rPr lang="en-US" sz="1400" dirty="0">
                          <a:effectLst/>
                        </a:rPr>
                        <a:t> </a:t>
                      </a:r>
                      <a:r>
                        <a:rPr lang="en-US" sz="1400" dirty="0" err="1">
                          <a:effectLst/>
                        </a:rPr>
                        <a:t>lưng</a:t>
                      </a:r>
                      <a:r>
                        <a:rPr lang="en-US" sz="1400" dirty="0">
                          <a:effectLst/>
                        </a:rPr>
                        <a:t> </a:t>
                      </a:r>
                      <a:r>
                        <a:rPr lang="en-US" sz="1400" dirty="0" err="1">
                          <a:effectLst/>
                        </a:rPr>
                        <a:t>chiến</a:t>
                      </a:r>
                      <a:r>
                        <a:rPr lang="en-US" sz="1400" dirty="0">
                          <a:effectLst/>
                        </a:rPr>
                        <a:t> </a:t>
                      </a:r>
                      <a:r>
                        <a:rPr lang="en-US" sz="1400" dirty="0" err="1">
                          <a:effectLst/>
                        </a:rPr>
                        <a:t>mã</a:t>
                      </a:r>
                      <a:r>
                        <a:rPr lang="en-US" sz="1400" dirty="0">
                          <a:effectLst/>
                        </a:rPr>
                        <a:t>, </a:t>
                      </a:r>
                      <a:r>
                        <a:rPr lang="en-US" sz="1400" dirty="0" err="1">
                          <a:effectLst/>
                        </a:rPr>
                        <a:t>nhưng</a:t>
                      </a:r>
                      <a:r>
                        <a:rPr lang="en-US" sz="1400" dirty="0">
                          <a:effectLst/>
                        </a:rPr>
                        <a:t> </a:t>
                      </a:r>
                      <a:r>
                        <a:rPr lang="en-US" sz="1400" dirty="0" err="1">
                          <a:effectLst/>
                        </a:rPr>
                        <a:t>ngày</a:t>
                      </a:r>
                      <a:r>
                        <a:rPr lang="en-US" sz="1400" dirty="0">
                          <a:effectLst/>
                        </a:rPr>
                        <a:t> </a:t>
                      </a:r>
                      <a:r>
                        <a:rPr lang="en-US" sz="1400" dirty="0" err="1">
                          <a:effectLst/>
                        </a:rPr>
                        <a:t>chiến</a:t>
                      </a:r>
                      <a:r>
                        <a:rPr lang="en-US" sz="1400" dirty="0">
                          <a:effectLst/>
                        </a:rPr>
                        <a:t> </a:t>
                      </a:r>
                      <a:r>
                        <a:rPr lang="en-US" sz="1400" dirty="0" err="1">
                          <a:effectLst/>
                        </a:rPr>
                        <a:t>thắng</a:t>
                      </a:r>
                      <a:r>
                        <a:rPr lang="en-US" sz="1400" dirty="0">
                          <a:effectLst/>
                        </a:rPr>
                        <a:t> </a:t>
                      </a:r>
                      <a:r>
                        <a:rPr lang="en-US" sz="1400" dirty="0" err="1">
                          <a:effectLst/>
                        </a:rPr>
                        <a:t>chỉ</a:t>
                      </a:r>
                      <a:r>
                        <a:rPr lang="en-US" sz="1400" dirty="0">
                          <a:effectLst/>
                        </a:rPr>
                        <a:t> </a:t>
                      </a:r>
                      <a:r>
                        <a:rPr lang="en-US" sz="1400" dirty="0" err="1">
                          <a:effectLst/>
                        </a:rPr>
                        <a:t>có</a:t>
                      </a:r>
                      <a:r>
                        <a:rPr lang="en-US" sz="1400" dirty="0">
                          <a:effectLst/>
                        </a:rPr>
                        <a:t> </a:t>
                      </a:r>
                      <a:r>
                        <a:rPr lang="en-US" sz="1400" dirty="0" err="1">
                          <a:effectLst/>
                        </a:rPr>
                        <a:t>chiến</a:t>
                      </a:r>
                      <a:r>
                        <a:rPr lang="en-US" sz="1400" dirty="0">
                          <a:effectLst/>
                        </a:rPr>
                        <a:t> </a:t>
                      </a:r>
                      <a:r>
                        <a:rPr lang="en-US" sz="1400" dirty="0" err="1">
                          <a:effectLst/>
                        </a:rPr>
                        <a:t>mã</a:t>
                      </a:r>
                      <a:r>
                        <a:rPr lang="en-US" sz="1400" dirty="0">
                          <a:effectLst/>
                        </a:rPr>
                        <a:t> </a:t>
                      </a:r>
                      <a:r>
                        <a:rPr lang="en-US" sz="1400" dirty="0" err="1">
                          <a:effectLst/>
                        </a:rPr>
                        <a:t>trở</a:t>
                      </a:r>
                      <a:r>
                        <a:rPr lang="en-US" sz="1400" dirty="0">
                          <a:effectLst/>
                        </a:rPr>
                        <a:t> </a:t>
                      </a:r>
                      <a:r>
                        <a:rPr lang="en-US" sz="1400" dirty="0" err="1">
                          <a:effectLst/>
                        </a:rPr>
                        <a:t>về</a:t>
                      </a:r>
                      <a:r>
                        <a:rPr lang="en-US" sz="1400" dirty="0">
                          <a:effectLst/>
                        </a:rPr>
                        <a:t> </a:t>
                      </a:r>
                      <a:r>
                        <a:rPr lang="en-US" sz="1400" dirty="0" err="1">
                          <a:effectLst/>
                        </a:rPr>
                        <a:t>mà</a:t>
                      </a:r>
                      <a:r>
                        <a:rPr lang="en-US" sz="1400" dirty="0">
                          <a:effectLst/>
                        </a:rPr>
                        <a:t> </a:t>
                      </a:r>
                      <a:r>
                        <a:rPr lang="en-US" sz="1400" dirty="0" err="1">
                          <a:effectLst/>
                        </a:rPr>
                        <a:t>không</a:t>
                      </a:r>
                      <a:r>
                        <a:rPr lang="en-US" sz="1400" dirty="0">
                          <a:effectLst/>
                        </a:rPr>
                        <a:t> </a:t>
                      </a:r>
                      <a:r>
                        <a:rPr lang="en-US" sz="1400" dirty="0" err="1">
                          <a:effectLst/>
                        </a:rPr>
                        <a:t>có</a:t>
                      </a:r>
                      <a:r>
                        <a:rPr lang="en-US" sz="1400" dirty="0">
                          <a:effectLst/>
                        </a:rPr>
                        <a:t> </a:t>
                      </a:r>
                      <a:r>
                        <a:rPr lang="en-US" sz="1400" dirty="0" err="1">
                          <a:effectLst/>
                        </a:rPr>
                        <a:t>bóng</a:t>
                      </a:r>
                      <a:r>
                        <a:rPr lang="en-US" sz="1400" dirty="0">
                          <a:effectLst/>
                        </a:rPr>
                        <a:t> </a:t>
                      </a:r>
                      <a:r>
                        <a:rPr lang="en-US" sz="1400" dirty="0" err="1">
                          <a:effectLst/>
                        </a:rPr>
                        <a:t>dáng</a:t>
                      </a:r>
                      <a:r>
                        <a:rPr lang="en-US" sz="1400" dirty="0">
                          <a:effectLst/>
                        </a:rPr>
                        <a:t> </a:t>
                      </a:r>
                      <a:r>
                        <a:rPr lang="en-US" sz="1400" dirty="0" err="1">
                          <a:effectLst/>
                        </a:rPr>
                        <a:t>người</a:t>
                      </a:r>
                      <a:r>
                        <a:rPr lang="en-US" sz="1400" dirty="0">
                          <a:effectLst/>
                        </a:rPr>
                        <a:t> </a:t>
                      </a:r>
                      <a:r>
                        <a:rPr lang="en-US" sz="1400" dirty="0" err="1">
                          <a:effectLst/>
                        </a:rPr>
                        <a:t>trên</a:t>
                      </a:r>
                      <a:r>
                        <a:rPr lang="en-US" sz="1400" dirty="0">
                          <a:effectLst/>
                        </a:rPr>
                        <a:t> </a:t>
                      </a:r>
                      <a:r>
                        <a:rPr lang="en-US" sz="1400" dirty="0" err="1">
                          <a:effectLst/>
                        </a:rPr>
                        <a:t>lưng</a:t>
                      </a:r>
                      <a:r>
                        <a:rPr lang="en-US" sz="1400" dirty="0">
                          <a:effectLst/>
                        </a:rPr>
                        <a:t> </a:t>
                      </a:r>
                      <a:r>
                        <a:rPr lang="en-US" sz="1400" dirty="0" err="1">
                          <a:effectLst/>
                        </a:rPr>
                        <a:t>ngựa</a:t>
                      </a:r>
                      <a:r>
                        <a:rPr lang="en-US"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tc>
                  <a:txBody>
                    <a:bodyPr/>
                    <a:lstStyle/>
                    <a:p>
                      <a:pPr algn="just">
                        <a:lnSpc>
                          <a:spcPct val="115000"/>
                        </a:lnSpc>
                        <a:spcAft>
                          <a:spcPts val="600"/>
                        </a:spcAft>
                      </a:pPr>
                      <a:r>
                        <a:rPr lang="en-US" sz="1400">
                          <a:effectLst/>
                        </a:rPr>
                        <a:t>- Những câu văn bộc lộ cảm xúc, suy nghĩ của tác giả có tác dụng gì?</a:t>
                      </a:r>
                    </a:p>
                    <a:p>
                      <a:pPr algn="just">
                        <a:lnSpc>
                          <a:spcPct val="115000"/>
                        </a:lnSpc>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extLst>
                  <a:ext uri="{0D108BD9-81ED-4DB2-BD59-A6C34878D82A}">
                    <a16:rowId xmlns:a16="http://schemas.microsoft.com/office/drawing/2014/main" val="2578134691"/>
                  </a:ext>
                </a:extLst>
              </a:tr>
              <a:tr h="2044148">
                <a:tc>
                  <a:txBody>
                    <a:bodyPr/>
                    <a:lstStyle/>
                    <a:p>
                      <a:pPr algn="just">
                        <a:lnSpc>
                          <a:spcPct val="115000"/>
                        </a:lnSpc>
                        <a:spcAft>
                          <a:spcPts val="600"/>
                        </a:spcAft>
                      </a:pPr>
                      <a:r>
                        <a:rPr lang="en-US" sz="1400">
                          <a:effectLst/>
                        </a:rPr>
                        <a:t>c. Tính xác thực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tc>
                  <a:txBody>
                    <a:bodyPr/>
                    <a:lstStyle/>
                    <a:p>
                      <a:pPr algn="just">
                        <a:lnSpc>
                          <a:spcPct val="115000"/>
                        </a:lnSpc>
                        <a:spcAft>
                          <a:spcPts val="600"/>
                        </a:spcAft>
                      </a:pPr>
                      <a:r>
                        <a:rPr lang="en-US" sz="1400" dirty="0">
                          <a:effectLst/>
                        </a:rPr>
                        <a:t>- Sau </a:t>
                      </a:r>
                      <a:r>
                        <a:rPr lang="en-US" sz="1400" dirty="0" err="1">
                          <a:effectLst/>
                        </a:rPr>
                        <a:t>hiệp</a:t>
                      </a:r>
                      <a:r>
                        <a:rPr lang="en-US" sz="1400" dirty="0">
                          <a:effectLst/>
                        </a:rPr>
                        <a:t> </a:t>
                      </a:r>
                      <a:r>
                        <a:rPr lang="en-US" sz="1400" dirty="0" err="1">
                          <a:effectLst/>
                        </a:rPr>
                        <a:t>định</a:t>
                      </a:r>
                      <a:r>
                        <a:rPr lang="en-US" sz="1400" dirty="0">
                          <a:effectLst/>
                        </a:rPr>
                        <a:t> </a:t>
                      </a:r>
                      <a:r>
                        <a:rPr lang="en-US" sz="1400" dirty="0" err="1">
                          <a:effectLst/>
                        </a:rPr>
                        <a:t>Giơ</a:t>
                      </a:r>
                      <a:r>
                        <a:rPr lang="en-US" sz="1400" dirty="0">
                          <a:effectLst/>
                        </a:rPr>
                        <a:t>-ne-</a:t>
                      </a:r>
                      <a:r>
                        <a:rPr lang="en-US" sz="1400" dirty="0" err="1">
                          <a:effectLst/>
                        </a:rPr>
                        <a:t>vơ</a:t>
                      </a:r>
                      <a:r>
                        <a:rPr lang="en-US" sz="1400" dirty="0">
                          <a:effectLst/>
                        </a:rPr>
                        <a:t> </a:t>
                      </a:r>
                      <a:r>
                        <a:rPr lang="en-US" sz="1400" dirty="0" err="1">
                          <a:effectLst/>
                        </a:rPr>
                        <a:t>được</a:t>
                      </a:r>
                      <a:r>
                        <a:rPr lang="en-US" sz="1400" dirty="0">
                          <a:effectLst/>
                        </a:rPr>
                        <a:t> </a:t>
                      </a:r>
                      <a:r>
                        <a:rPr lang="en-US" sz="1400" dirty="0" err="1">
                          <a:effectLst/>
                        </a:rPr>
                        <a:t>ký</a:t>
                      </a:r>
                      <a:r>
                        <a:rPr lang="en-US" sz="1400" dirty="0">
                          <a:effectLst/>
                        </a:rPr>
                        <a:t> </a:t>
                      </a:r>
                      <a:r>
                        <a:rPr lang="en-US" sz="1400" dirty="0" err="1">
                          <a:effectLst/>
                        </a:rPr>
                        <a:t>kết</a:t>
                      </a:r>
                      <a:r>
                        <a:rPr lang="en-US" sz="1400" dirty="0">
                          <a:effectLst/>
                        </a:rPr>
                        <a:t> </a:t>
                      </a:r>
                      <a:r>
                        <a:rPr lang="en-US" sz="1400" dirty="0" err="1">
                          <a:effectLst/>
                        </a:rPr>
                        <a:t>cuối</a:t>
                      </a:r>
                      <a:r>
                        <a:rPr lang="en-US" sz="1400" dirty="0">
                          <a:effectLst/>
                        </a:rPr>
                        <a:t> </a:t>
                      </a:r>
                      <a:r>
                        <a:rPr lang="en-US" sz="1400" dirty="0" err="1">
                          <a:effectLst/>
                        </a:rPr>
                        <a:t>năm</a:t>
                      </a:r>
                      <a:r>
                        <a:rPr lang="en-US" sz="1400" dirty="0">
                          <a:effectLst/>
                        </a:rPr>
                        <a:t> 1954, </a:t>
                      </a:r>
                      <a:r>
                        <a:rPr lang="en-US" sz="1400" dirty="0" err="1">
                          <a:effectLst/>
                        </a:rPr>
                        <a:t>đầu</a:t>
                      </a:r>
                      <a:r>
                        <a:rPr lang="en-US" sz="1400" dirty="0">
                          <a:effectLst/>
                        </a:rPr>
                        <a:t> </a:t>
                      </a:r>
                      <a:r>
                        <a:rPr lang="en-US" sz="1400" dirty="0" err="1">
                          <a:effectLst/>
                        </a:rPr>
                        <a:t>năm</a:t>
                      </a:r>
                      <a:r>
                        <a:rPr lang="en-US" sz="1400" dirty="0">
                          <a:effectLst/>
                        </a:rPr>
                        <a:t> 1955, ở </a:t>
                      </a:r>
                      <a:r>
                        <a:rPr lang="en-US" sz="1400" dirty="0" err="1">
                          <a:effectLst/>
                        </a:rPr>
                        <a:t>quê</a:t>
                      </a:r>
                      <a:r>
                        <a:rPr lang="en-US" sz="1400" dirty="0">
                          <a:effectLst/>
                        </a:rPr>
                        <a:t> </a:t>
                      </a:r>
                      <a:r>
                        <a:rPr lang="en-US" sz="1400" dirty="0" err="1">
                          <a:effectLst/>
                        </a:rPr>
                        <a:t>tôi</a:t>
                      </a:r>
                      <a:r>
                        <a:rPr lang="en-US" sz="1400" dirty="0">
                          <a:effectLst/>
                        </a:rPr>
                        <a:t> </a:t>
                      </a:r>
                      <a:r>
                        <a:rPr lang="en-US" sz="1400" dirty="0" err="1">
                          <a:effectLst/>
                        </a:rPr>
                        <a:t>gần</a:t>
                      </a:r>
                      <a:r>
                        <a:rPr lang="en-US" sz="1400" dirty="0">
                          <a:effectLst/>
                        </a:rPr>
                        <a:t> </a:t>
                      </a:r>
                      <a:r>
                        <a:rPr lang="en-US" sz="1400" dirty="0" err="1">
                          <a:effectLst/>
                        </a:rPr>
                        <a:t>một</a:t>
                      </a:r>
                      <a:r>
                        <a:rPr lang="en-US" sz="1400" dirty="0">
                          <a:effectLst/>
                        </a:rPr>
                        <a:t> </a:t>
                      </a:r>
                      <a:r>
                        <a:rPr lang="en-US" sz="1400" dirty="0" err="1">
                          <a:effectLst/>
                        </a:rPr>
                        <a:t>nửa</a:t>
                      </a:r>
                      <a:r>
                        <a:rPr lang="en-US" sz="1400" dirty="0">
                          <a:effectLst/>
                        </a:rPr>
                        <a:t> </a:t>
                      </a:r>
                      <a:r>
                        <a:rPr lang="en-US" sz="1400" dirty="0" err="1">
                          <a:effectLst/>
                        </a:rPr>
                        <a:t>số</a:t>
                      </a:r>
                      <a:r>
                        <a:rPr lang="en-US" sz="1400" dirty="0">
                          <a:effectLst/>
                        </a:rPr>
                        <a:t> </a:t>
                      </a:r>
                      <a:r>
                        <a:rPr lang="en-US" sz="1400" dirty="0" err="1">
                          <a:effectLst/>
                        </a:rPr>
                        <a:t>gia</a:t>
                      </a:r>
                      <a:r>
                        <a:rPr lang="en-US" sz="1400" dirty="0">
                          <a:effectLst/>
                        </a:rPr>
                        <a:t> </a:t>
                      </a:r>
                      <a:r>
                        <a:rPr lang="en-US" sz="1400" dirty="0" err="1">
                          <a:effectLst/>
                        </a:rPr>
                        <a:t>đình</a:t>
                      </a:r>
                      <a:r>
                        <a:rPr lang="en-US" sz="1400" dirty="0">
                          <a:effectLst/>
                        </a:rPr>
                        <a:t> </a:t>
                      </a:r>
                      <a:r>
                        <a:rPr lang="en-US" sz="1400" dirty="0" err="1">
                          <a:effectLst/>
                        </a:rPr>
                        <a:t>có</a:t>
                      </a:r>
                      <a:r>
                        <a:rPr lang="en-US" sz="1400" dirty="0">
                          <a:effectLst/>
                        </a:rPr>
                        <a:t> </a:t>
                      </a:r>
                      <a:r>
                        <a:rPr lang="en-US" sz="1400" dirty="0" err="1">
                          <a:effectLst/>
                        </a:rPr>
                        <a:t>người</a:t>
                      </a:r>
                      <a:r>
                        <a:rPr lang="en-US" sz="1400" dirty="0">
                          <a:effectLst/>
                        </a:rPr>
                        <a:t> </a:t>
                      </a:r>
                      <a:r>
                        <a:rPr lang="en-US" sz="1400" dirty="0" err="1">
                          <a:effectLst/>
                        </a:rPr>
                        <a:t>thân</a:t>
                      </a:r>
                      <a:r>
                        <a:rPr lang="en-US" sz="1400" dirty="0">
                          <a:effectLst/>
                        </a:rPr>
                        <a:t> </a:t>
                      </a:r>
                      <a:r>
                        <a:rPr lang="en-US" sz="1400" dirty="0" err="1">
                          <a:effectLst/>
                        </a:rPr>
                        <a:t>đi</a:t>
                      </a:r>
                      <a:r>
                        <a:rPr lang="en-US" sz="1400" dirty="0">
                          <a:effectLst/>
                        </a:rPr>
                        <a:t> </a:t>
                      </a:r>
                      <a:r>
                        <a:rPr lang="en-US" sz="1400" dirty="0" err="1">
                          <a:effectLst/>
                        </a:rPr>
                        <a:t>tập</a:t>
                      </a:r>
                      <a:r>
                        <a:rPr lang="en-US" sz="1400" dirty="0">
                          <a:effectLst/>
                        </a:rPr>
                        <a:t> </a:t>
                      </a:r>
                      <a:r>
                        <a:rPr lang="en-US" sz="1400" dirty="0" err="1">
                          <a:effectLst/>
                        </a:rPr>
                        <a:t>kết</a:t>
                      </a:r>
                      <a:r>
                        <a:rPr lang="en-US" sz="1400" dirty="0">
                          <a:effectLst/>
                        </a:rPr>
                        <a:t> ra </a:t>
                      </a:r>
                      <a:r>
                        <a:rPr lang="en-US" sz="1400" dirty="0" err="1">
                          <a:effectLst/>
                        </a:rPr>
                        <a:t>miền</a:t>
                      </a:r>
                      <a:r>
                        <a:rPr lang="en-US" sz="1400" dirty="0">
                          <a:effectLst/>
                        </a:rPr>
                        <a:t> </a:t>
                      </a:r>
                      <a:r>
                        <a:rPr lang="en-US" sz="1400" dirty="0" err="1">
                          <a:effectLst/>
                        </a:rPr>
                        <a:t>Bắc</a:t>
                      </a:r>
                      <a:r>
                        <a:rPr lang="en-US" sz="1400" dirty="0">
                          <a:effectLst/>
                        </a:rPr>
                        <a:t>.</a:t>
                      </a:r>
                    </a:p>
                    <a:p>
                      <a:pPr algn="just">
                        <a:lnSpc>
                          <a:spcPct val="115000"/>
                        </a:lnSpc>
                        <a:spcAft>
                          <a:spcPts val="600"/>
                        </a:spcAft>
                      </a:pPr>
                      <a:r>
                        <a:rPr lang="en-US" sz="1400" dirty="0">
                          <a:effectLst/>
                        </a:rPr>
                        <a:t>- </a:t>
                      </a:r>
                      <a:r>
                        <a:rPr lang="en-US" sz="1400" dirty="0" err="1">
                          <a:effectLst/>
                        </a:rPr>
                        <a:t>Tháng</a:t>
                      </a:r>
                      <a:r>
                        <a:rPr lang="en-US" sz="1400" dirty="0">
                          <a:effectLst/>
                        </a:rPr>
                        <a:t> 4 </a:t>
                      </a:r>
                      <a:r>
                        <a:rPr lang="en-US" sz="1400" dirty="0" err="1">
                          <a:effectLst/>
                        </a:rPr>
                        <a:t>năm</a:t>
                      </a:r>
                      <a:r>
                        <a:rPr lang="en-US" sz="1400" dirty="0">
                          <a:effectLst/>
                        </a:rPr>
                        <a:t> 1975, </a:t>
                      </a:r>
                      <a:r>
                        <a:rPr lang="en-US" sz="1400" dirty="0" err="1">
                          <a:effectLst/>
                        </a:rPr>
                        <a:t>những</a:t>
                      </a:r>
                      <a:r>
                        <a:rPr lang="en-US" sz="1400" dirty="0">
                          <a:effectLst/>
                        </a:rPr>
                        <a:t> </a:t>
                      </a:r>
                      <a:r>
                        <a:rPr lang="en-US" sz="1400" dirty="0" err="1">
                          <a:effectLst/>
                        </a:rPr>
                        <a:t>đoàn</a:t>
                      </a:r>
                      <a:r>
                        <a:rPr lang="en-US" sz="1400" dirty="0">
                          <a:effectLst/>
                        </a:rPr>
                        <a:t> </a:t>
                      </a:r>
                      <a:r>
                        <a:rPr lang="en-US" sz="1400" dirty="0" err="1">
                          <a:effectLst/>
                        </a:rPr>
                        <a:t>xe</a:t>
                      </a:r>
                      <a:r>
                        <a:rPr lang="en-US" sz="1400" dirty="0">
                          <a:effectLst/>
                        </a:rPr>
                        <a:t> </a:t>
                      </a:r>
                      <a:r>
                        <a:rPr lang="en-US" sz="1400" dirty="0" err="1">
                          <a:effectLst/>
                        </a:rPr>
                        <a:t>Mô-lô-tô-va</a:t>
                      </a:r>
                      <a:r>
                        <a:rPr lang="en-US" sz="1400" dirty="0">
                          <a:effectLst/>
                        </a:rPr>
                        <a:t> </a:t>
                      </a:r>
                      <a:r>
                        <a:rPr lang="en-US" sz="1400" dirty="0" err="1">
                          <a:effectLst/>
                        </a:rPr>
                        <a:t>nối</a:t>
                      </a:r>
                      <a:r>
                        <a:rPr lang="en-US" sz="1400" dirty="0">
                          <a:effectLst/>
                        </a:rPr>
                        <a:t> </a:t>
                      </a:r>
                      <a:r>
                        <a:rPr lang="en-US" sz="1400" dirty="0" err="1">
                          <a:effectLst/>
                        </a:rPr>
                        <a:t>tiếp</a:t>
                      </a:r>
                      <a:r>
                        <a:rPr lang="en-US" sz="1400" dirty="0">
                          <a:effectLst/>
                        </a:rPr>
                        <a:t> </a:t>
                      </a:r>
                      <a:r>
                        <a:rPr lang="en-US" sz="1400" dirty="0" err="1">
                          <a:effectLst/>
                        </a:rPr>
                        <a:t>nhau</a:t>
                      </a:r>
                      <a:r>
                        <a:rPr lang="en-US" sz="1400" dirty="0">
                          <a:effectLst/>
                        </a:rPr>
                        <a:t> </a:t>
                      </a:r>
                      <a:r>
                        <a:rPr lang="en-US" sz="1400" dirty="0" err="1">
                          <a:effectLst/>
                        </a:rPr>
                        <a:t>chạy</a:t>
                      </a:r>
                      <a:r>
                        <a:rPr lang="en-US" sz="1400" dirty="0">
                          <a:effectLst/>
                        </a:rPr>
                        <a:t> </a:t>
                      </a:r>
                      <a:r>
                        <a:rPr lang="en-US" sz="1400" dirty="0" err="1">
                          <a:effectLst/>
                        </a:rPr>
                        <a:t>ngang</a:t>
                      </a:r>
                      <a:r>
                        <a:rPr lang="en-US" sz="1400" dirty="0">
                          <a:effectLst/>
                        </a:rPr>
                        <a:t> </a:t>
                      </a:r>
                      <a:r>
                        <a:rPr lang="en-US" sz="1400" dirty="0" err="1">
                          <a:effectLst/>
                        </a:rPr>
                        <a:t>trước</a:t>
                      </a:r>
                      <a:r>
                        <a:rPr lang="en-US" sz="1400" dirty="0">
                          <a:effectLst/>
                        </a:rPr>
                        <a:t> </a:t>
                      </a:r>
                      <a:r>
                        <a:rPr lang="en-US" sz="1400" dirty="0" err="1">
                          <a:effectLst/>
                        </a:rPr>
                        <a:t>là</a:t>
                      </a:r>
                      <a:r>
                        <a:rPr lang="en-US" sz="1400" dirty="0">
                          <a:effectLst/>
                        </a:rPr>
                        <a:t> </a:t>
                      </a:r>
                      <a:r>
                        <a:rPr lang="en-US" sz="1400" dirty="0" err="1">
                          <a:effectLst/>
                        </a:rPr>
                        <a:t>tôi</a:t>
                      </a:r>
                      <a:r>
                        <a:rPr lang="en-US" sz="1400" dirty="0">
                          <a:effectLst/>
                        </a:rPr>
                        <a:t> </a:t>
                      </a:r>
                      <a:r>
                        <a:rPr lang="en-US" sz="1400" dirty="0" err="1">
                          <a:effectLst/>
                        </a:rPr>
                        <a:t>để</a:t>
                      </a:r>
                      <a:r>
                        <a:rPr lang="en-US" sz="1400" dirty="0">
                          <a:effectLst/>
                        </a:rPr>
                        <a:t> </a:t>
                      </a:r>
                      <a:r>
                        <a:rPr lang="en-US" sz="1400" dirty="0" err="1">
                          <a:effectLst/>
                        </a:rPr>
                        <a:t>chuyển</a:t>
                      </a:r>
                      <a:r>
                        <a:rPr lang="en-US" sz="1400" dirty="0">
                          <a:effectLst/>
                        </a:rPr>
                        <a:t> </a:t>
                      </a:r>
                      <a:r>
                        <a:rPr lang="en-US" sz="1400" dirty="0" err="1">
                          <a:effectLst/>
                        </a:rPr>
                        <a:t>quân</a:t>
                      </a:r>
                      <a:r>
                        <a:rPr lang="en-US" sz="1400" dirty="0">
                          <a:effectLst/>
                        </a:rPr>
                        <a:t> </a:t>
                      </a:r>
                      <a:r>
                        <a:rPr lang="en-US" sz="1400" dirty="0" err="1">
                          <a:effectLst/>
                        </a:rPr>
                        <a:t>vào</a:t>
                      </a:r>
                      <a:r>
                        <a:rPr lang="en-US" sz="1400" dirty="0">
                          <a:effectLst/>
                        </a:rPr>
                        <a:t> </a:t>
                      </a:r>
                      <a:r>
                        <a:rPr lang="en-US" sz="1400" dirty="0" err="1">
                          <a:effectLst/>
                        </a:rPr>
                        <a:t>mặt</a:t>
                      </a:r>
                      <a:r>
                        <a:rPr lang="en-US" sz="1400" dirty="0">
                          <a:effectLst/>
                        </a:rPr>
                        <a:t> </a:t>
                      </a:r>
                      <a:r>
                        <a:rPr lang="en-US" sz="1400" dirty="0" err="1">
                          <a:effectLst/>
                        </a:rPr>
                        <a:t>trận</a:t>
                      </a:r>
                      <a:r>
                        <a:rPr lang="en-US" sz="1400" dirty="0">
                          <a:effectLst/>
                        </a:rPr>
                        <a:t> </a:t>
                      </a:r>
                      <a:r>
                        <a:rPr lang="en-US" sz="1400" dirty="0" err="1">
                          <a:effectLst/>
                        </a:rPr>
                        <a:t>phía</a:t>
                      </a:r>
                      <a:r>
                        <a:rPr lang="en-US" sz="1400" dirty="0">
                          <a:effectLst/>
                        </a:rPr>
                        <a:t> Nam.</a:t>
                      </a:r>
                    </a:p>
                    <a:p>
                      <a:pPr algn="just">
                        <a:lnSpc>
                          <a:spcPct val="115000"/>
                        </a:lnSpc>
                        <a:spcAft>
                          <a:spcPts val="600"/>
                        </a:spcAft>
                      </a:pPr>
                      <a:r>
                        <a:rPr lang="en-US" sz="1400" dirty="0">
                          <a:effectLst/>
                        </a:rPr>
                        <a:t>- Gia </a:t>
                      </a:r>
                      <a:r>
                        <a:rPr lang="en-US" sz="1400" dirty="0" err="1">
                          <a:effectLst/>
                        </a:rPr>
                        <a:t>đình</a:t>
                      </a:r>
                      <a:r>
                        <a:rPr lang="en-US" sz="1400" dirty="0">
                          <a:effectLst/>
                        </a:rPr>
                        <a:t> </a:t>
                      </a:r>
                      <a:r>
                        <a:rPr lang="en-US" sz="1400" dirty="0" err="1">
                          <a:effectLst/>
                        </a:rPr>
                        <a:t>dò</a:t>
                      </a:r>
                      <a:r>
                        <a:rPr lang="en-US" sz="1400" dirty="0">
                          <a:effectLst/>
                        </a:rPr>
                        <a:t> </a:t>
                      </a:r>
                      <a:r>
                        <a:rPr lang="en-US" sz="1400" dirty="0" err="1">
                          <a:effectLst/>
                        </a:rPr>
                        <a:t>hỏi</a:t>
                      </a:r>
                      <a:r>
                        <a:rPr lang="en-US" sz="1400" dirty="0">
                          <a:effectLst/>
                        </a:rPr>
                        <a:t> </a:t>
                      </a:r>
                      <a:r>
                        <a:rPr lang="en-US" sz="1400" dirty="0" err="1">
                          <a:effectLst/>
                        </a:rPr>
                        <a:t>các</a:t>
                      </a:r>
                      <a:r>
                        <a:rPr lang="en-US" sz="1400" dirty="0">
                          <a:effectLst/>
                        </a:rPr>
                        <a:t> </a:t>
                      </a:r>
                      <a:r>
                        <a:rPr lang="en-US" sz="1400" dirty="0" err="1">
                          <a:effectLst/>
                        </a:rPr>
                        <a:t>nơi</a:t>
                      </a:r>
                      <a:r>
                        <a:rPr lang="en-US" sz="1400" dirty="0">
                          <a:effectLst/>
                        </a:rPr>
                        <a:t> </a:t>
                      </a:r>
                      <a:r>
                        <a:rPr lang="en-US" sz="1400" dirty="0" err="1">
                          <a:effectLst/>
                        </a:rPr>
                        <a:t>mãi</a:t>
                      </a:r>
                      <a:r>
                        <a:rPr lang="en-US" sz="1400" dirty="0">
                          <a:effectLst/>
                        </a:rPr>
                        <a:t> </a:t>
                      </a:r>
                      <a:r>
                        <a:rPr lang="en-US" sz="1400" dirty="0" err="1">
                          <a:effectLst/>
                        </a:rPr>
                        <a:t>đến</a:t>
                      </a:r>
                      <a:r>
                        <a:rPr lang="en-US" sz="1400" dirty="0">
                          <a:effectLst/>
                        </a:rPr>
                        <a:t> </a:t>
                      </a:r>
                      <a:r>
                        <a:rPr lang="en-US" sz="1400" dirty="0" err="1">
                          <a:effectLst/>
                        </a:rPr>
                        <a:t>cuối</a:t>
                      </a:r>
                      <a:r>
                        <a:rPr lang="en-US" sz="1400" dirty="0">
                          <a:effectLst/>
                        </a:rPr>
                        <a:t> </a:t>
                      </a:r>
                      <a:r>
                        <a:rPr lang="en-US" sz="1400" dirty="0" err="1">
                          <a:effectLst/>
                        </a:rPr>
                        <a:t>năm</a:t>
                      </a:r>
                      <a:r>
                        <a:rPr lang="en-US" sz="1400" dirty="0">
                          <a:effectLst/>
                        </a:rPr>
                        <a:t> 1975 </a:t>
                      </a:r>
                      <a:r>
                        <a:rPr lang="en-US" sz="1400" dirty="0" err="1">
                          <a:effectLst/>
                        </a:rPr>
                        <a:t>mới</a:t>
                      </a:r>
                      <a:r>
                        <a:rPr lang="en-US" sz="1400" dirty="0">
                          <a:effectLst/>
                        </a:rPr>
                        <a:t> </a:t>
                      </a:r>
                      <a:r>
                        <a:rPr lang="en-US" sz="1400" dirty="0" err="1">
                          <a:effectLst/>
                        </a:rPr>
                        <a:t>nhận</a:t>
                      </a:r>
                      <a:r>
                        <a:rPr lang="en-US" sz="1400" dirty="0">
                          <a:effectLst/>
                        </a:rPr>
                        <a:t> </a:t>
                      </a:r>
                      <a:r>
                        <a:rPr lang="en-US" sz="1400" dirty="0" err="1">
                          <a:effectLst/>
                        </a:rPr>
                        <a:t>giấy</a:t>
                      </a:r>
                      <a:r>
                        <a:rPr lang="en-US" sz="1400" dirty="0">
                          <a:effectLst/>
                        </a:rPr>
                        <a:t> </a:t>
                      </a:r>
                      <a:r>
                        <a:rPr lang="en-US" sz="1400" dirty="0" err="1">
                          <a:effectLst/>
                        </a:rPr>
                        <a:t>báo</a:t>
                      </a:r>
                      <a:r>
                        <a:rPr lang="en-US" sz="1400" dirty="0">
                          <a:effectLst/>
                        </a:rPr>
                        <a:t> </a:t>
                      </a:r>
                      <a:r>
                        <a:rPr lang="en-US" sz="1400" dirty="0" err="1">
                          <a:effectLst/>
                        </a:rPr>
                        <a:t>tử</a:t>
                      </a:r>
                      <a:r>
                        <a:rPr lang="en-US" sz="1400" dirty="0">
                          <a:effectLst/>
                        </a:rPr>
                        <a:t>: </a:t>
                      </a:r>
                      <a:r>
                        <a:rPr lang="en-US" sz="1400" dirty="0" err="1">
                          <a:effectLst/>
                        </a:rPr>
                        <a:t>dượng</a:t>
                      </a:r>
                      <a:r>
                        <a:rPr lang="en-US" sz="1400" dirty="0">
                          <a:effectLst/>
                        </a:rPr>
                        <a:t> </a:t>
                      </a:r>
                      <a:r>
                        <a:rPr lang="en-US" sz="1400" dirty="0" err="1">
                          <a:effectLst/>
                        </a:rPr>
                        <a:t>ngã</a:t>
                      </a:r>
                      <a:r>
                        <a:rPr lang="en-US" sz="1400" dirty="0">
                          <a:effectLst/>
                        </a:rPr>
                        <a:t> </a:t>
                      </a:r>
                      <a:r>
                        <a:rPr lang="en-US" sz="1400" dirty="0" err="1">
                          <a:effectLst/>
                        </a:rPr>
                        <a:t>xuống</a:t>
                      </a:r>
                      <a:r>
                        <a:rPr lang="en-US" sz="1400" dirty="0">
                          <a:effectLst/>
                        </a:rPr>
                        <a:t> </a:t>
                      </a:r>
                      <a:r>
                        <a:rPr lang="en-US" sz="1400" dirty="0" err="1">
                          <a:effectLst/>
                        </a:rPr>
                        <a:t>trong</a:t>
                      </a:r>
                      <a:r>
                        <a:rPr lang="en-US" sz="1400" dirty="0">
                          <a:effectLst/>
                        </a:rPr>
                        <a:t> </a:t>
                      </a:r>
                      <a:r>
                        <a:rPr lang="en-US" sz="1400" dirty="0" err="1">
                          <a:effectLst/>
                        </a:rPr>
                        <a:t>trận</a:t>
                      </a:r>
                      <a:r>
                        <a:rPr lang="en-US" sz="1400" dirty="0">
                          <a:effectLst/>
                        </a:rPr>
                        <a:t> </a:t>
                      </a:r>
                      <a:r>
                        <a:rPr lang="en-US" sz="1400" dirty="0" err="1">
                          <a:effectLst/>
                        </a:rPr>
                        <a:t>đánh</a:t>
                      </a:r>
                      <a:r>
                        <a:rPr lang="en-US" sz="1400" dirty="0">
                          <a:effectLst/>
                        </a:rPr>
                        <a:t> ở </a:t>
                      </a:r>
                      <a:r>
                        <a:rPr lang="en-US" sz="1400" dirty="0" err="1">
                          <a:effectLst/>
                        </a:rPr>
                        <a:t>Xuân</a:t>
                      </a:r>
                      <a:r>
                        <a:rPr lang="en-US" sz="1400" dirty="0">
                          <a:effectLst/>
                        </a:rPr>
                        <a:t> </a:t>
                      </a:r>
                      <a:r>
                        <a:rPr lang="en-US" sz="1400" dirty="0" err="1">
                          <a:effectLst/>
                        </a:rPr>
                        <a:t>Lộc</a:t>
                      </a:r>
                      <a:r>
                        <a:rPr lang="en-US" sz="1400" dirty="0">
                          <a:effectLst/>
                        </a:rPr>
                        <a:t>, </a:t>
                      </a:r>
                      <a:r>
                        <a:rPr lang="en-US" sz="1400" dirty="0" err="1">
                          <a:effectLst/>
                        </a:rPr>
                        <a:t>cửa</a:t>
                      </a:r>
                      <a:r>
                        <a:rPr lang="en-US" sz="1400" dirty="0">
                          <a:effectLst/>
                        </a:rPr>
                        <a:t> </a:t>
                      </a:r>
                      <a:r>
                        <a:rPr lang="en-US" sz="1400" dirty="0" err="1">
                          <a:effectLst/>
                        </a:rPr>
                        <a:t>ngõ</a:t>
                      </a:r>
                      <a:r>
                        <a:rPr lang="en-US" sz="1400" dirty="0">
                          <a:effectLst/>
                        </a:rPr>
                        <a:t> </a:t>
                      </a:r>
                      <a:r>
                        <a:rPr lang="en-US" sz="1400" dirty="0" err="1">
                          <a:effectLst/>
                        </a:rPr>
                        <a:t>phía</a:t>
                      </a:r>
                      <a:r>
                        <a:rPr lang="en-US" sz="1400" dirty="0">
                          <a:effectLst/>
                        </a:rPr>
                        <a:t> </a:t>
                      </a:r>
                      <a:r>
                        <a:rPr lang="en-US" sz="1400" dirty="0" err="1">
                          <a:effectLst/>
                        </a:rPr>
                        <a:t>đông</a:t>
                      </a:r>
                      <a:r>
                        <a:rPr lang="en-US" sz="1400" dirty="0">
                          <a:effectLst/>
                        </a:rPr>
                        <a:t> </a:t>
                      </a:r>
                      <a:r>
                        <a:rPr lang="en-US" sz="1400" dirty="0" err="1">
                          <a:effectLst/>
                        </a:rPr>
                        <a:t>bắc</a:t>
                      </a:r>
                      <a:r>
                        <a:rPr lang="en-US" sz="1400" dirty="0">
                          <a:effectLst/>
                        </a:rPr>
                        <a:t> </a:t>
                      </a:r>
                      <a:r>
                        <a:rPr lang="en-US" sz="1400" dirty="0" err="1">
                          <a:effectLst/>
                        </a:rPr>
                        <a:t>Sài</a:t>
                      </a:r>
                      <a:r>
                        <a:rPr lang="en-US" sz="1400" dirty="0">
                          <a:effectLst/>
                        </a:rPr>
                        <a:t> </a:t>
                      </a:r>
                      <a:r>
                        <a:rPr lang="en-US" sz="1400" dirty="0" err="1">
                          <a:effectLst/>
                        </a:rPr>
                        <a:t>Gòn</a:t>
                      </a:r>
                      <a:r>
                        <a:rPr lang="en-US" sz="1400" dirty="0">
                          <a:effectLst/>
                        </a:rPr>
                        <a:t>, </a:t>
                      </a:r>
                      <a:r>
                        <a:rPr lang="en-US" sz="1400" dirty="0" err="1">
                          <a:effectLst/>
                        </a:rPr>
                        <a:t>chỉ</a:t>
                      </a:r>
                      <a:r>
                        <a:rPr lang="en-US" sz="1400" dirty="0">
                          <a:effectLst/>
                        </a:rPr>
                        <a:t> </a:t>
                      </a:r>
                      <a:r>
                        <a:rPr lang="en-US" sz="1400" dirty="0" err="1">
                          <a:effectLst/>
                        </a:rPr>
                        <a:t>mươi</a:t>
                      </a:r>
                      <a:r>
                        <a:rPr lang="en-US" sz="1400" dirty="0">
                          <a:effectLst/>
                        </a:rPr>
                        <a:t> </a:t>
                      </a:r>
                      <a:r>
                        <a:rPr lang="en-US" sz="1400" dirty="0" err="1">
                          <a:effectLst/>
                        </a:rPr>
                        <a:t>ngày</a:t>
                      </a:r>
                      <a:r>
                        <a:rPr lang="en-US" sz="1400" dirty="0">
                          <a:effectLst/>
                        </a:rPr>
                        <a:t> </a:t>
                      </a:r>
                      <a:r>
                        <a:rPr lang="en-US" sz="1400" dirty="0" err="1">
                          <a:effectLst/>
                        </a:rPr>
                        <a:t>trước</a:t>
                      </a:r>
                      <a:r>
                        <a:rPr lang="en-US" sz="1400" dirty="0">
                          <a:effectLst/>
                        </a:rPr>
                        <a:t> </a:t>
                      </a:r>
                      <a:r>
                        <a:rPr lang="en-US" sz="1400" dirty="0" err="1">
                          <a:effectLst/>
                        </a:rPr>
                        <a:t>khi</a:t>
                      </a:r>
                      <a:r>
                        <a:rPr lang="en-US" sz="1400" dirty="0">
                          <a:effectLst/>
                        </a:rPr>
                        <a:t> </a:t>
                      </a:r>
                      <a:r>
                        <a:rPr lang="en-US" sz="1400" dirty="0" err="1">
                          <a:effectLst/>
                        </a:rPr>
                        <a:t>chiến</a:t>
                      </a:r>
                      <a:r>
                        <a:rPr lang="en-US" sz="1400" dirty="0">
                          <a:effectLst/>
                        </a:rPr>
                        <a:t> </a:t>
                      </a:r>
                      <a:r>
                        <a:rPr lang="en-US" sz="1400" dirty="0" err="1">
                          <a:effectLst/>
                        </a:rPr>
                        <a:t>tranh</a:t>
                      </a:r>
                      <a:r>
                        <a:rPr lang="en-US" sz="1400" dirty="0">
                          <a:effectLst/>
                        </a:rPr>
                        <a:t> </a:t>
                      </a:r>
                      <a:r>
                        <a:rPr lang="en-US" sz="1400" dirty="0" err="1">
                          <a:effectLst/>
                        </a:rPr>
                        <a:t>ngưng</a:t>
                      </a:r>
                      <a:r>
                        <a:rPr lang="en-US" sz="1400" dirty="0">
                          <a:effectLst/>
                        </a:rPr>
                        <a:t> </a:t>
                      </a:r>
                      <a:r>
                        <a:rPr lang="en-US" sz="1400" dirty="0" err="1">
                          <a:effectLst/>
                        </a:rPr>
                        <a:t>tiếng</a:t>
                      </a:r>
                      <a:r>
                        <a:rPr lang="en-US" sz="1400" dirty="0">
                          <a:effectLst/>
                        </a:rPr>
                        <a:t> </a:t>
                      </a:r>
                      <a:r>
                        <a:rPr lang="en-US" sz="1400" dirty="0" err="1">
                          <a:effectLst/>
                        </a:rPr>
                        <a:t>súng</a:t>
                      </a:r>
                      <a:r>
                        <a:rPr lang="en-US"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tc>
                  <a:txBody>
                    <a:bodyPr/>
                    <a:lstStyle/>
                    <a:p>
                      <a:pPr algn="just">
                        <a:lnSpc>
                          <a:spcPct val="115000"/>
                        </a:lnSpc>
                        <a:spcAft>
                          <a:spcPts val="600"/>
                        </a:spcAft>
                      </a:pPr>
                      <a:r>
                        <a:rPr lang="en-US" sz="1400" dirty="0">
                          <a:effectLst/>
                        </a:rPr>
                        <a:t>- </a:t>
                      </a:r>
                      <a:r>
                        <a:rPr lang="en-US" sz="1400" dirty="0" err="1">
                          <a:effectLst/>
                        </a:rPr>
                        <a:t>Việc</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 </a:t>
                      </a:r>
                      <a:r>
                        <a:rPr lang="en-US" sz="1400" dirty="0" err="1">
                          <a:effectLst/>
                        </a:rPr>
                        <a:t>các</a:t>
                      </a:r>
                      <a:r>
                        <a:rPr lang="en-US" sz="1400" dirty="0">
                          <a:effectLst/>
                        </a:rPr>
                        <a:t> </a:t>
                      </a:r>
                      <a:r>
                        <a:rPr lang="en-US" sz="1400" dirty="0" err="1">
                          <a:effectLst/>
                        </a:rPr>
                        <a:t>mốc</a:t>
                      </a:r>
                      <a:r>
                        <a:rPr lang="en-US" sz="1400" dirty="0">
                          <a:effectLst/>
                        </a:rPr>
                        <a:t> </a:t>
                      </a:r>
                      <a:r>
                        <a:rPr lang="en-US" sz="1400" dirty="0" err="1">
                          <a:effectLst/>
                        </a:rPr>
                        <a:t>thời</a:t>
                      </a:r>
                      <a:r>
                        <a:rPr lang="en-US" sz="1400" dirty="0">
                          <a:effectLst/>
                        </a:rPr>
                        <a:t> </a:t>
                      </a:r>
                      <a:r>
                        <a:rPr lang="en-US" sz="1400" dirty="0" err="1">
                          <a:effectLst/>
                        </a:rPr>
                        <a:t>gian</a:t>
                      </a:r>
                      <a:r>
                        <a:rPr lang="en-US" sz="1400" dirty="0">
                          <a:effectLst/>
                        </a:rPr>
                        <a:t>, </a:t>
                      </a:r>
                      <a:r>
                        <a:rPr lang="en-US" sz="1400" dirty="0" err="1">
                          <a:effectLst/>
                        </a:rPr>
                        <a:t>địa</a:t>
                      </a:r>
                      <a:r>
                        <a:rPr lang="en-US" sz="1400" dirty="0">
                          <a:effectLst/>
                        </a:rPr>
                        <a:t> </a:t>
                      </a:r>
                      <a:r>
                        <a:rPr lang="en-US" sz="1400" dirty="0" err="1">
                          <a:effectLst/>
                        </a:rPr>
                        <a:t>điểm</a:t>
                      </a:r>
                      <a:r>
                        <a:rPr lang="en-US" sz="1400" dirty="0">
                          <a:effectLst/>
                        </a:rPr>
                        <a:t> </a:t>
                      </a:r>
                      <a:r>
                        <a:rPr lang="en-US" sz="1400" dirty="0" err="1">
                          <a:effectLst/>
                        </a:rPr>
                        <a:t>cụ</a:t>
                      </a:r>
                      <a:r>
                        <a:rPr lang="en-US" sz="1400" dirty="0">
                          <a:effectLst/>
                        </a:rPr>
                        <a:t> </a:t>
                      </a:r>
                      <a:r>
                        <a:rPr lang="en-US" sz="1400" dirty="0" err="1">
                          <a:effectLst/>
                        </a:rPr>
                        <a:t>thể</a:t>
                      </a:r>
                      <a:r>
                        <a:rPr lang="en-US" sz="1400" dirty="0">
                          <a:effectLst/>
                        </a:rPr>
                        <a:t> </a:t>
                      </a:r>
                      <a:r>
                        <a:rPr lang="en-US" sz="1400" dirty="0" err="1">
                          <a:effectLst/>
                        </a:rPr>
                        <a:t>có</a:t>
                      </a:r>
                      <a:r>
                        <a:rPr lang="en-US" sz="1400" dirty="0">
                          <a:effectLst/>
                        </a:rPr>
                        <a:t> </a:t>
                      </a:r>
                      <a:r>
                        <a:rPr lang="en-US" sz="1400" dirty="0" err="1">
                          <a:effectLst/>
                        </a:rPr>
                        <a:t>tác</a:t>
                      </a:r>
                      <a:r>
                        <a:rPr lang="en-US" sz="1400" dirty="0">
                          <a:effectLst/>
                        </a:rPr>
                        <a:t> </a:t>
                      </a:r>
                      <a:r>
                        <a:rPr lang="en-US" sz="1400" dirty="0" err="1">
                          <a:effectLst/>
                        </a:rPr>
                        <a:t>dụng</a:t>
                      </a:r>
                      <a:r>
                        <a:rPr lang="en-US" sz="1400" dirty="0">
                          <a:effectLst/>
                        </a:rPr>
                        <a:t> </a:t>
                      </a:r>
                      <a:r>
                        <a:rPr lang="en-US" sz="1400" dirty="0" err="1">
                          <a:effectLst/>
                        </a:rPr>
                        <a:t>gì</a:t>
                      </a:r>
                      <a:r>
                        <a:rPr lang="en-US" sz="1400" dirty="0">
                          <a:effectLst/>
                        </a:rPr>
                        <a:t> </a:t>
                      </a:r>
                      <a:r>
                        <a:rPr lang="en-US" sz="1400" dirty="0" err="1">
                          <a:effectLst/>
                        </a:rPr>
                        <a:t>cho</a:t>
                      </a:r>
                      <a:r>
                        <a:rPr lang="en-US" sz="1400" dirty="0">
                          <a:effectLst/>
                        </a:rPr>
                        <a:t> </a:t>
                      </a:r>
                      <a:r>
                        <a:rPr lang="en-US" sz="1400" dirty="0" err="1">
                          <a:effectLst/>
                        </a:rPr>
                        <a:t>những</a:t>
                      </a:r>
                      <a:r>
                        <a:rPr lang="en-US" sz="1400" dirty="0">
                          <a:effectLst/>
                        </a:rPr>
                        <a:t> </a:t>
                      </a:r>
                      <a:r>
                        <a:rPr lang="en-US" sz="1400" dirty="0" err="1">
                          <a:effectLst/>
                        </a:rPr>
                        <a:t>sự</a:t>
                      </a:r>
                      <a:r>
                        <a:rPr lang="en-US" sz="1400" dirty="0">
                          <a:effectLst/>
                        </a:rPr>
                        <a:t> </a:t>
                      </a:r>
                      <a:r>
                        <a:rPr lang="en-US" sz="1400" dirty="0" err="1">
                          <a:effectLst/>
                        </a:rPr>
                        <a:t>việc</a:t>
                      </a:r>
                      <a:r>
                        <a:rPr lang="en-US" sz="1400" dirty="0">
                          <a:effectLst/>
                        </a:rPr>
                        <a:t> </a:t>
                      </a:r>
                      <a:r>
                        <a:rPr lang="en-US" sz="1400" dirty="0" err="1">
                          <a:effectLst/>
                        </a:rPr>
                        <a:t>trong</a:t>
                      </a:r>
                      <a:r>
                        <a:rPr lang="en-US" sz="1400" dirty="0">
                          <a:effectLst/>
                        </a:rPr>
                        <a:t> </a:t>
                      </a:r>
                      <a:r>
                        <a:rPr lang="en-US" sz="1400" dirty="0" err="1">
                          <a:effectLst/>
                        </a:rPr>
                        <a:t>câu</a:t>
                      </a:r>
                      <a:r>
                        <a:rPr lang="en-US" sz="1400" dirty="0">
                          <a:effectLst/>
                        </a:rPr>
                        <a:t> </a:t>
                      </a:r>
                      <a:r>
                        <a:rPr lang="en-US" sz="1400" dirty="0" err="1">
                          <a:effectLst/>
                        </a:rPr>
                        <a:t>chuyện</a:t>
                      </a:r>
                      <a:r>
                        <a:rPr lang="en-US" sz="1400" dirty="0">
                          <a:effectLst/>
                        </a:rPr>
                        <a:t>?</a:t>
                      </a:r>
                    </a:p>
                    <a:p>
                      <a:pPr algn="just">
                        <a:lnSpc>
                          <a:spcPct val="115000"/>
                        </a:lnSpc>
                        <a:spcAft>
                          <a:spcPts val="6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52" marR="35752" marT="0" marB="0"/>
                </a:tc>
                <a:extLst>
                  <a:ext uri="{0D108BD9-81ED-4DB2-BD59-A6C34878D82A}">
                    <a16:rowId xmlns:a16="http://schemas.microsoft.com/office/drawing/2014/main" val="1200884085"/>
                  </a:ext>
                </a:extLst>
              </a:tr>
            </a:tbl>
          </a:graphicData>
        </a:graphic>
      </p:graphicFrame>
    </p:spTree>
    <p:extLst>
      <p:ext uri="{BB962C8B-B14F-4D97-AF65-F5344CB8AC3E}">
        <p14:creationId xmlns:p14="http://schemas.microsoft.com/office/powerpoint/2010/main" val="254584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96CA700-8655-4E75-9AA6-B1E0FC4FE0AF}"/>
              </a:ext>
            </a:extLst>
          </p:cNvPr>
          <p:cNvGraphicFramePr>
            <a:graphicFrameLocks noGrp="1"/>
          </p:cNvGraphicFramePr>
          <p:nvPr>
            <p:extLst>
              <p:ext uri="{D42A27DB-BD31-4B8C-83A1-F6EECF244321}">
                <p14:modId xmlns:p14="http://schemas.microsoft.com/office/powerpoint/2010/main" val="3818692637"/>
              </p:ext>
            </p:extLst>
          </p:nvPr>
        </p:nvGraphicFramePr>
        <p:xfrm>
          <a:off x="145142" y="111906"/>
          <a:ext cx="12046857" cy="6746094"/>
        </p:xfrm>
        <a:graphic>
          <a:graphicData uri="http://schemas.openxmlformats.org/drawingml/2006/table">
            <a:tbl>
              <a:tblPr bandRow="1">
                <a:tableStyleId>{5C22544A-7EE6-4342-B048-85BDC9FD1C3A}</a:tableStyleId>
              </a:tblPr>
              <a:tblGrid>
                <a:gridCol w="1415505">
                  <a:extLst>
                    <a:ext uri="{9D8B030D-6E8A-4147-A177-3AD203B41FA5}">
                      <a16:colId xmlns:a16="http://schemas.microsoft.com/office/drawing/2014/main" val="3323587949"/>
                    </a:ext>
                  </a:extLst>
                </a:gridCol>
                <a:gridCol w="6979031">
                  <a:extLst>
                    <a:ext uri="{9D8B030D-6E8A-4147-A177-3AD203B41FA5}">
                      <a16:colId xmlns:a16="http://schemas.microsoft.com/office/drawing/2014/main" val="164648335"/>
                    </a:ext>
                  </a:extLst>
                </a:gridCol>
                <a:gridCol w="3652321">
                  <a:extLst>
                    <a:ext uri="{9D8B030D-6E8A-4147-A177-3AD203B41FA5}">
                      <a16:colId xmlns:a16="http://schemas.microsoft.com/office/drawing/2014/main" val="1007767084"/>
                    </a:ext>
                  </a:extLst>
                </a:gridCol>
              </a:tblGrid>
              <a:tr h="129190">
                <a:tc gridSpan="3">
                  <a:txBody>
                    <a:bodyPr/>
                    <a:lstStyle/>
                    <a:p>
                      <a:pPr algn="ctr">
                        <a:lnSpc>
                          <a:spcPct val="115000"/>
                        </a:lnSpc>
                        <a:spcAft>
                          <a:spcPts val="600"/>
                        </a:spcAft>
                      </a:pPr>
                      <a:r>
                        <a:rPr lang="en-US" sz="1400">
                          <a:effectLst/>
                        </a:rPr>
                        <a:t>PHIẾU HỌC TẬP SỐ 02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148515"/>
                  </a:ext>
                </a:extLst>
              </a:tr>
              <a:tr h="398945">
                <a:tc>
                  <a:txBody>
                    <a:bodyPr/>
                    <a:lstStyle/>
                    <a:p>
                      <a:pPr algn="ctr">
                        <a:lnSpc>
                          <a:spcPct val="115000"/>
                        </a:lnSpc>
                        <a:spcAft>
                          <a:spcPts val="600"/>
                        </a:spcAft>
                      </a:pPr>
                      <a:r>
                        <a:rPr lang="en-US" sz="1400">
                          <a:effectLst/>
                        </a:rPr>
                        <a:t>Các yếu tố hình thức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tc>
                  <a:txBody>
                    <a:bodyPr/>
                    <a:lstStyle/>
                    <a:p>
                      <a:pPr marR="24130" algn="ctr">
                        <a:lnSpc>
                          <a:spcPct val="115000"/>
                        </a:lnSpc>
                        <a:spcAft>
                          <a:spcPts val="600"/>
                        </a:spcAft>
                      </a:pPr>
                      <a:r>
                        <a:rPr lang="en-US" sz="1400">
                          <a:effectLst/>
                        </a:rPr>
                        <a:t>Câu văn thể hiện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tc>
                  <a:txBody>
                    <a:bodyPr/>
                    <a:lstStyle/>
                    <a:p>
                      <a:pPr marR="24130" algn="ctr">
                        <a:lnSpc>
                          <a:spcPct val="115000"/>
                        </a:lnSpc>
                        <a:spcAft>
                          <a:spcPts val="600"/>
                        </a:spcAft>
                      </a:pPr>
                      <a:r>
                        <a:rPr lang="en-US" sz="1400">
                          <a:effectLst/>
                        </a:rPr>
                        <a:t>Tác dụng/Ý nghĩa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extLst>
                  <a:ext uri="{0D108BD9-81ED-4DB2-BD59-A6C34878D82A}">
                    <a16:rowId xmlns:a16="http://schemas.microsoft.com/office/drawing/2014/main" val="3704456088"/>
                  </a:ext>
                </a:extLst>
              </a:tr>
              <a:tr h="1570519">
                <a:tc>
                  <a:txBody>
                    <a:bodyPr/>
                    <a:lstStyle/>
                    <a:p>
                      <a:pPr algn="just">
                        <a:lnSpc>
                          <a:spcPct val="115000"/>
                        </a:lnSpc>
                        <a:spcAft>
                          <a:spcPts val="600"/>
                        </a:spcAft>
                      </a:pPr>
                      <a:r>
                        <a:rPr lang="en-US" sz="1400">
                          <a:effectLst/>
                        </a:rPr>
                        <a:t>a. Sự kết hợp của phương thức tự sự với các phương thức biểu cảm, miêu tả.</a:t>
                      </a:r>
                    </a:p>
                    <a:p>
                      <a:pPr algn="just">
                        <a:lnSpc>
                          <a:spcPct val="115000"/>
                        </a:lnSpc>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tc>
                  <a:txBody>
                    <a:bodyPr/>
                    <a:lstStyle/>
                    <a:p>
                      <a:pPr algn="just">
                        <a:lnSpc>
                          <a:spcPct val="115000"/>
                        </a:lnSpc>
                        <a:spcAft>
                          <a:spcPts val="600"/>
                        </a:spcAft>
                      </a:pPr>
                      <a:r>
                        <a:rPr lang="en-US" sz="1400" dirty="0">
                          <a:effectLst/>
                        </a:rPr>
                        <a:t>- </a:t>
                      </a:r>
                      <a:r>
                        <a:rPr lang="en-US" sz="1400" dirty="0" err="1">
                          <a:effectLst/>
                        </a:rPr>
                        <a:t>Không</a:t>
                      </a:r>
                      <a:r>
                        <a:rPr lang="en-US" sz="1400" dirty="0">
                          <a:effectLst/>
                        </a:rPr>
                        <a:t> </a:t>
                      </a:r>
                      <a:r>
                        <a:rPr lang="en-US" sz="1400" dirty="0" err="1">
                          <a:effectLst/>
                        </a:rPr>
                        <a:t>khí</a:t>
                      </a:r>
                      <a:r>
                        <a:rPr lang="en-US" sz="1400" dirty="0">
                          <a:effectLst/>
                        </a:rPr>
                        <a:t> </a:t>
                      </a:r>
                      <a:r>
                        <a:rPr lang="en-US" sz="1400" dirty="0" err="1">
                          <a:effectLst/>
                        </a:rPr>
                        <a:t>làng</a:t>
                      </a:r>
                      <a:r>
                        <a:rPr lang="en-US" sz="1400" dirty="0">
                          <a:effectLst/>
                        </a:rPr>
                        <a:t> </a:t>
                      </a:r>
                      <a:r>
                        <a:rPr lang="en-US" sz="1400" dirty="0" err="1">
                          <a:effectLst/>
                        </a:rPr>
                        <a:t>quê</a:t>
                      </a:r>
                      <a:r>
                        <a:rPr lang="en-US" sz="1400" dirty="0">
                          <a:effectLst/>
                        </a:rPr>
                        <a:t> </a:t>
                      </a:r>
                      <a:r>
                        <a:rPr lang="en-US" sz="1400" dirty="0" err="1">
                          <a:effectLst/>
                        </a:rPr>
                        <a:t>chùng</a:t>
                      </a:r>
                      <a:r>
                        <a:rPr lang="en-US" sz="1400" dirty="0">
                          <a:effectLst/>
                        </a:rPr>
                        <a:t> </a:t>
                      </a:r>
                      <a:r>
                        <a:rPr lang="en-US" sz="1400" dirty="0" err="1">
                          <a:effectLst/>
                        </a:rPr>
                        <a:t>xuống</a:t>
                      </a:r>
                      <a:r>
                        <a:rPr lang="en-US" sz="1400" dirty="0">
                          <a:effectLst/>
                        </a:rPr>
                        <a:t> </a:t>
                      </a:r>
                      <a:r>
                        <a:rPr lang="en-US" sz="1400" dirty="0" err="1">
                          <a:effectLst/>
                        </a:rPr>
                        <a:t>vì</a:t>
                      </a:r>
                      <a:r>
                        <a:rPr lang="en-US" sz="1400" dirty="0">
                          <a:effectLst/>
                        </a:rPr>
                        <a:t> </a:t>
                      </a:r>
                      <a:r>
                        <a:rPr lang="en-US" sz="1400" dirty="0" err="1">
                          <a:effectLst/>
                        </a:rPr>
                        <a:t>tình</a:t>
                      </a:r>
                      <a:r>
                        <a:rPr lang="en-US" sz="1400" dirty="0">
                          <a:effectLst/>
                        </a:rPr>
                        <a:t> </a:t>
                      </a:r>
                      <a:r>
                        <a:rPr lang="en-US" sz="1400" dirty="0" err="1">
                          <a:effectLst/>
                        </a:rPr>
                        <a:t>cảnh</a:t>
                      </a:r>
                      <a:r>
                        <a:rPr lang="en-US" sz="1400" dirty="0">
                          <a:effectLst/>
                        </a:rPr>
                        <a:t> </a:t>
                      </a:r>
                      <a:r>
                        <a:rPr lang="en-US" sz="1400" dirty="0" err="1">
                          <a:effectLst/>
                        </a:rPr>
                        <a:t>kẻ</a:t>
                      </a:r>
                      <a:r>
                        <a:rPr lang="en-US" sz="1400" dirty="0">
                          <a:effectLst/>
                        </a:rPr>
                        <a:t> </a:t>
                      </a:r>
                      <a:r>
                        <a:rPr lang="en-US" sz="1400" dirty="0" err="1">
                          <a:effectLst/>
                        </a:rPr>
                        <a:t>Bắc</a:t>
                      </a:r>
                      <a:r>
                        <a:rPr lang="en-US" sz="1400" dirty="0">
                          <a:effectLst/>
                        </a:rPr>
                        <a:t> </a:t>
                      </a:r>
                      <a:r>
                        <a:rPr lang="en-US" sz="1400" dirty="0" err="1">
                          <a:effectLst/>
                        </a:rPr>
                        <a:t>người</a:t>
                      </a:r>
                      <a:r>
                        <a:rPr lang="en-US" sz="1400" dirty="0">
                          <a:effectLst/>
                        </a:rPr>
                        <a:t> Nam. </a:t>
                      </a:r>
                      <a:r>
                        <a:rPr lang="en-US" sz="1400" dirty="0" err="1">
                          <a:effectLst/>
                        </a:rPr>
                        <a:t>Những</a:t>
                      </a:r>
                      <a:r>
                        <a:rPr lang="en-US" sz="1400" dirty="0">
                          <a:effectLst/>
                        </a:rPr>
                        <a:t> </a:t>
                      </a:r>
                      <a:r>
                        <a:rPr lang="en-US" sz="1400" dirty="0" err="1">
                          <a:effectLst/>
                        </a:rPr>
                        <a:t>người</a:t>
                      </a:r>
                      <a:r>
                        <a:rPr lang="en-US" sz="1400" dirty="0">
                          <a:effectLst/>
                        </a:rPr>
                        <a:t> </a:t>
                      </a:r>
                      <a:r>
                        <a:rPr lang="en-US" sz="1400" dirty="0" err="1">
                          <a:effectLst/>
                        </a:rPr>
                        <a:t>đàn</a:t>
                      </a:r>
                      <a:r>
                        <a:rPr lang="en-US" sz="1400" dirty="0">
                          <a:effectLst/>
                        </a:rPr>
                        <a:t> </a:t>
                      </a:r>
                      <a:r>
                        <a:rPr lang="en-US" sz="1400" dirty="0" err="1">
                          <a:effectLst/>
                        </a:rPr>
                        <a:t>bà</a:t>
                      </a:r>
                      <a:r>
                        <a:rPr lang="en-US" sz="1400" dirty="0">
                          <a:effectLst/>
                        </a:rPr>
                        <a:t> </a:t>
                      </a:r>
                      <a:r>
                        <a:rPr lang="en-US" sz="1400" dirty="0" err="1">
                          <a:effectLst/>
                        </a:rPr>
                        <a:t>tiễn</a:t>
                      </a:r>
                      <a:r>
                        <a:rPr lang="en-US" sz="1400" dirty="0">
                          <a:effectLst/>
                        </a:rPr>
                        <a:t> </a:t>
                      </a:r>
                      <a:r>
                        <a:rPr lang="en-US" sz="1400" dirty="0" err="1">
                          <a:effectLst/>
                        </a:rPr>
                        <a:t>chồng</a:t>
                      </a:r>
                      <a:r>
                        <a:rPr lang="en-US" sz="1400" dirty="0">
                          <a:effectLst/>
                        </a:rPr>
                        <a:t>, </a:t>
                      </a:r>
                      <a:r>
                        <a:rPr lang="en-US" sz="1400" dirty="0" err="1">
                          <a:effectLst/>
                        </a:rPr>
                        <a:t>tiễn</a:t>
                      </a:r>
                      <a:r>
                        <a:rPr lang="en-US" sz="1400" dirty="0">
                          <a:effectLst/>
                        </a:rPr>
                        <a:t> con ra </a:t>
                      </a:r>
                      <a:r>
                        <a:rPr lang="en-US" sz="1400" dirty="0" err="1">
                          <a:effectLst/>
                        </a:rPr>
                        <a:t>đi</a:t>
                      </a:r>
                      <a:r>
                        <a:rPr lang="en-US" sz="1400" dirty="0">
                          <a:effectLst/>
                        </a:rPr>
                        <a:t>, </a:t>
                      </a:r>
                      <a:r>
                        <a:rPr lang="en-US" sz="1400" dirty="0" err="1">
                          <a:effectLst/>
                        </a:rPr>
                        <a:t>mắt</a:t>
                      </a:r>
                      <a:r>
                        <a:rPr lang="en-US" sz="1400" dirty="0">
                          <a:effectLst/>
                        </a:rPr>
                        <a:t> </a:t>
                      </a:r>
                      <a:r>
                        <a:rPr lang="en-US" sz="1400" dirty="0" err="1">
                          <a:effectLst/>
                        </a:rPr>
                        <a:t>đẫm</a:t>
                      </a:r>
                      <a:r>
                        <a:rPr lang="en-US" sz="1400" dirty="0">
                          <a:effectLst/>
                        </a:rPr>
                        <a:t> </a:t>
                      </a:r>
                      <a:r>
                        <a:rPr lang="en-US" sz="1400" dirty="0" err="1">
                          <a:effectLst/>
                        </a:rPr>
                        <a:t>lệ</a:t>
                      </a:r>
                      <a:r>
                        <a:rPr lang="en-US" sz="1400" dirty="0">
                          <a:effectLst/>
                        </a:rPr>
                        <a:t>, </a:t>
                      </a:r>
                      <a:r>
                        <a:rPr lang="en-US" sz="1400" dirty="0" err="1">
                          <a:effectLst/>
                        </a:rPr>
                        <a:t>hẹn</a:t>
                      </a:r>
                      <a:r>
                        <a:rPr lang="en-US" sz="1400" dirty="0">
                          <a:effectLst/>
                        </a:rPr>
                        <a:t> </a:t>
                      </a:r>
                      <a:r>
                        <a:rPr lang="en-US" sz="1400" dirty="0" err="1">
                          <a:effectLst/>
                        </a:rPr>
                        <a:t>hai</a:t>
                      </a:r>
                      <a:r>
                        <a:rPr lang="en-US" sz="1400" dirty="0">
                          <a:effectLst/>
                        </a:rPr>
                        <a:t> </a:t>
                      </a:r>
                      <a:r>
                        <a:rPr lang="en-US" sz="1400" dirty="0" err="1">
                          <a:effectLst/>
                        </a:rPr>
                        <a:t>năm</a:t>
                      </a:r>
                      <a:r>
                        <a:rPr lang="en-US" sz="1400" dirty="0">
                          <a:effectLst/>
                        </a:rPr>
                        <a:t> </a:t>
                      </a:r>
                      <a:r>
                        <a:rPr lang="en-US" sz="1400" dirty="0" err="1">
                          <a:effectLst/>
                        </a:rPr>
                        <a:t>trở</a:t>
                      </a:r>
                      <a:r>
                        <a:rPr lang="en-US" sz="1400" dirty="0">
                          <a:effectLst/>
                        </a:rPr>
                        <a:t> </a:t>
                      </a:r>
                      <a:r>
                        <a:rPr lang="en-US" sz="1400" dirty="0" err="1">
                          <a:effectLst/>
                        </a:rPr>
                        <a:t>về</a:t>
                      </a:r>
                      <a:r>
                        <a:rPr lang="en-US" sz="1400" dirty="0">
                          <a:effectLst/>
                        </a:rPr>
                        <a:t> </a:t>
                      </a:r>
                      <a:r>
                        <a:rPr lang="en-US" sz="1400" dirty="0" err="1">
                          <a:effectLst/>
                        </a:rPr>
                        <a:t>mà</a:t>
                      </a:r>
                      <a:r>
                        <a:rPr lang="en-US" sz="1400" dirty="0">
                          <a:effectLst/>
                        </a:rPr>
                        <a:t> </a:t>
                      </a:r>
                      <a:r>
                        <a:rPr lang="en-US" sz="1400" dirty="0" err="1">
                          <a:effectLst/>
                        </a:rPr>
                        <a:t>lòng</a:t>
                      </a:r>
                      <a:r>
                        <a:rPr lang="en-US" sz="1400" dirty="0">
                          <a:effectLst/>
                        </a:rPr>
                        <a:t> </a:t>
                      </a:r>
                      <a:r>
                        <a:rPr lang="en-US" sz="1400" dirty="0" err="1">
                          <a:effectLst/>
                        </a:rPr>
                        <a:t>còn</a:t>
                      </a:r>
                      <a:r>
                        <a:rPr lang="en-US" sz="1400" dirty="0">
                          <a:effectLst/>
                        </a:rPr>
                        <a:t> </a:t>
                      </a:r>
                      <a:r>
                        <a:rPr lang="en-US" sz="1400" dirty="0" err="1">
                          <a:effectLst/>
                        </a:rPr>
                        <a:t>ghi</a:t>
                      </a:r>
                      <a:r>
                        <a:rPr lang="en-US" sz="1400" dirty="0">
                          <a:effectLst/>
                        </a:rPr>
                        <a:t> </a:t>
                      </a:r>
                      <a:r>
                        <a:rPr lang="en-US" sz="1400" dirty="0" err="1">
                          <a:effectLst/>
                        </a:rPr>
                        <a:t>ngại</a:t>
                      </a:r>
                      <a:r>
                        <a:rPr lang="en-US" sz="1400" dirty="0">
                          <a:effectLst/>
                        </a:rPr>
                        <a:t>.</a:t>
                      </a:r>
                    </a:p>
                    <a:p>
                      <a:pPr algn="just">
                        <a:lnSpc>
                          <a:spcPct val="115000"/>
                        </a:lnSpc>
                        <a:spcAft>
                          <a:spcPts val="600"/>
                        </a:spcAft>
                      </a:pPr>
                      <a:r>
                        <a:rPr lang="en-US" sz="1400" dirty="0">
                          <a:effectLst/>
                        </a:rPr>
                        <a:t>- </a:t>
                      </a:r>
                      <a:r>
                        <a:rPr lang="en-US" sz="1400" dirty="0" err="1">
                          <a:effectLst/>
                        </a:rPr>
                        <a:t>Vào</a:t>
                      </a:r>
                      <a:r>
                        <a:rPr lang="en-US" sz="1400" dirty="0">
                          <a:effectLst/>
                        </a:rPr>
                        <a:t> </a:t>
                      </a:r>
                      <a:r>
                        <a:rPr lang="en-US" sz="1400" dirty="0" err="1">
                          <a:effectLst/>
                        </a:rPr>
                        <a:t>mỗi</a:t>
                      </a:r>
                      <a:r>
                        <a:rPr lang="en-US" sz="1400" dirty="0">
                          <a:effectLst/>
                        </a:rPr>
                        <a:t> </a:t>
                      </a:r>
                      <a:r>
                        <a:rPr lang="en-US" sz="1400" dirty="0" err="1">
                          <a:effectLst/>
                        </a:rPr>
                        <a:t>buổi</a:t>
                      </a:r>
                      <a:r>
                        <a:rPr lang="en-US" sz="1400" dirty="0">
                          <a:effectLst/>
                        </a:rPr>
                        <a:t> </a:t>
                      </a:r>
                      <a:r>
                        <a:rPr lang="en-US" sz="1400" dirty="0" err="1">
                          <a:effectLst/>
                        </a:rPr>
                        <a:t>chiều</a:t>
                      </a:r>
                      <a:r>
                        <a:rPr lang="en-US" sz="1400" dirty="0">
                          <a:effectLst/>
                        </a:rPr>
                        <a:t> </a:t>
                      </a:r>
                      <a:r>
                        <a:rPr lang="en-US" sz="1400" dirty="0" err="1">
                          <a:effectLst/>
                        </a:rPr>
                        <a:t>muộn</a:t>
                      </a:r>
                      <a:r>
                        <a:rPr lang="en-US" sz="1400" dirty="0">
                          <a:effectLst/>
                        </a:rPr>
                        <a:t>, </a:t>
                      </a:r>
                      <a:r>
                        <a:rPr lang="en-US" sz="1400" dirty="0" err="1">
                          <a:effectLst/>
                        </a:rPr>
                        <a:t>dì</a:t>
                      </a:r>
                      <a:r>
                        <a:rPr lang="en-US" sz="1400" dirty="0">
                          <a:effectLst/>
                        </a:rPr>
                        <a:t> </a:t>
                      </a:r>
                      <a:r>
                        <a:rPr lang="en-US" sz="1400" dirty="0" err="1">
                          <a:effectLst/>
                        </a:rPr>
                        <a:t>lại</a:t>
                      </a:r>
                      <a:r>
                        <a:rPr lang="en-US" sz="1400" dirty="0">
                          <a:effectLst/>
                        </a:rPr>
                        <a:t> ra </a:t>
                      </a:r>
                      <a:r>
                        <a:rPr lang="en-US" sz="1400" dirty="0" err="1">
                          <a:effectLst/>
                        </a:rPr>
                        <a:t>ngồi</a:t>
                      </a:r>
                      <a:r>
                        <a:rPr lang="en-US" sz="1400" dirty="0">
                          <a:effectLst/>
                        </a:rPr>
                        <a:t> </a:t>
                      </a:r>
                      <a:r>
                        <a:rPr lang="en-US" sz="1400" dirty="0" err="1">
                          <a:effectLst/>
                        </a:rPr>
                        <a:t>trước</a:t>
                      </a:r>
                      <a:r>
                        <a:rPr lang="en-US" sz="1400" dirty="0">
                          <a:effectLst/>
                        </a:rPr>
                        <a:t> </a:t>
                      </a:r>
                      <a:r>
                        <a:rPr lang="en-US" sz="1400" dirty="0" err="1">
                          <a:effectLst/>
                        </a:rPr>
                        <a:t>hiên</a:t>
                      </a:r>
                      <a:r>
                        <a:rPr lang="en-US" sz="1400" dirty="0">
                          <a:effectLst/>
                        </a:rPr>
                        <a:t> </a:t>
                      </a:r>
                      <a:r>
                        <a:rPr lang="en-US" sz="1400" dirty="0" err="1">
                          <a:effectLst/>
                        </a:rPr>
                        <a:t>nhà</a:t>
                      </a:r>
                      <a:r>
                        <a:rPr lang="en-US" sz="1400" dirty="0">
                          <a:effectLst/>
                        </a:rPr>
                        <a:t> </a:t>
                      </a:r>
                      <a:r>
                        <a:rPr lang="en-US" sz="1400" dirty="0" err="1">
                          <a:effectLst/>
                        </a:rPr>
                        <a:t>nhìn</a:t>
                      </a:r>
                      <a:r>
                        <a:rPr lang="en-US" sz="1400" dirty="0">
                          <a:effectLst/>
                        </a:rPr>
                        <a:t> con </a:t>
                      </a:r>
                      <a:r>
                        <a:rPr lang="en-US" sz="1400" dirty="0" err="1">
                          <a:effectLst/>
                        </a:rPr>
                        <a:t>đường</a:t>
                      </a:r>
                      <a:r>
                        <a:rPr lang="en-US" sz="1400" dirty="0">
                          <a:effectLst/>
                        </a:rPr>
                        <a:t> </a:t>
                      </a:r>
                      <a:r>
                        <a:rPr lang="en-US" sz="1400" dirty="0" err="1">
                          <a:effectLst/>
                        </a:rPr>
                        <a:t>kéo</a:t>
                      </a:r>
                      <a:r>
                        <a:rPr lang="en-US" sz="1400" dirty="0">
                          <a:effectLst/>
                        </a:rPr>
                        <a:t> </a:t>
                      </a:r>
                      <a:r>
                        <a:rPr lang="en-US" sz="1400" dirty="0" err="1">
                          <a:effectLst/>
                        </a:rPr>
                        <a:t>dài</a:t>
                      </a:r>
                      <a:r>
                        <a:rPr lang="en-US" sz="1400" dirty="0">
                          <a:effectLst/>
                        </a:rPr>
                        <a:t> </a:t>
                      </a:r>
                      <a:r>
                        <a:rPr lang="en-US" sz="1400" dirty="0" err="1">
                          <a:effectLst/>
                        </a:rPr>
                        <a:t>như</a:t>
                      </a:r>
                      <a:r>
                        <a:rPr lang="en-US" sz="1400" dirty="0">
                          <a:effectLst/>
                        </a:rPr>
                        <a:t> </a:t>
                      </a:r>
                      <a:r>
                        <a:rPr lang="en-US" sz="1400" dirty="0" err="1">
                          <a:effectLst/>
                        </a:rPr>
                        <a:t>nỗi</a:t>
                      </a:r>
                      <a:r>
                        <a:rPr lang="en-US" sz="1400" dirty="0">
                          <a:effectLst/>
                        </a:rPr>
                        <a:t> </a:t>
                      </a:r>
                      <a:r>
                        <a:rPr lang="en-US" sz="1400" dirty="0" err="1">
                          <a:effectLst/>
                        </a:rPr>
                        <a:t>chờ</a:t>
                      </a:r>
                      <a:r>
                        <a:rPr lang="en-US" sz="1400" dirty="0">
                          <a:effectLst/>
                        </a:rPr>
                        <a:t> </a:t>
                      </a:r>
                      <a:r>
                        <a:rPr lang="en-US" sz="1400" dirty="0" err="1">
                          <a:effectLst/>
                        </a:rPr>
                        <a:t>mong</a:t>
                      </a:r>
                      <a:r>
                        <a:rPr lang="en-US" sz="1400" dirty="0">
                          <a:effectLst/>
                        </a:rPr>
                        <a:t> </a:t>
                      </a:r>
                      <a:r>
                        <a:rPr lang="en-US" sz="1400" dirty="0" err="1">
                          <a:effectLst/>
                        </a:rPr>
                        <a:t>trong</a:t>
                      </a:r>
                      <a:r>
                        <a:rPr lang="en-US" sz="1400" dirty="0">
                          <a:effectLst/>
                        </a:rPr>
                        <a:t> </a:t>
                      </a:r>
                      <a:r>
                        <a:rPr lang="en-US" sz="1400" dirty="0" err="1">
                          <a:effectLst/>
                        </a:rPr>
                        <a:t>vô</a:t>
                      </a:r>
                      <a:r>
                        <a:rPr lang="en-US" sz="1400" dirty="0">
                          <a:effectLst/>
                        </a:rPr>
                        <a:t> </a:t>
                      </a:r>
                      <a:r>
                        <a:rPr lang="en-US" sz="1400" dirty="0" err="1">
                          <a:effectLst/>
                        </a:rPr>
                        <a:t>vọng</a:t>
                      </a:r>
                      <a:r>
                        <a:rPr lang="en-US" sz="1400" dirty="0">
                          <a:effectLst/>
                        </a:rPr>
                        <a:t>.</a:t>
                      </a:r>
                    </a:p>
                    <a:p>
                      <a:pPr marL="285750" indent="-285750" algn="just">
                        <a:lnSpc>
                          <a:spcPct val="115000"/>
                        </a:lnSpc>
                        <a:spcAft>
                          <a:spcPts val="600"/>
                        </a:spcAft>
                        <a:buFontTx/>
                        <a:buChar char="-"/>
                      </a:pPr>
                      <a:r>
                        <a:rPr lang="en-US" sz="1400" dirty="0" err="1">
                          <a:effectLst/>
                        </a:rPr>
                        <a:t>Đêm</a:t>
                      </a:r>
                      <a:r>
                        <a:rPr lang="en-US" sz="1400" dirty="0">
                          <a:effectLst/>
                        </a:rPr>
                        <a:t> </a:t>
                      </a:r>
                      <a:r>
                        <a:rPr lang="en-US" sz="1400" dirty="0" err="1">
                          <a:effectLst/>
                        </a:rPr>
                        <a:t>đêm</a:t>
                      </a:r>
                      <a:r>
                        <a:rPr lang="en-US" sz="1400" dirty="0">
                          <a:effectLst/>
                        </a:rPr>
                        <a:t>, </a:t>
                      </a:r>
                      <a:r>
                        <a:rPr lang="en-US" sz="1400" dirty="0" err="1">
                          <a:effectLst/>
                        </a:rPr>
                        <a:t>ngọn</a:t>
                      </a:r>
                      <a:r>
                        <a:rPr lang="en-US" sz="1400" dirty="0">
                          <a:effectLst/>
                        </a:rPr>
                        <a:t> </a:t>
                      </a:r>
                      <a:r>
                        <a:rPr lang="en-US" sz="1400" dirty="0" err="1">
                          <a:effectLst/>
                        </a:rPr>
                        <a:t>đèn</a:t>
                      </a:r>
                      <a:r>
                        <a:rPr lang="en-US" sz="1400" dirty="0">
                          <a:effectLst/>
                        </a:rPr>
                        <a:t> </a:t>
                      </a:r>
                      <a:r>
                        <a:rPr lang="en-US" sz="1400" dirty="0" err="1">
                          <a:effectLst/>
                        </a:rPr>
                        <a:t>dầu</a:t>
                      </a:r>
                      <a:r>
                        <a:rPr lang="en-US" sz="1400" dirty="0">
                          <a:effectLst/>
                        </a:rPr>
                        <a:t> </a:t>
                      </a:r>
                      <a:r>
                        <a:rPr lang="en-US" sz="1400" dirty="0" err="1">
                          <a:effectLst/>
                        </a:rPr>
                        <a:t>trên</a:t>
                      </a:r>
                      <a:r>
                        <a:rPr lang="en-US" sz="1400" dirty="0">
                          <a:effectLst/>
                        </a:rPr>
                        <a:t> </a:t>
                      </a:r>
                      <a:r>
                        <a:rPr lang="en-US" sz="1400" dirty="0" err="1">
                          <a:effectLst/>
                        </a:rPr>
                        <a:t>gian</a:t>
                      </a:r>
                      <a:r>
                        <a:rPr lang="en-US" sz="1400" dirty="0">
                          <a:effectLst/>
                        </a:rPr>
                        <a:t> </a:t>
                      </a:r>
                      <a:r>
                        <a:rPr lang="en-US" sz="1400" dirty="0" err="1">
                          <a:effectLst/>
                        </a:rPr>
                        <a:t>thờ</a:t>
                      </a:r>
                      <a:r>
                        <a:rPr lang="en-US" sz="1400" dirty="0">
                          <a:effectLst/>
                        </a:rPr>
                        <a:t> </a:t>
                      </a:r>
                      <a:r>
                        <a:rPr lang="en-US" sz="1400" dirty="0" err="1">
                          <a:effectLst/>
                        </a:rPr>
                        <a:t>lập</a:t>
                      </a:r>
                      <a:r>
                        <a:rPr lang="en-US" sz="1400" dirty="0">
                          <a:effectLst/>
                        </a:rPr>
                        <a:t> </a:t>
                      </a:r>
                      <a:r>
                        <a:rPr lang="en-US" sz="1400" dirty="0" err="1">
                          <a:effectLst/>
                        </a:rPr>
                        <a:t>lòe</a:t>
                      </a:r>
                      <a:r>
                        <a:rPr lang="en-US" sz="1400" dirty="0">
                          <a:effectLst/>
                        </a:rPr>
                        <a:t> </a:t>
                      </a:r>
                      <a:r>
                        <a:rPr lang="en-US" sz="1400" dirty="0" err="1">
                          <a:effectLst/>
                        </a:rPr>
                        <a:t>theo</a:t>
                      </a:r>
                      <a:r>
                        <a:rPr lang="en-US" sz="1400" dirty="0">
                          <a:effectLst/>
                        </a:rPr>
                        <a:t> </a:t>
                      </a:r>
                      <a:r>
                        <a:rPr lang="en-US" sz="1400" dirty="0" err="1">
                          <a:effectLst/>
                        </a:rPr>
                        <a:t>tiếng</a:t>
                      </a:r>
                      <a:r>
                        <a:rPr lang="en-US" sz="1400" dirty="0">
                          <a:effectLst/>
                        </a:rPr>
                        <a:t> </a:t>
                      </a:r>
                      <a:r>
                        <a:rPr lang="en-US" sz="1400" dirty="0" err="1">
                          <a:effectLst/>
                        </a:rPr>
                        <a:t>kêu</a:t>
                      </a:r>
                      <a:r>
                        <a:rPr lang="en-US" sz="1400" dirty="0">
                          <a:effectLst/>
                        </a:rPr>
                        <a:t> </a:t>
                      </a:r>
                      <a:r>
                        <a:rPr lang="en-US" sz="1400" dirty="0" err="1">
                          <a:effectLst/>
                        </a:rPr>
                        <a:t>của</a:t>
                      </a:r>
                      <a:r>
                        <a:rPr lang="en-US" sz="1400" dirty="0">
                          <a:effectLst/>
                        </a:rPr>
                        <a:t> </a:t>
                      </a:r>
                      <a:r>
                        <a:rPr lang="en-US" sz="1400" dirty="0" err="1">
                          <a:effectLst/>
                        </a:rPr>
                        <a:t>thạch</a:t>
                      </a:r>
                      <a:r>
                        <a:rPr lang="en-US" sz="1400" dirty="0">
                          <a:effectLst/>
                        </a:rPr>
                        <a:t> </a:t>
                      </a:r>
                      <a:r>
                        <a:rPr lang="en-US" sz="1400" dirty="0" err="1">
                          <a:effectLst/>
                        </a:rPr>
                        <a:t>sùng</a:t>
                      </a:r>
                      <a:r>
                        <a:rPr lang="en-US" sz="1400" dirty="0">
                          <a:effectLst/>
                        </a:rPr>
                        <a:t>, </a:t>
                      </a:r>
                      <a:r>
                        <a:rPr lang="en-US" sz="1400" dirty="0" err="1">
                          <a:effectLst/>
                        </a:rPr>
                        <a:t>có</a:t>
                      </a:r>
                      <a:r>
                        <a:rPr lang="en-US" sz="1400" dirty="0">
                          <a:effectLst/>
                        </a:rPr>
                        <a:t> </a:t>
                      </a:r>
                      <a:r>
                        <a:rPr lang="en-US" sz="1400" dirty="0" err="1">
                          <a:effectLst/>
                        </a:rPr>
                        <a:t>cảm</a:t>
                      </a:r>
                      <a:r>
                        <a:rPr lang="en-US" sz="1400" dirty="0">
                          <a:effectLst/>
                        </a:rPr>
                        <a:t> </a:t>
                      </a:r>
                      <a:r>
                        <a:rPr lang="en-US" sz="1400" dirty="0" err="1">
                          <a:effectLst/>
                        </a:rPr>
                        <a:t>giác</a:t>
                      </a:r>
                      <a:r>
                        <a:rPr lang="en-US" sz="1400" dirty="0">
                          <a:effectLst/>
                        </a:rPr>
                        <a:t> </a:t>
                      </a:r>
                      <a:r>
                        <a:rPr lang="en-US" sz="1400" dirty="0" err="1">
                          <a:effectLst/>
                        </a:rPr>
                        <a:t>như</a:t>
                      </a:r>
                      <a:r>
                        <a:rPr lang="en-US" sz="1400" dirty="0">
                          <a:effectLst/>
                        </a:rPr>
                        <a:t> </a:t>
                      </a:r>
                      <a:r>
                        <a:rPr lang="en-US" sz="1400" dirty="0" err="1">
                          <a:effectLst/>
                        </a:rPr>
                        <a:t>thời</a:t>
                      </a:r>
                      <a:r>
                        <a:rPr lang="en-US" sz="1400" dirty="0">
                          <a:effectLst/>
                        </a:rPr>
                        <a:t> </a:t>
                      </a:r>
                      <a:r>
                        <a:rPr lang="en-US" sz="1400" dirty="0" err="1">
                          <a:effectLst/>
                        </a:rPr>
                        <a:t>gian</a:t>
                      </a:r>
                      <a:r>
                        <a:rPr lang="en-US" sz="1400" dirty="0">
                          <a:effectLst/>
                        </a:rPr>
                        <a:t> </a:t>
                      </a:r>
                      <a:r>
                        <a:rPr lang="en-US" sz="1400" dirty="0" err="1">
                          <a:effectLst/>
                        </a:rPr>
                        <a:t>ngưng</a:t>
                      </a:r>
                      <a:r>
                        <a:rPr lang="en-US" sz="1400" dirty="0">
                          <a:effectLst/>
                        </a:rPr>
                        <a:t> </a:t>
                      </a:r>
                      <a:r>
                        <a:rPr lang="en-US" sz="1400" dirty="0" err="1">
                          <a:effectLst/>
                        </a:rPr>
                        <a:t>đọng</a:t>
                      </a:r>
                      <a:r>
                        <a:rPr lang="en-US" sz="1400" dirty="0">
                          <a:effectLst/>
                        </a:rPr>
                        <a:t> </a:t>
                      </a:r>
                      <a:r>
                        <a:rPr lang="en-US" sz="1400" dirty="0" err="1">
                          <a:effectLst/>
                        </a:rPr>
                        <a:t>đã</a:t>
                      </a:r>
                      <a:r>
                        <a:rPr lang="en-US" sz="1400" dirty="0">
                          <a:effectLst/>
                        </a:rPr>
                        <a:t> </a:t>
                      </a:r>
                      <a:r>
                        <a:rPr lang="en-US" sz="1400" dirty="0" err="1">
                          <a:effectLst/>
                        </a:rPr>
                        <a:t>từ</a:t>
                      </a:r>
                      <a:r>
                        <a:rPr lang="en-US" sz="1400" dirty="0">
                          <a:effectLst/>
                        </a:rPr>
                        <a:t> </a:t>
                      </a:r>
                      <a:r>
                        <a:rPr lang="en-US" sz="1400" dirty="0" err="1">
                          <a:effectLst/>
                        </a:rPr>
                        <a:t>lâu</a:t>
                      </a:r>
                      <a:r>
                        <a:rPr lang="en-US" sz="1400" dirty="0">
                          <a:effectLst/>
                        </a:rPr>
                        <a:t> </a:t>
                      </a:r>
                      <a:r>
                        <a:rPr lang="en-US" sz="1400" dirty="0" err="1">
                          <a:effectLst/>
                        </a:rPr>
                        <a:t>lắm</a:t>
                      </a:r>
                      <a:r>
                        <a:rPr lang="en-US" sz="1400" dirty="0">
                          <a:effectLst/>
                        </a:rPr>
                        <a:t>.</a:t>
                      </a:r>
                    </a:p>
                    <a:p>
                      <a:pPr marL="285750" indent="-285750" algn="just">
                        <a:lnSpc>
                          <a:spcPct val="115000"/>
                        </a:lnSpc>
                        <a:spcAft>
                          <a:spcPts val="600"/>
                        </a:spcAft>
                        <a:buFontTx/>
                        <a:buChar char="-"/>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tc>
                  <a:txBody>
                    <a:bodyPr/>
                    <a:lstStyle/>
                    <a:p>
                      <a:pPr algn="just">
                        <a:lnSpc>
                          <a:spcPct val="115000"/>
                        </a:lnSpc>
                        <a:spcAft>
                          <a:spcPts val="600"/>
                        </a:spcAft>
                      </a:pP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extLst>
                  <a:ext uri="{0D108BD9-81ED-4DB2-BD59-A6C34878D82A}">
                    <a16:rowId xmlns:a16="http://schemas.microsoft.com/office/drawing/2014/main" val="3439389359"/>
                  </a:ext>
                </a:extLst>
              </a:tr>
              <a:tr h="2260198">
                <a:tc>
                  <a:txBody>
                    <a:bodyPr/>
                    <a:lstStyle/>
                    <a:p>
                      <a:pPr algn="just">
                        <a:lnSpc>
                          <a:spcPct val="115000"/>
                        </a:lnSpc>
                        <a:spcAft>
                          <a:spcPts val="600"/>
                        </a:spcAft>
                      </a:pPr>
                      <a:r>
                        <a:rPr lang="en-US" sz="1400">
                          <a:effectLst/>
                        </a:rPr>
                        <a:t>b. Chất trữ tình và  cái "tôi" của người viết</a:t>
                      </a:r>
                    </a:p>
                    <a:p>
                      <a:pPr algn="just">
                        <a:lnSpc>
                          <a:spcPct val="115000"/>
                        </a:lnSpc>
                        <a:spcAft>
                          <a:spcPts val="600"/>
                        </a:spcAf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tc>
                  <a:txBody>
                    <a:bodyPr/>
                    <a:lstStyle/>
                    <a:p>
                      <a:pPr algn="just">
                        <a:lnSpc>
                          <a:spcPct val="115000"/>
                        </a:lnSpc>
                        <a:spcAft>
                          <a:spcPts val="600"/>
                        </a:spcAft>
                      </a:pPr>
                      <a:r>
                        <a:rPr lang="en-US" sz="1400">
                          <a:effectLst/>
                        </a:rPr>
                        <a:t>- Như trong một câu chuyện cổ, người kị sĩ ra đi trên lưng chiến mã, nhưng ngày chiến thắng chỉ có chiến mã trở về mà không có bóng dáng người trên lưng ngựa.</a:t>
                      </a:r>
                    </a:p>
                    <a:p>
                      <a:pPr algn="just">
                        <a:lnSpc>
                          <a:spcPct val="115000"/>
                        </a:lnSpc>
                        <a:spcAft>
                          <a:spcPts val="600"/>
                        </a:spcAft>
                      </a:pPr>
                      <a:r>
                        <a:rPr lang="en-US" sz="1400">
                          <a:effectLst/>
                        </a:rPr>
                        <a:t>- Mỗi lần về thăm, ngồi bên mâm cơm đạm bạc với dì, tôi chợt nghĩ nếu ngày đó dì đi bước nữa, thì liệu bây giờ dì có được hưởng hạnh phúc hay không.</a:t>
                      </a:r>
                    </a:p>
                    <a:p>
                      <a:pPr algn="just">
                        <a:lnSpc>
                          <a:spcPct val="115000"/>
                        </a:lnSpc>
                        <a:spcAft>
                          <a:spcPts val="600"/>
                        </a:spcAft>
                      </a:pPr>
                      <a:r>
                        <a:rPr lang="en-US" sz="1400">
                          <a:effectLst/>
                        </a:rPr>
                        <a:t>- Những ngày này, dì tôi, bà Lê Thị Thỏa , một trong bao người phụ nữ bình dị đã đi qua chiến tranh, năm nay tròn 80 tuổi đang ngồi một mình đợi Tết ở ngôi nhà gần Cầu Vĩnh Phú thuộc thị trấn Mộ Đức, tỉnh Quảng Ngãi. Nguyện cầu hồn thiêng những người đã ngã xuống độ trì cho dì bình an, trường thọ.</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tc>
                  <a:txBody>
                    <a:bodyPr/>
                    <a:lstStyle/>
                    <a:p>
                      <a:pPr algn="just">
                        <a:lnSpc>
                          <a:spcPct val="115000"/>
                        </a:lnSpc>
                        <a:spcAft>
                          <a:spcPts val="600"/>
                        </a:spcAft>
                      </a:pP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extLst>
                  <a:ext uri="{0D108BD9-81ED-4DB2-BD59-A6C34878D82A}">
                    <a16:rowId xmlns:a16="http://schemas.microsoft.com/office/drawing/2014/main" val="798986077"/>
                  </a:ext>
                </a:extLst>
              </a:tr>
              <a:tr h="1846390">
                <a:tc>
                  <a:txBody>
                    <a:bodyPr/>
                    <a:lstStyle/>
                    <a:p>
                      <a:pPr algn="just">
                        <a:lnSpc>
                          <a:spcPct val="115000"/>
                        </a:lnSpc>
                        <a:spcAft>
                          <a:spcPts val="600"/>
                        </a:spcAft>
                      </a:pPr>
                      <a:r>
                        <a:rPr lang="en-US" sz="1400">
                          <a:effectLst/>
                        </a:rPr>
                        <a:t>c. Tính xác thực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tc>
                  <a:txBody>
                    <a:bodyPr/>
                    <a:lstStyle/>
                    <a:p>
                      <a:pPr algn="just">
                        <a:lnSpc>
                          <a:spcPct val="115000"/>
                        </a:lnSpc>
                        <a:spcAft>
                          <a:spcPts val="600"/>
                        </a:spcAft>
                      </a:pPr>
                      <a:r>
                        <a:rPr lang="en-US" sz="1400">
                          <a:effectLst/>
                        </a:rPr>
                        <a:t>- Sau hiệp định Giơ-ne-vơ được ký kết cuối năm 1954, đầu năm 1955, ở quê tôi gần một nửa số gia đình có người thân đi tập kết ra miền Bắc.</a:t>
                      </a:r>
                    </a:p>
                    <a:p>
                      <a:pPr algn="just">
                        <a:lnSpc>
                          <a:spcPct val="115000"/>
                        </a:lnSpc>
                        <a:spcAft>
                          <a:spcPts val="600"/>
                        </a:spcAft>
                      </a:pPr>
                      <a:r>
                        <a:rPr lang="en-US" sz="1400">
                          <a:effectLst/>
                        </a:rPr>
                        <a:t>- Gia đình dò hỏi các nơi mãi đến cuối năm 1975 mới nhận giấy báo tử: dượng ngã xuống trong trận đánh ở Xuân Lộc, cửa ngõ phía đông bắc Sài Gòn, chỉ mươi ngày trước khi chiến tranh ngưng tiếng súng.</a:t>
                      </a:r>
                    </a:p>
                    <a:p>
                      <a:pPr algn="just">
                        <a:lnSpc>
                          <a:spcPct val="115000"/>
                        </a:lnSpc>
                        <a:spcAft>
                          <a:spcPts val="600"/>
                        </a:spcAft>
                      </a:pPr>
                      <a:r>
                        <a:rPr lang="en-US" sz="1400">
                          <a:effectLst/>
                        </a:rPr>
                        <a:t>- Tôi đã nhờ người về tận xã Tam Thanh, huyện Tam Kỳ, tỉnh Quảng Nam tìm gia đình dượng nhưng không ai còn nhớ tên người lính cũ Nguyễn Ngọc Linh.</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tc>
                  <a:txBody>
                    <a:bodyPr/>
                    <a:lstStyle/>
                    <a:p>
                      <a:pPr algn="just">
                        <a:lnSpc>
                          <a:spcPct val="115000"/>
                        </a:lnSpc>
                        <a:spcAft>
                          <a:spcPts val="600"/>
                        </a:spcAft>
                      </a:pP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968" marR="33968" marT="0" marB="0"/>
                </a:tc>
                <a:extLst>
                  <a:ext uri="{0D108BD9-81ED-4DB2-BD59-A6C34878D82A}">
                    <a16:rowId xmlns:a16="http://schemas.microsoft.com/office/drawing/2014/main" val="2101047425"/>
                  </a:ext>
                </a:extLst>
              </a:tr>
            </a:tbl>
          </a:graphicData>
        </a:graphic>
      </p:graphicFrame>
      <p:sp>
        <p:nvSpPr>
          <p:cNvPr id="3" name="TextBox 2">
            <a:extLst>
              <a:ext uri="{FF2B5EF4-FFF2-40B4-BE49-F238E27FC236}">
                <a16:creationId xmlns:a16="http://schemas.microsoft.com/office/drawing/2014/main" id="{42896E85-7EBE-4327-8008-01C1DFDEA6D4}"/>
              </a:ext>
            </a:extLst>
          </p:cNvPr>
          <p:cNvSpPr txBox="1"/>
          <p:nvPr/>
        </p:nvSpPr>
        <p:spPr>
          <a:xfrm>
            <a:off x="8534400" y="928914"/>
            <a:ext cx="3512458" cy="2062103"/>
          </a:xfrm>
          <a:prstGeom prst="rect">
            <a:avLst/>
          </a:prstGeom>
          <a:noFill/>
        </p:spPr>
        <p:txBody>
          <a:bodyPr wrap="square" rtlCol="0">
            <a:spAutoFit/>
          </a:bodyPr>
          <a:lstStyle/>
          <a:p>
            <a:r>
              <a:rPr lang="en-US" sz="1600" dirty="0">
                <a:solidFill>
                  <a:srgbClr val="FF0000"/>
                </a:solidFill>
              </a:rPr>
              <a:t>=&gt; </a:t>
            </a:r>
            <a:r>
              <a:rPr lang="en-US" sz="1600" dirty="0" err="1">
                <a:solidFill>
                  <a:srgbClr val="FF0000"/>
                </a:solidFill>
              </a:rPr>
              <a:t>Lời</a:t>
            </a:r>
            <a:r>
              <a:rPr lang="en-US" sz="1600" dirty="0">
                <a:solidFill>
                  <a:srgbClr val="FF0000"/>
                </a:solidFill>
              </a:rPr>
              <a:t> </a:t>
            </a:r>
            <a:r>
              <a:rPr lang="en-US" sz="1600" dirty="0" err="1">
                <a:solidFill>
                  <a:srgbClr val="FF0000"/>
                </a:solidFill>
              </a:rPr>
              <a:t>người</a:t>
            </a:r>
            <a:r>
              <a:rPr lang="en-US" sz="1600" dirty="0">
                <a:solidFill>
                  <a:srgbClr val="FF0000"/>
                </a:solidFill>
              </a:rPr>
              <a:t> </a:t>
            </a:r>
            <a:r>
              <a:rPr lang="en-US" sz="1600" dirty="0" err="1">
                <a:solidFill>
                  <a:srgbClr val="FF0000"/>
                </a:solidFill>
              </a:rPr>
              <a:t>kể</a:t>
            </a:r>
            <a:r>
              <a:rPr lang="en-US" sz="1600" dirty="0">
                <a:solidFill>
                  <a:srgbClr val="FF0000"/>
                </a:solidFill>
              </a:rPr>
              <a:t> </a:t>
            </a:r>
            <a:r>
              <a:rPr lang="en-US" sz="1600" dirty="0" err="1">
                <a:solidFill>
                  <a:srgbClr val="FF0000"/>
                </a:solidFill>
              </a:rPr>
              <a:t>chuyện</a:t>
            </a:r>
            <a:r>
              <a:rPr lang="en-US" sz="1600" dirty="0">
                <a:solidFill>
                  <a:srgbClr val="FF0000"/>
                </a:solidFill>
              </a:rPr>
              <a:t> </a:t>
            </a:r>
            <a:r>
              <a:rPr lang="en-US" sz="1600" dirty="0" err="1">
                <a:solidFill>
                  <a:srgbClr val="FF0000"/>
                </a:solidFill>
              </a:rPr>
              <a:t>luôn</a:t>
            </a:r>
            <a:r>
              <a:rPr lang="en-US" sz="1600" dirty="0">
                <a:solidFill>
                  <a:srgbClr val="FF0000"/>
                </a:solidFill>
              </a:rPr>
              <a:t> </a:t>
            </a:r>
            <a:r>
              <a:rPr lang="en-US" sz="1600" dirty="0" err="1">
                <a:solidFill>
                  <a:srgbClr val="FF0000"/>
                </a:solidFill>
              </a:rPr>
              <a:t>nhỏ</a:t>
            </a:r>
            <a:r>
              <a:rPr lang="en-US" sz="1600" dirty="0">
                <a:solidFill>
                  <a:srgbClr val="FF0000"/>
                </a:solidFill>
              </a:rPr>
              <a:t> </a:t>
            </a:r>
            <a:r>
              <a:rPr lang="en-US" sz="1600" dirty="0" err="1">
                <a:solidFill>
                  <a:srgbClr val="FF0000"/>
                </a:solidFill>
              </a:rPr>
              <a:t>nhẹ</a:t>
            </a:r>
            <a:r>
              <a:rPr lang="en-US" sz="1600" dirty="0">
                <a:solidFill>
                  <a:srgbClr val="FF0000"/>
                </a:solidFill>
              </a:rPr>
              <a:t>, </a:t>
            </a:r>
            <a:r>
              <a:rPr lang="en-US" sz="1600" dirty="0" err="1">
                <a:solidFill>
                  <a:srgbClr val="FF0000"/>
                </a:solidFill>
              </a:rPr>
              <a:t>như</a:t>
            </a:r>
            <a:r>
              <a:rPr lang="en-US" sz="1600" dirty="0">
                <a:solidFill>
                  <a:srgbClr val="FF0000"/>
                </a:solidFill>
              </a:rPr>
              <a:t> </a:t>
            </a:r>
            <a:r>
              <a:rPr lang="en-US" sz="1600" dirty="0" err="1">
                <a:solidFill>
                  <a:srgbClr val="FF0000"/>
                </a:solidFill>
              </a:rPr>
              <a:t>thì</a:t>
            </a:r>
            <a:r>
              <a:rPr lang="en-US" sz="1600" dirty="0">
                <a:solidFill>
                  <a:srgbClr val="FF0000"/>
                </a:solidFill>
              </a:rPr>
              <a:t> </a:t>
            </a:r>
            <a:r>
              <a:rPr lang="en-US" sz="1600" dirty="0" err="1">
                <a:solidFill>
                  <a:srgbClr val="FF0000"/>
                </a:solidFill>
              </a:rPr>
              <a:t>thầm</a:t>
            </a:r>
            <a:r>
              <a:rPr lang="en-US" sz="1600" dirty="0">
                <a:solidFill>
                  <a:srgbClr val="FF0000"/>
                </a:solidFill>
              </a:rPr>
              <a:t> </a:t>
            </a:r>
            <a:r>
              <a:rPr lang="en-US" sz="1600" dirty="0" err="1">
                <a:solidFill>
                  <a:srgbClr val="FF0000"/>
                </a:solidFill>
              </a:rPr>
              <a:t>với</a:t>
            </a:r>
            <a:r>
              <a:rPr lang="en-US" sz="1600" dirty="0">
                <a:solidFill>
                  <a:srgbClr val="FF0000"/>
                </a:solidFill>
              </a:rPr>
              <a:t> </a:t>
            </a:r>
            <a:r>
              <a:rPr lang="en-US" sz="1600" dirty="0" err="1">
                <a:solidFill>
                  <a:srgbClr val="FF0000"/>
                </a:solidFill>
              </a:rPr>
              <a:t>người</a:t>
            </a:r>
            <a:r>
              <a:rPr lang="en-US" sz="1600" dirty="0">
                <a:solidFill>
                  <a:srgbClr val="FF0000"/>
                </a:solidFill>
              </a:rPr>
              <a:t> </a:t>
            </a:r>
            <a:r>
              <a:rPr lang="en-US" sz="1600" dirty="0" err="1">
                <a:solidFill>
                  <a:srgbClr val="FF0000"/>
                </a:solidFill>
              </a:rPr>
              <a:t>đọc</a:t>
            </a:r>
            <a:r>
              <a:rPr lang="en-US" sz="1600" dirty="0">
                <a:solidFill>
                  <a:srgbClr val="FF0000"/>
                </a:solidFill>
              </a:rPr>
              <a:t>. </a:t>
            </a:r>
            <a:r>
              <a:rPr lang="en-US" sz="1600" dirty="0" err="1">
                <a:solidFill>
                  <a:srgbClr val="FF0000"/>
                </a:solidFill>
              </a:rPr>
              <a:t>Từ</a:t>
            </a:r>
            <a:r>
              <a:rPr lang="en-US" sz="1600" dirty="0">
                <a:solidFill>
                  <a:srgbClr val="FF0000"/>
                </a:solidFill>
              </a:rPr>
              <a:t> </a:t>
            </a:r>
            <a:r>
              <a:rPr lang="en-US" sz="1600" dirty="0" err="1">
                <a:solidFill>
                  <a:srgbClr val="FF0000"/>
                </a:solidFill>
              </a:rPr>
              <a:t>đó</a:t>
            </a:r>
            <a:r>
              <a:rPr lang="en-US" sz="1600" dirty="0">
                <a:solidFill>
                  <a:srgbClr val="FF0000"/>
                </a:solidFill>
              </a:rPr>
              <a:t>, </a:t>
            </a:r>
            <a:r>
              <a:rPr lang="en-US" sz="1600" dirty="0" err="1">
                <a:solidFill>
                  <a:srgbClr val="FF0000"/>
                </a:solidFill>
              </a:rPr>
              <a:t>thể</a:t>
            </a:r>
            <a:r>
              <a:rPr lang="en-US" sz="1600" dirty="0">
                <a:solidFill>
                  <a:srgbClr val="FF0000"/>
                </a:solidFill>
              </a:rPr>
              <a:t> </a:t>
            </a:r>
            <a:r>
              <a:rPr lang="en-US" sz="1600" dirty="0" err="1">
                <a:solidFill>
                  <a:srgbClr val="FF0000"/>
                </a:solidFill>
              </a:rPr>
              <a:t>hiện</a:t>
            </a:r>
            <a:r>
              <a:rPr lang="en-US" sz="1600" dirty="0">
                <a:solidFill>
                  <a:srgbClr val="FF0000"/>
                </a:solidFill>
              </a:rPr>
              <a:t> </a:t>
            </a:r>
            <a:r>
              <a:rPr lang="en-US" sz="1600" dirty="0" err="1">
                <a:solidFill>
                  <a:srgbClr val="FF0000"/>
                </a:solidFill>
              </a:rPr>
              <a:t>được</a:t>
            </a:r>
            <a:r>
              <a:rPr lang="en-US" sz="1600" dirty="0">
                <a:solidFill>
                  <a:srgbClr val="FF0000"/>
                </a:solidFill>
              </a:rPr>
              <a:t> </a:t>
            </a:r>
            <a:r>
              <a:rPr lang="en-US" sz="1600" dirty="0" err="1">
                <a:solidFill>
                  <a:srgbClr val="FF0000"/>
                </a:solidFill>
              </a:rPr>
              <a:t>tình</a:t>
            </a:r>
            <a:r>
              <a:rPr lang="en-US" sz="1600" dirty="0">
                <a:solidFill>
                  <a:srgbClr val="FF0000"/>
                </a:solidFill>
              </a:rPr>
              <a:t> </a:t>
            </a:r>
            <a:r>
              <a:rPr lang="en-US" sz="1600" dirty="0" err="1">
                <a:solidFill>
                  <a:srgbClr val="FF0000"/>
                </a:solidFill>
              </a:rPr>
              <a:t>cảm</a:t>
            </a:r>
            <a:r>
              <a:rPr lang="en-US" sz="1600" dirty="0">
                <a:solidFill>
                  <a:srgbClr val="FF0000"/>
                </a:solidFill>
              </a:rPr>
              <a:t> </a:t>
            </a:r>
            <a:r>
              <a:rPr lang="en-US" sz="1600" dirty="0" err="1">
                <a:solidFill>
                  <a:srgbClr val="FF0000"/>
                </a:solidFill>
              </a:rPr>
              <a:t>và</a:t>
            </a:r>
            <a:r>
              <a:rPr lang="en-US" sz="1600" dirty="0">
                <a:solidFill>
                  <a:srgbClr val="FF0000"/>
                </a:solidFill>
              </a:rPr>
              <a:t> </a:t>
            </a:r>
            <a:r>
              <a:rPr lang="en-US" sz="1600" dirty="0" err="1">
                <a:solidFill>
                  <a:srgbClr val="FF0000"/>
                </a:solidFill>
              </a:rPr>
              <a:t>thái</a:t>
            </a:r>
            <a:r>
              <a:rPr lang="en-US" sz="1600" dirty="0">
                <a:solidFill>
                  <a:srgbClr val="FF0000"/>
                </a:solidFill>
              </a:rPr>
              <a:t> </a:t>
            </a:r>
            <a:r>
              <a:rPr lang="en-US" sz="1600" dirty="0" err="1">
                <a:solidFill>
                  <a:srgbClr val="FF0000"/>
                </a:solidFill>
              </a:rPr>
              <a:t>độ</a:t>
            </a:r>
            <a:r>
              <a:rPr lang="en-US" sz="1600" dirty="0">
                <a:solidFill>
                  <a:srgbClr val="FF0000"/>
                </a:solidFill>
              </a:rPr>
              <a:t> </a:t>
            </a:r>
            <a:r>
              <a:rPr lang="en-US" sz="1600" dirty="0" err="1">
                <a:solidFill>
                  <a:srgbClr val="FF0000"/>
                </a:solidFill>
              </a:rPr>
              <a:t>quý</a:t>
            </a:r>
            <a:r>
              <a:rPr lang="en-US" sz="1600" dirty="0">
                <a:solidFill>
                  <a:srgbClr val="FF0000"/>
                </a:solidFill>
              </a:rPr>
              <a:t> </a:t>
            </a:r>
            <a:r>
              <a:rPr lang="en-US" sz="1600" dirty="0" err="1">
                <a:solidFill>
                  <a:srgbClr val="FF0000"/>
                </a:solidFill>
              </a:rPr>
              <a:t>trọng</a:t>
            </a:r>
            <a:r>
              <a:rPr lang="en-US" sz="1600" dirty="0">
                <a:solidFill>
                  <a:srgbClr val="FF0000"/>
                </a:solidFill>
              </a:rPr>
              <a:t>, </a:t>
            </a:r>
            <a:r>
              <a:rPr lang="en-US" sz="1600" dirty="0" err="1">
                <a:solidFill>
                  <a:srgbClr val="FF0000"/>
                </a:solidFill>
              </a:rPr>
              <a:t>kính</a:t>
            </a:r>
            <a:r>
              <a:rPr lang="en-US" sz="1600" dirty="0">
                <a:solidFill>
                  <a:srgbClr val="FF0000"/>
                </a:solidFill>
              </a:rPr>
              <a:t> </a:t>
            </a:r>
            <a:r>
              <a:rPr lang="en-US" sz="1600" dirty="0" err="1">
                <a:solidFill>
                  <a:srgbClr val="FF0000"/>
                </a:solidFill>
              </a:rPr>
              <a:t>cẩn</a:t>
            </a:r>
            <a:r>
              <a:rPr lang="en-US" sz="1600" dirty="0">
                <a:solidFill>
                  <a:srgbClr val="FF0000"/>
                </a:solidFill>
              </a:rPr>
              <a:t>, </a:t>
            </a:r>
            <a:r>
              <a:rPr lang="en-US" sz="1600" dirty="0" err="1">
                <a:solidFill>
                  <a:srgbClr val="FF0000"/>
                </a:solidFill>
              </a:rPr>
              <a:t>thiêng</a:t>
            </a:r>
            <a:r>
              <a:rPr lang="en-US" sz="1600" dirty="0">
                <a:solidFill>
                  <a:srgbClr val="FF0000"/>
                </a:solidFill>
              </a:rPr>
              <a:t> </a:t>
            </a:r>
            <a:r>
              <a:rPr lang="en-US" sz="1600" dirty="0" err="1">
                <a:solidFill>
                  <a:srgbClr val="FF0000"/>
                </a:solidFill>
              </a:rPr>
              <a:t>liêng</a:t>
            </a:r>
            <a:r>
              <a:rPr lang="en-US" sz="1600" dirty="0">
                <a:solidFill>
                  <a:srgbClr val="FF0000"/>
                </a:solidFill>
              </a:rPr>
              <a:t> </a:t>
            </a:r>
            <a:r>
              <a:rPr lang="en-US" sz="1600" dirty="0" err="1">
                <a:solidFill>
                  <a:srgbClr val="FF0000"/>
                </a:solidFill>
              </a:rPr>
              <a:t>của</a:t>
            </a:r>
            <a:r>
              <a:rPr lang="en-US" sz="1600" dirty="0">
                <a:solidFill>
                  <a:srgbClr val="FF0000"/>
                </a:solidFill>
              </a:rPr>
              <a:t> </a:t>
            </a:r>
            <a:r>
              <a:rPr lang="en-US" sz="1600" dirty="0" err="1">
                <a:solidFill>
                  <a:srgbClr val="FF0000"/>
                </a:solidFill>
              </a:rPr>
              <a:t>người</a:t>
            </a:r>
            <a:r>
              <a:rPr lang="en-US" sz="1600" dirty="0">
                <a:solidFill>
                  <a:srgbClr val="FF0000"/>
                </a:solidFill>
              </a:rPr>
              <a:t> </a:t>
            </a:r>
            <a:r>
              <a:rPr lang="en-US" sz="1600" dirty="0" err="1">
                <a:solidFill>
                  <a:srgbClr val="FF0000"/>
                </a:solidFill>
              </a:rPr>
              <a:t>cháu</a:t>
            </a:r>
            <a:r>
              <a:rPr lang="en-US" sz="1600" dirty="0">
                <a:solidFill>
                  <a:srgbClr val="FF0000"/>
                </a:solidFill>
              </a:rPr>
              <a:t>; </a:t>
            </a:r>
            <a:r>
              <a:rPr lang="en-US" sz="1600" dirty="0" err="1">
                <a:solidFill>
                  <a:srgbClr val="FF0000"/>
                </a:solidFill>
              </a:rPr>
              <a:t>vừa</a:t>
            </a:r>
            <a:r>
              <a:rPr lang="en-US" sz="1600" dirty="0">
                <a:solidFill>
                  <a:srgbClr val="FF0000"/>
                </a:solidFill>
              </a:rPr>
              <a:t> </a:t>
            </a:r>
            <a:r>
              <a:rPr lang="en-US" sz="1600" dirty="0" err="1">
                <a:solidFill>
                  <a:srgbClr val="FF0000"/>
                </a:solidFill>
              </a:rPr>
              <a:t>tái</a:t>
            </a:r>
            <a:r>
              <a:rPr lang="en-US" sz="1600" dirty="0">
                <a:solidFill>
                  <a:srgbClr val="FF0000"/>
                </a:solidFill>
              </a:rPr>
              <a:t> </a:t>
            </a:r>
            <a:r>
              <a:rPr lang="en-US" sz="1600" dirty="0" err="1">
                <a:solidFill>
                  <a:srgbClr val="FF0000"/>
                </a:solidFill>
              </a:rPr>
              <a:t>hiện</a:t>
            </a:r>
            <a:r>
              <a:rPr lang="en-US" sz="1600" dirty="0">
                <a:solidFill>
                  <a:srgbClr val="FF0000"/>
                </a:solidFill>
              </a:rPr>
              <a:t> </a:t>
            </a:r>
            <a:r>
              <a:rPr lang="en-US" sz="1600" dirty="0" err="1">
                <a:solidFill>
                  <a:srgbClr val="FF0000"/>
                </a:solidFill>
              </a:rPr>
              <a:t>được</a:t>
            </a:r>
            <a:r>
              <a:rPr lang="en-US" sz="1600" dirty="0">
                <a:solidFill>
                  <a:srgbClr val="FF0000"/>
                </a:solidFill>
              </a:rPr>
              <a:t> </a:t>
            </a:r>
            <a:r>
              <a:rPr lang="en-US" sz="1600" dirty="0" err="1">
                <a:solidFill>
                  <a:srgbClr val="FF0000"/>
                </a:solidFill>
              </a:rPr>
              <a:t>những</a:t>
            </a:r>
            <a:r>
              <a:rPr lang="en-US" sz="1600" dirty="0">
                <a:solidFill>
                  <a:srgbClr val="FF0000"/>
                </a:solidFill>
              </a:rPr>
              <a:t> hi </a:t>
            </a:r>
            <a:r>
              <a:rPr lang="en-US" sz="1600" dirty="0" err="1">
                <a:solidFill>
                  <a:srgbClr val="FF0000"/>
                </a:solidFill>
              </a:rPr>
              <a:t>sinh</a:t>
            </a:r>
            <a:r>
              <a:rPr lang="en-US" sz="1600" dirty="0">
                <a:solidFill>
                  <a:srgbClr val="FF0000"/>
                </a:solidFill>
              </a:rPr>
              <a:t> </a:t>
            </a:r>
            <a:r>
              <a:rPr lang="en-US" sz="1600" dirty="0" err="1">
                <a:solidFill>
                  <a:srgbClr val="FF0000"/>
                </a:solidFill>
              </a:rPr>
              <a:t>thầm</a:t>
            </a:r>
            <a:r>
              <a:rPr lang="en-US" sz="1600" dirty="0">
                <a:solidFill>
                  <a:srgbClr val="FF0000"/>
                </a:solidFill>
              </a:rPr>
              <a:t> </a:t>
            </a:r>
            <a:r>
              <a:rPr lang="en-US" sz="1600" dirty="0" err="1">
                <a:solidFill>
                  <a:srgbClr val="FF0000"/>
                </a:solidFill>
              </a:rPr>
              <a:t>lặng</a:t>
            </a:r>
            <a:r>
              <a:rPr lang="en-US" sz="1600" dirty="0">
                <a:solidFill>
                  <a:srgbClr val="FF0000"/>
                </a:solidFill>
              </a:rPr>
              <a:t>, </a:t>
            </a:r>
            <a:r>
              <a:rPr lang="en-US" sz="1600" dirty="0" err="1">
                <a:solidFill>
                  <a:srgbClr val="FF0000"/>
                </a:solidFill>
              </a:rPr>
              <a:t>sự</a:t>
            </a:r>
            <a:r>
              <a:rPr lang="en-US" sz="1600" dirty="0">
                <a:solidFill>
                  <a:srgbClr val="FF0000"/>
                </a:solidFill>
              </a:rPr>
              <a:t> </a:t>
            </a:r>
            <a:r>
              <a:rPr lang="en-US" sz="1600" dirty="0" err="1">
                <a:solidFill>
                  <a:srgbClr val="FF0000"/>
                </a:solidFill>
              </a:rPr>
              <a:t>chịu</a:t>
            </a:r>
            <a:r>
              <a:rPr lang="en-US" sz="1600" dirty="0">
                <a:solidFill>
                  <a:srgbClr val="FF0000"/>
                </a:solidFill>
              </a:rPr>
              <a:t> </a:t>
            </a:r>
            <a:r>
              <a:rPr lang="en-US" sz="1600" dirty="0" err="1">
                <a:solidFill>
                  <a:srgbClr val="FF0000"/>
                </a:solidFill>
              </a:rPr>
              <a:t>đựng</a:t>
            </a:r>
            <a:r>
              <a:rPr lang="en-US" sz="1600" dirty="0">
                <a:solidFill>
                  <a:srgbClr val="FF0000"/>
                </a:solidFill>
              </a:rPr>
              <a:t> </a:t>
            </a:r>
            <a:r>
              <a:rPr lang="en-US" sz="1600" dirty="0" err="1">
                <a:solidFill>
                  <a:srgbClr val="FF0000"/>
                </a:solidFill>
              </a:rPr>
              <a:t>bền</a:t>
            </a:r>
            <a:r>
              <a:rPr lang="en-US" sz="1600" dirty="0">
                <a:solidFill>
                  <a:srgbClr val="FF0000"/>
                </a:solidFill>
              </a:rPr>
              <a:t> </a:t>
            </a:r>
            <a:r>
              <a:rPr lang="en-US" sz="1600" dirty="0" err="1">
                <a:solidFill>
                  <a:srgbClr val="FF0000"/>
                </a:solidFill>
              </a:rPr>
              <a:t>bỉ</a:t>
            </a:r>
            <a:r>
              <a:rPr lang="en-US" sz="1600" dirty="0">
                <a:solidFill>
                  <a:srgbClr val="FF0000"/>
                </a:solidFill>
              </a:rPr>
              <a:t> </a:t>
            </a:r>
            <a:r>
              <a:rPr lang="en-US" sz="1600" dirty="0" err="1">
                <a:solidFill>
                  <a:srgbClr val="FF0000"/>
                </a:solidFill>
              </a:rPr>
              <a:t>của</a:t>
            </a:r>
            <a:r>
              <a:rPr lang="en-US" sz="1600" dirty="0">
                <a:solidFill>
                  <a:srgbClr val="FF0000"/>
                </a:solidFill>
              </a:rPr>
              <a:t> </a:t>
            </a:r>
            <a:r>
              <a:rPr lang="en-US" sz="1600" dirty="0" err="1">
                <a:solidFill>
                  <a:srgbClr val="FF0000"/>
                </a:solidFill>
              </a:rPr>
              <a:t>người</a:t>
            </a:r>
            <a:r>
              <a:rPr lang="en-US" sz="1600" dirty="0">
                <a:solidFill>
                  <a:srgbClr val="FF0000"/>
                </a:solidFill>
              </a:rPr>
              <a:t> </a:t>
            </a:r>
            <a:r>
              <a:rPr lang="en-US" sz="1600" dirty="0" err="1">
                <a:solidFill>
                  <a:srgbClr val="FF0000"/>
                </a:solidFill>
              </a:rPr>
              <a:t>dì</a:t>
            </a:r>
            <a:r>
              <a:rPr lang="en-US" sz="1600" dirty="0">
                <a:solidFill>
                  <a:srgbClr val="FF0000"/>
                </a:solidFill>
              </a:rPr>
              <a:t>.</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600" dirty="0"/>
          </a:p>
        </p:txBody>
      </p:sp>
      <p:sp>
        <p:nvSpPr>
          <p:cNvPr id="4" name="TextBox 3">
            <a:extLst>
              <a:ext uri="{FF2B5EF4-FFF2-40B4-BE49-F238E27FC236}">
                <a16:creationId xmlns:a16="http://schemas.microsoft.com/office/drawing/2014/main" id="{12AD3B04-9EF9-45A2-B262-0E8EF8F49838}"/>
              </a:ext>
            </a:extLst>
          </p:cNvPr>
          <p:cNvSpPr txBox="1"/>
          <p:nvPr/>
        </p:nvSpPr>
        <p:spPr>
          <a:xfrm>
            <a:off x="8694058" y="2851321"/>
            <a:ext cx="3265713" cy="1754326"/>
          </a:xfrm>
          <a:prstGeom prst="rect">
            <a:avLst/>
          </a:prstGeom>
          <a:noFill/>
        </p:spPr>
        <p:txBody>
          <a:bodyPr wrap="square" rtlCol="0">
            <a:spAutoFit/>
          </a:bodyPr>
          <a:lstStyle/>
          <a:p>
            <a:r>
              <a:rPr lang="en-US" dirty="0">
                <a:solidFill>
                  <a:srgbClr val="FF0000"/>
                </a:solidFill>
              </a:rPr>
              <a:t>=&gt; </a:t>
            </a:r>
            <a:r>
              <a:rPr lang="en-US" dirty="0" err="1">
                <a:solidFill>
                  <a:srgbClr val="FF0000"/>
                </a:solidFill>
              </a:rPr>
              <a:t>Tạo</a:t>
            </a:r>
            <a:r>
              <a:rPr lang="en-US" dirty="0">
                <a:solidFill>
                  <a:srgbClr val="FF0000"/>
                </a:solidFill>
              </a:rPr>
              <a:t> </a:t>
            </a:r>
            <a:r>
              <a:rPr lang="en-US" dirty="0" err="1">
                <a:solidFill>
                  <a:srgbClr val="FF0000"/>
                </a:solidFill>
              </a:rPr>
              <a:t>hình</a:t>
            </a:r>
            <a:r>
              <a:rPr lang="en-US" dirty="0">
                <a:solidFill>
                  <a:srgbClr val="FF0000"/>
                </a:solidFill>
              </a:rPr>
              <a:t> </a:t>
            </a:r>
            <a:r>
              <a:rPr lang="en-US" dirty="0" err="1">
                <a:solidFill>
                  <a:srgbClr val="FF0000"/>
                </a:solidFill>
              </a:rPr>
              <a:t>ảnh</a:t>
            </a:r>
            <a:r>
              <a:rPr lang="en-US" dirty="0">
                <a:solidFill>
                  <a:srgbClr val="FF0000"/>
                </a:solidFill>
              </a:rPr>
              <a:t> </a:t>
            </a:r>
            <a:r>
              <a:rPr lang="en-US" dirty="0" err="1">
                <a:solidFill>
                  <a:srgbClr val="FF0000"/>
                </a:solidFill>
              </a:rPr>
              <a:t>biểu</a:t>
            </a:r>
            <a:r>
              <a:rPr lang="en-US" dirty="0">
                <a:solidFill>
                  <a:srgbClr val="FF0000"/>
                </a:solidFill>
              </a:rPr>
              <a:t> </a:t>
            </a:r>
            <a:r>
              <a:rPr lang="en-US" dirty="0" err="1">
                <a:solidFill>
                  <a:srgbClr val="FF0000"/>
                </a:solidFill>
              </a:rPr>
              <a:t>cảm</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câu</a:t>
            </a:r>
            <a:r>
              <a:rPr lang="en-US" dirty="0">
                <a:solidFill>
                  <a:srgbClr val="FF0000"/>
                </a:solidFill>
              </a:rPr>
              <a:t> </a:t>
            </a:r>
            <a:r>
              <a:rPr lang="en-US" dirty="0" err="1">
                <a:solidFill>
                  <a:srgbClr val="FF0000"/>
                </a:solidFill>
              </a:rPr>
              <a:t>văn</a:t>
            </a:r>
            <a:r>
              <a:rPr lang="en-US" dirty="0">
                <a:solidFill>
                  <a:srgbClr val="FF0000"/>
                </a:solidFill>
              </a:rPr>
              <a:t>; </a:t>
            </a:r>
            <a:r>
              <a:rPr lang="en-US" dirty="0" err="1">
                <a:solidFill>
                  <a:srgbClr val="FF0000"/>
                </a:solidFill>
              </a:rPr>
              <a:t>giúp</a:t>
            </a:r>
            <a:r>
              <a:rPr lang="en-US" dirty="0">
                <a:solidFill>
                  <a:srgbClr val="FF0000"/>
                </a:solidFill>
              </a:rPr>
              <a:t> </a:t>
            </a:r>
            <a:r>
              <a:rPr lang="en-US" dirty="0" err="1">
                <a:solidFill>
                  <a:srgbClr val="FF0000"/>
                </a:solidFill>
              </a:rPr>
              <a:t>trực</a:t>
            </a:r>
            <a:r>
              <a:rPr lang="en-US" dirty="0">
                <a:solidFill>
                  <a:srgbClr val="FF0000"/>
                </a:solidFill>
              </a:rPr>
              <a:t> </a:t>
            </a:r>
            <a:r>
              <a:rPr lang="en-US" dirty="0" err="1">
                <a:solidFill>
                  <a:srgbClr val="FF0000"/>
                </a:solidFill>
              </a:rPr>
              <a:t>tiếp</a:t>
            </a:r>
            <a:r>
              <a:rPr lang="en-US" dirty="0">
                <a:solidFill>
                  <a:srgbClr val="FF0000"/>
                </a:solidFill>
              </a:rPr>
              <a:t> </a:t>
            </a:r>
            <a:r>
              <a:rPr lang="en-US" dirty="0" err="1">
                <a:solidFill>
                  <a:srgbClr val="FF0000"/>
                </a:solidFill>
              </a:rPr>
              <a:t>bộc</a:t>
            </a:r>
            <a:r>
              <a:rPr lang="en-US" dirty="0">
                <a:solidFill>
                  <a:srgbClr val="FF0000"/>
                </a:solidFill>
              </a:rPr>
              <a:t> </a:t>
            </a:r>
            <a:r>
              <a:rPr lang="en-US" dirty="0" err="1">
                <a:solidFill>
                  <a:srgbClr val="FF0000"/>
                </a:solidFill>
              </a:rPr>
              <a:t>lộ</a:t>
            </a:r>
            <a:r>
              <a:rPr lang="en-US" dirty="0">
                <a:solidFill>
                  <a:srgbClr val="FF0000"/>
                </a:solidFill>
              </a:rPr>
              <a:t> </a:t>
            </a:r>
            <a:r>
              <a:rPr lang="en-US" dirty="0" err="1">
                <a:solidFill>
                  <a:srgbClr val="FF0000"/>
                </a:solidFill>
              </a:rPr>
              <a:t>suy</a:t>
            </a:r>
            <a:r>
              <a:rPr lang="en-US" dirty="0">
                <a:solidFill>
                  <a:srgbClr val="FF0000"/>
                </a:solidFill>
              </a:rPr>
              <a:t> </a:t>
            </a:r>
            <a:r>
              <a:rPr lang="en-US" dirty="0" err="1">
                <a:solidFill>
                  <a:srgbClr val="FF0000"/>
                </a:solidFill>
              </a:rPr>
              <a:t>nghĩ</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điểm</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tác</a:t>
            </a:r>
            <a:r>
              <a:rPr lang="en-US" dirty="0">
                <a:solidFill>
                  <a:srgbClr val="FF0000"/>
                </a:solidFill>
              </a:rPr>
              <a:t> </a:t>
            </a:r>
            <a:r>
              <a:rPr lang="en-US" dirty="0" err="1">
                <a:solidFill>
                  <a:srgbClr val="FF0000"/>
                </a:solidFill>
              </a:rPr>
              <a:t>giả</a:t>
            </a:r>
            <a:r>
              <a:rPr lang="en-US" dirty="0">
                <a:solidFill>
                  <a:srgbClr val="FF0000"/>
                </a:solidFill>
              </a:rPr>
              <a:t> </a:t>
            </a:r>
            <a:r>
              <a:rPr lang="en-US" dirty="0" err="1">
                <a:solidFill>
                  <a:srgbClr val="FF0000"/>
                </a:solidFill>
              </a:rPr>
              <a:t>trước</a:t>
            </a:r>
            <a:r>
              <a:rPr lang="en-US" dirty="0">
                <a:solidFill>
                  <a:srgbClr val="FF0000"/>
                </a:solidFill>
              </a:rPr>
              <a:t> </a:t>
            </a:r>
            <a:r>
              <a:rPr lang="en-US" dirty="0" err="1">
                <a:solidFill>
                  <a:srgbClr val="FF0000"/>
                </a:solidFill>
              </a:rPr>
              <a:t>sự</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được</a:t>
            </a:r>
            <a:r>
              <a:rPr lang="en-US" dirty="0">
                <a:solidFill>
                  <a:srgbClr val="FF0000"/>
                </a:solidFill>
              </a:rPr>
              <a:t> </a:t>
            </a:r>
            <a:r>
              <a:rPr lang="en-US" dirty="0" err="1">
                <a:solidFill>
                  <a:srgbClr val="FF0000"/>
                </a:solidFill>
              </a:rPr>
              <a:t>kể</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đó</a:t>
            </a:r>
            <a:r>
              <a:rPr lang="en-US" dirty="0">
                <a:solidFill>
                  <a:srgbClr val="FF0000"/>
                </a:solidFill>
              </a:rPr>
              <a:t> </a:t>
            </a:r>
            <a:r>
              <a:rPr lang="en-US" dirty="0" err="1">
                <a:solidFill>
                  <a:srgbClr val="FF0000"/>
                </a:solidFill>
              </a:rPr>
              <a:t>tạo</a:t>
            </a:r>
            <a:r>
              <a:rPr lang="en-US" dirty="0">
                <a:solidFill>
                  <a:srgbClr val="FF0000"/>
                </a:solidFill>
              </a:rPr>
              <a:t> </a:t>
            </a:r>
            <a:r>
              <a:rPr lang="en-US" dirty="0" err="1">
                <a:solidFill>
                  <a:srgbClr val="FF0000"/>
                </a:solidFill>
              </a:rPr>
              <a:t>sự</a:t>
            </a:r>
            <a:r>
              <a:rPr lang="en-US" dirty="0">
                <a:solidFill>
                  <a:srgbClr val="FF0000"/>
                </a:solidFill>
              </a:rPr>
              <a:t> </a:t>
            </a:r>
            <a:r>
              <a:rPr lang="en-US" dirty="0" err="1">
                <a:solidFill>
                  <a:srgbClr val="FF0000"/>
                </a:solidFill>
              </a:rPr>
              <a:t>đồng</a:t>
            </a:r>
            <a:r>
              <a:rPr lang="en-US" dirty="0">
                <a:solidFill>
                  <a:srgbClr val="FF0000"/>
                </a:solidFill>
              </a:rPr>
              <a:t> </a:t>
            </a:r>
            <a:r>
              <a:rPr lang="en-US" dirty="0" err="1">
                <a:solidFill>
                  <a:srgbClr val="FF0000"/>
                </a:solidFill>
              </a:rPr>
              <a:t>cảm</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người</a:t>
            </a:r>
            <a:r>
              <a:rPr lang="en-US" dirty="0">
                <a:solidFill>
                  <a:srgbClr val="FF0000"/>
                </a:solidFill>
              </a:rPr>
              <a:t> </a:t>
            </a:r>
            <a:r>
              <a:rPr lang="en-US" dirty="0" err="1">
                <a:solidFill>
                  <a:srgbClr val="FF0000"/>
                </a:solidFill>
              </a:rPr>
              <a:t>đọc</a:t>
            </a:r>
            <a:r>
              <a:rPr lang="en-US" dirty="0">
                <a:solidFill>
                  <a:srgbClr val="FF0000"/>
                </a:solidFill>
              </a:rPr>
              <a:t>.</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B9DB3ABD-24E1-48FE-8139-A07A5B5C0892}"/>
              </a:ext>
            </a:extLst>
          </p:cNvPr>
          <p:cNvSpPr txBox="1"/>
          <p:nvPr/>
        </p:nvSpPr>
        <p:spPr>
          <a:xfrm>
            <a:off x="8606973" y="5058064"/>
            <a:ext cx="3352798" cy="1346331"/>
          </a:xfrm>
          <a:prstGeom prst="rect">
            <a:avLst/>
          </a:prstGeom>
          <a:noFill/>
        </p:spPr>
        <p:txBody>
          <a:bodyPr wrap="square" rtlCol="0">
            <a:spAutoFit/>
          </a:bodyPr>
          <a:lstStyle/>
          <a:p>
            <a:pPr algn="just">
              <a:lnSpc>
                <a:spcPct val="115000"/>
              </a:lnSpc>
              <a:spcAft>
                <a:spcPts val="600"/>
              </a:spcAft>
            </a:pPr>
            <a:r>
              <a:rPr lang="en-US" dirty="0">
                <a:solidFill>
                  <a:srgbClr val="FF0000"/>
                </a:solidFill>
              </a:rPr>
              <a:t>=&gt; </a:t>
            </a:r>
            <a:r>
              <a:rPr lang="en-US" dirty="0" err="1">
                <a:solidFill>
                  <a:srgbClr val="FF0000"/>
                </a:solidFill>
              </a:rPr>
              <a:t>Sử</a:t>
            </a:r>
            <a:r>
              <a:rPr lang="en-US" dirty="0">
                <a:solidFill>
                  <a:srgbClr val="FF0000"/>
                </a:solidFill>
              </a:rPr>
              <a:t> </a:t>
            </a:r>
            <a:r>
              <a:rPr lang="en-US" dirty="0" err="1">
                <a:solidFill>
                  <a:srgbClr val="FF0000"/>
                </a:solidFill>
              </a:rPr>
              <a:t>dụng</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mốc</a:t>
            </a:r>
            <a:r>
              <a:rPr lang="en-US" dirty="0">
                <a:solidFill>
                  <a:srgbClr val="FF0000"/>
                </a:solidFill>
              </a:rPr>
              <a:t> </a:t>
            </a:r>
            <a:r>
              <a:rPr lang="en-US" dirty="0" err="1">
                <a:solidFill>
                  <a:srgbClr val="FF0000"/>
                </a:solidFill>
              </a:rPr>
              <a:t>thời</a:t>
            </a:r>
            <a:r>
              <a:rPr lang="en-US" dirty="0">
                <a:solidFill>
                  <a:srgbClr val="FF0000"/>
                </a:solidFill>
              </a:rPr>
              <a:t> </a:t>
            </a:r>
            <a:r>
              <a:rPr lang="en-US" dirty="0" err="1">
                <a:solidFill>
                  <a:srgbClr val="FF0000"/>
                </a:solidFill>
              </a:rPr>
              <a:t>gian</a:t>
            </a:r>
            <a:r>
              <a:rPr lang="en-US" dirty="0">
                <a:solidFill>
                  <a:srgbClr val="FF0000"/>
                </a:solidFill>
              </a:rPr>
              <a:t>, </a:t>
            </a:r>
            <a:r>
              <a:rPr lang="en-US" dirty="0" err="1">
                <a:solidFill>
                  <a:srgbClr val="FF0000"/>
                </a:solidFill>
              </a:rPr>
              <a:t>những</a:t>
            </a:r>
            <a:r>
              <a:rPr lang="en-US" dirty="0">
                <a:solidFill>
                  <a:srgbClr val="FF0000"/>
                </a:solidFill>
              </a:rPr>
              <a:t> </a:t>
            </a:r>
            <a:r>
              <a:rPr lang="en-US" dirty="0" err="1">
                <a:solidFill>
                  <a:srgbClr val="FF0000"/>
                </a:solidFill>
              </a:rPr>
              <a:t>địa</a:t>
            </a:r>
            <a:r>
              <a:rPr lang="en-US" dirty="0">
                <a:solidFill>
                  <a:srgbClr val="FF0000"/>
                </a:solidFill>
              </a:rPr>
              <a:t> </a:t>
            </a:r>
            <a:r>
              <a:rPr lang="en-US" dirty="0" err="1">
                <a:solidFill>
                  <a:srgbClr val="FF0000"/>
                </a:solidFill>
              </a:rPr>
              <a:t>điểm</a:t>
            </a:r>
            <a:r>
              <a:rPr lang="en-US" dirty="0">
                <a:solidFill>
                  <a:srgbClr val="FF0000"/>
                </a:solidFill>
              </a:rPr>
              <a:t> </a:t>
            </a:r>
            <a:r>
              <a:rPr lang="en-US" dirty="0" err="1">
                <a:solidFill>
                  <a:srgbClr val="FF0000"/>
                </a:solidFill>
              </a:rPr>
              <a:t>cụ</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khiến</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sự</a:t>
            </a:r>
            <a:r>
              <a:rPr lang="en-US" dirty="0">
                <a:solidFill>
                  <a:srgbClr val="FF0000"/>
                </a:solidFill>
              </a:rPr>
              <a:t> </a:t>
            </a:r>
            <a:r>
              <a:rPr lang="en-US" dirty="0" err="1">
                <a:solidFill>
                  <a:srgbClr val="FF0000"/>
                </a:solidFill>
              </a:rPr>
              <a:t>việc</a:t>
            </a:r>
            <a:r>
              <a:rPr lang="en-US" dirty="0">
                <a:solidFill>
                  <a:srgbClr val="FF0000"/>
                </a:solidFill>
              </a:rPr>
              <a:t> </a:t>
            </a:r>
            <a:r>
              <a:rPr lang="en-US" dirty="0" err="1">
                <a:solidFill>
                  <a:srgbClr val="FF0000"/>
                </a:solidFill>
              </a:rPr>
              <a:t>được</a:t>
            </a:r>
            <a:r>
              <a:rPr lang="en-US" dirty="0">
                <a:solidFill>
                  <a:srgbClr val="FF0000"/>
                </a:solidFill>
              </a:rPr>
              <a:t> </a:t>
            </a:r>
            <a:r>
              <a:rPr lang="en-US" dirty="0" err="1">
                <a:solidFill>
                  <a:srgbClr val="FF0000"/>
                </a:solidFill>
              </a:rPr>
              <a:t>kể</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câu</a:t>
            </a:r>
            <a:r>
              <a:rPr lang="en-US" dirty="0">
                <a:solidFill>
                  <a:srgbClr val="FF0000"/>
                </a:solidFill>
              </a:rPr>
              <a:t> </a:t>
            </a:r>
            <a:r>
              <a:rPr lang="en-US" dirty="0" err="1">
                <a:solidFill>
                  <a:srgbClr val="FF0000"/>
                </a:solidFill>
              </a:rPr>
              <a:t>chuyện</a:t>
            </a:r>
            <a:r>
              <a:rPr lang="en-US" dirty="0">
                <a:solidFill>
                  <a:srgbClr val="FF0000"/>
                </a:solidFill>
              </a:rPr>
              <a:t> </a:t>
            </a:r>
            <a:r>
              <a:rPr lang="en-US" dirty="0" err="1">
                <a:solidFill>
                  <a:srgbClr val="FF0000"/>
                </a:solidFill>
              </a:rPr>
              <a:t>thêm</a:t>
            </a:r>
            <a:r>
              <a:rPr lang="en-US" dirty="0">
                <a:solidFill>
                  <a:srgbClr val="FF0000"/>
                </a:solidFill>
              </a:rPr>
              <a:t> </a:t>
            </a:r>
            <a:r>
              <a:rPr lang="en-US" dirty="0" err="1">
                <a:solidFill>
                  <a:srgbClr val="FF0000"/>
                </a:solidFill>
              </a:rPr>
              <a:t>chân</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đáng</a:t>
            </a:r>
            <a:r>
              <a:rPr lang="en-US" dirty="0">
                <a:solidFill>
                  <a:srgbClr val="FF0000"/>
                </a:solidFill>
              </a:rPr>
              <a:t> tin </a:t>
            </a:r>
            <a:r>
              <a:rPr lang="en-US" dirty="0" err="1">
                <a:solidFill>
                  <a:srgbClr val="FF0000"/>
                </a:solidFill>
              </a:rPr>
              <a:t>cậy</a:t>
            </a:r>
            <a:r>
              <a:rPr lang="en-US" dirty="0">
                <a:solidFill>
                  <a:srgbClr val="FF0000"/>
                </a:solidFill>
              </a:rPr>
              <a:t>.</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51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2102</Words>
  <Application>Microsoft Office PowerPoint</Application>
  <PresentationFormat>Widescreen</PresentationFormat>
  <Paragraphs>137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  Tiết 116,117 NGƯỜI NGỒI ĐỢI TRƯỚC HIÊN NHÀ (Huỳnh Như Phương) </vt:lpstr>
      <vt:lpstr>I. Tìm hiểu chung 1. Tác giả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116,117 NGƯỜI NGỒI ĐỢI TRƯỚC HIÊN NHÀ (Huỳnh Như Phương)</dc:title>
  <dc:creator>Nga Doan Thi</dc:creator>
  <cp:lastModifiedBy>Nga Doan Thi</cp:lastModifiedBy>
  <cp:revision>13</cp:revision>
  <dcterms:created xsi:type="dcterms:W3CDTF">2024-04-05T07:23:54Z</dcterms:created>
  <dcterms:modified xsi:type="dcterms:W3CDTF">2024-04-09T01:55:27Z</dcterms:modified>
</cp:coreProperties>
</file>