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Corben"/>
      <p:bold r:id="rId28"/>
    </p:embeddedFont>
    <p:embeddedFont>
      <p:font typeface="Bebas Neue"/>
      <p:regular r:id="rId29"/>
    </p:embeddedFont>
    <p:embeddedFont>
      <p:font typeface="Tahoma"/>
      <p:regular r:id="rId30"/>
      <p:bold r:id="rId31"/>
    </p:embeddedFont>
    <p:embeddedFont>
      <p:font typeface="Prompt Black"/>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26">
          <p15:clr>
            <a:srgbClr val="A4A3A4"/>
          </p15:clr>
        </p15:guide>
        <p15:guide id="2" pos="38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26" orient="horz"/>
        <p:guide pos="384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orben-bold.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ebasNeu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ahoma-bold.fntdata"/><Relationship Id="rId30" Type="http://schemas.openxmlformats.org/officeDocument/2006/relationships/font" Target="fonts/Tahoma-regular.fntdata"/><Relationship Id="rId11" Type="http://schemas.openxmlformats.org/officeDocument/2006/relationships/slide" Target="slides/slide6.xml"/><Relationship Id="rId33" Type="http://schemas.openxmlformats.org/officeDocument/2006/relationships/font" Target="fonts/PromptBlack-boldItalic.fntdata"/><Relationship Id="rId10" Type="http://schemas.openxmlformats.org/officeDocument/2006/relationships/slide" Target="slides/slide5.xml"/><Relationship Id="rId32" Type="http://schemas.openxmlformats.org/officeDocument/2006/relationships/font" Target="fonts/PromptBlack-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 name="Google Shape;71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70" name="Shape 70"/>
        <p:cNvGrpSpPr/>
        <p:nvPr/>
      </p:nvGrpSpPr>
      <p:grpSpPr>
        <a:xfrm>
          <a:off x="0" y="0"/>
          <a:ext cx="0" cy="0"/>
          <a:chOff x="0" y="0"/>
          <a:chExt cx="0" cy="0"/>
        </a:xfrm>
      </p:grpSpPr>
      <p:sp>
        <p:nvSpPr>
          <p:cNvPr id="71" name="Google Shape;71;p2"/>
          <p:cNvSpPr txBox="1"/>
          <p:nvPr>
            <p:ph type="ctrTitle"/>
          </p:nvPr>
        </p:nvSpPr>
        <p:spPr>
          <a:xfrm>
            <a:off x="1198800" y="914400"/>
            <a:ext cx="9799200" cy="2570400"/>
          </a:xfrm>
          <a:prstGeom prst="rect">
            <a:avLst/>
          </a:prstGeom>
          <a:noFill/>
          <a:ln>
            <a:noFill/>
          </a:ln>
        </p:spPr>
        <p:txBody>
          <a:bodyPr anchorCtr="0" anchor="b" bIns="46800" lIns="90000" spcFirstLastPara="1" rIns="90000" wrap="square" tIns="46800">
            <a:normAutofit/>
          </a:bodyPr>
          <a:lstStyle>
            <a:lvl1pPr lvl="0" marR="0" rtl="0" algn="ctr">
              <a:lnSpc>
                <a:spcPct val="100000"/>
              </a:lnSpc>
              <a:spcBef>
                <a:spcPts val="0"/>
              </a:spcBef>
              <a:spcAft>
                <a:spcPts val="0"/>
              </a:spcAft>
              <a:buClr>
                <a:srgbClr val="262626"/>
              </a:buClr>
              <a:buSzPts val="6000"/>
              <a:buFont typeface="Arial"/>
              <a:buNone/>
              <a:defRPr b="1" i="0" sz="60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2"/>
          <p:cNvSpPr txBox="1"/>
          <p:nvPr>
            <p:ph idx="1" type="subTitle"/>
          </p:nvPr>
        </p:nvSpPr>
        <p:spPr>
          <a:xfrm>
            <a:off x="1198800" y="3560400"/>
            <a:ext cx="9799200" cy="1472400"/>
          </a:xfrm>
          <a:prstGeom prst="rect">
            <a:avLst/>
          </a:prstGeom>
          <a:noFill/>
          <a:ln>
            <a:noFill/>
          </a:ln>
        </p:spPr>
        <p:txBody>
          <a:bodyPr anchorCtr="0" anchor="t" bIns="46800" lIns="90000" spcFirstLastPara="1" rIns="90000" wrap="square" tIns="46800">
            <a:normAutofit/>
          </a:bodyPr>
          <a:lstStyle>
            <a:lvl1pPr lvl="0" marR="0" rtl="0" algn="ctr">
              <a:lnSpc>
                <a:spcPct val="110000"/>
              </a:lnSpc>
              <a:spcBef>
                <a:spcPts val="0"/>
              </a:spcBef>
              <a:spcAft>
                <a:spcPts val="0"/>
              </a:spcAft>
              <a:buClr>
                <a:srgbClr val="595959"/>
              </a:buClr>
              <a:buSzPts val="2400"/>
              <a:buFont typeface="Arial"/>
              <a:buNone/>
              <a:defRPr b="0" i="0" sz="2400" u="none" cap="none" strike="noStrike">
                <a:solidFill>
                  <a:srgbClr val="595959"/>
                </a:solidFill>
                <a:latin typeface="Arial"/>
                <a:ea typeface="Arial"/>
                <a:cs typeface="Arial"/>
                <a:sym typeface="Arial"/>
              </a:defRPr>
            </a:lvl1pPr>
            <a:lvl2pPr lvl="1" marR="0" rtl="0" algn="ctr">
              <a:lnSpc>
                <a:spcPct val="120000"/>
              </a:lnSpc>
              <a:spcBef>
                <a:spcPts val="10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2pPr>
            <a:lvl3pPr lvl="2" marR="0" rtl="0" algn="ctr">
              <a:lnSpc>
                <a:spcPct val="120000"/>
              </a:lnSpc>
              <a:spcBef>
                <a:spcPts val="60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3pPr>
            <a:lvl4pPr lvl="3" marR="0" rtl="0" algn="ctr">
              <a:lnSpc>
                <a:spcPct val="120000"/>
              </a:lnSpc>
              <a:spcBef>
                <a:spcPts val="600"/>
              </a:spcBef>
              <a:spcAft>
                <a:spcPts val="0"/>
              </a:spcAft>
              <a:buClr>
                <a:srgbClr val="595959"/>
              </a:buClr>
              <a:buSzPts val="1600"/>
              <a:buFont typeface="Noto Sans Symbols"/>
              <a:buNone/>
              <a:defRPr b="0" i="0" sz="1600" u="none" cap="none" strike="noStrike">
                <a:solidFill>
                  <a:srgbClr val="595959"/>
                </a:solidFill>
                <a:latin typeface="Arial"/>
                <a:ea typeface="Arial"/>
                <a:cs typeface="Arial"/>
                <a:sym typeface="Arial"/>
              </a:defRPr>
            </a:lvl4pPr>
            <a:lvl5pPr lvl="4" marR="0" rtl="0" algn="ctr">
              <a:lnSpc>
                <a:spcPct val="120000"/>
              </a:lnSpc>
              <a:spcBef>
                <a:spcPts val="30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73" name="Google Shape;73;p2"/>
          <p:cNvSpPr txBox="1"/>
          <p:nvPr>
            <p:ph idx="10" type="dt"/>
          </p:nvPr>
        </p:nvSpPr>
        <p:spPr>
          <a:xfrm>
            <a:off x="612000" y="6314400"/>
            <a:ext cx="2700000" cy="316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2"/>
          <p:cNvSpPr txBox="1"/>
          <p:nvPr>
            <p:ph idx="11" type="ftr"/>
          </p:nvPr>
        </p:nvSpPr>
        <p:spPr>
          <a:xfrm>
            <a:off x="4116000" y="6314400"/>
            <a:ext cx="3960000" cy="316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2"/>
          <p:cNvSpPr txBox="1"/>
          <p:nvPr>
            <p:ph idx="12" type="sldNum"/>
          </p:nvPr>
        </p:nvSpPr>
        <p:spPr>
          <a:xfrm>
            <a:off x="8877600" y="6314400"/>
            <a:ext cx="2700000" cy="3168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Arial"/>
                <a:ea typeface="Arial"/>
                <a:cs typeface="Arial"/>
                <a:sym typeface="Arial"/>
              </a:defRPr>
            </a:lvl1pPr>
            <a:lvl2pPr indent="0" lvl="1" marL="0" marR="0" rtl="0" algn="l">
              <a:spcBef>
                <a:spcPts val="0"/>
              </a:spcBef>
              <a:buNone/>
              <a:defRPr b="0" i="0" sz="1800" u="none" cap="none" strike="noStrike">
                <a:solidFill>
                  <a:schemeClr val="dk1"/>
                </a:solidFill>
                <a:latin typeface="Arial"/>
                <a:ea typeface="Arial"/>
                <a:cs typeface="Arial"/>
                <a:sym typeface="Arial"/>
              </a:defRPr>
            </a:lvl2pPr>
            <a:lvl3pPr indent="0" lvl="2" marL="0" marR="0" rtl="0" algn="l">
              <a:spcBef>
                <a:spcPts val="0"/>
              </a:spcBef>
              <a:buNone/>
              <a:defRPr b="0" i="0" sz="1800" u="none" cap="none" strike="noStrike">
                <a:solidFill>
                  <a:schemeClr val="dk1"/>
                </a:solidFill>
                <a:latin typeface="Arial"/>
                <a:ea typeface="Arial"/>
                <a:cs typeface="Arial"/>
                <a:sym typeface="Arial"/>
              </a:defRPr>
            </a:lvl3pPr>
            <a:lvl4pPr indent="0" lvl="3" marL="0" marR="0" rtl="0" algn="l">
              <a:spcBef>
                <a:spcPts val="0"/>
              </a:spcBef>
              <a:buNone/>
              <a:defRPr b="0" i="0" sz="1800" u="none" cap="none" strike="noStrike">
                <a:solidFill>
                  <a:schemeClr val="dk1"/>
                </a:solidFill>
                <a:latin typeface="Arial"/>
                <a:ea typeface="Arial"/>
                <a:cs typeface="Arial"/>
                <a:sym typeface="Arial"/>
              </a:defRPr>
            </a:lvl4pPr>
            <a:lvl5pPr indent="0" lvl="4" marL="0" marR="0" rtl="0" algn="l">
              <a:spcBef>
                <a:spcPts val="0"/>
              </a:spcBef>
              <a:buNone/>
              <a:defRPr b="0" i="0" sz="1800" u="none" cap="none" strike="noStrike">
                <a:solidFill>
                  <a:schemeClr val="dk1"/>
                </a:solidFill>
                <a:latin typeface="Arial"/>
                <a:ea typeface="Arial"/>
                <a:cs typeface="Arial"/>
                <a:sym typeface="Arial"/>
              </a:defRPr>
            </a:lvl5pPr>
            <a:lvl6pPr indent="0" lvl="5" marL="0" marR="0" rtl="0" algn="l">
              <a:spcBef>
                <a:spcPts val="0"/>
              </a:spcBef>
              <a:buNone/>
              <a:defRPr b="0" i="0" sz="1800" u="none" cap="none" strike="noStrike">
                <a:solidFill>
                  <a:schemeClr val="dk1"/>
                </a:solidFill>
                <a:latin typeface="Arial"/>
                <a:ea typeface="Arial"/>
                <a:cs typeface="Arial"/>
                <a:sym typeface="Arial"/>
              </a:defRPr>
            </a:lvl6pPr>
            <a:lvl7pPr indent="0" lvl="6" marL="0" marR="0" rtl="0" algn="l">
              <a:spcBef>
                <a:spcPts val="0"/>
              </a:spcBef>
              <a:buNone/>
              <a:defRPr b="0" i="0" sz="1800" u="none" cap="none" strike="noStrike">
                <a:solidFill>
                  <a:schemeClr val="dk1"/>
                </a:solidFill>
                <a:latin typeface="Arial"/>
                <a:ea typeface="Arial"/>
                <a:cs typeface="Arial"/>
                <a:sym typeface="Arial"/>
              </a:defRPr>
            </a:lvl7pPr>
            <a:lvl8pPr indent="0" lvl="7" marL="0" marR="0" rtl="0" algn="l">
              <a:spcBef>
                <a:spcPts val="0"/>
              </a:spcBef>
              <a:buNone/>
              <a:defRPr b="0" i="0" sz="1800" u="none" cap="none" strike="noStrike">
                <a:solidFill>
                  <a:schemeClr val="dk1"/>
                </a:solidFill>
                <a:latin typeface="Arial"/>
                <a:ea typeface="Arial"/>
                <a:cs typeface="Arial"/>
                <a:sym typeface="Arial"/>
              </a:defRPr>
            </a:lvl8pPr>
            <a:lvl9pPr indent="0" lvl="8" marL="0" marR="0" rtl="0" algn="l">
              <a:spcBef>
                <a:spcPts val="0"/>
              </a:spcBef>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grpSp>
        <p:nvGrpSpPr>
          <p:cNvPr id="10" name="Google Shape;10;p1"/>
          <p:cNvGrpSpPr/>
          <p:nvPr/>
        </p:nvGrpSpPr>
        <p:grpSpPr>
          <a:xfrm>
            <a:off x="12881" y="-181"/>
            <a:ext cx="12194814" cy="6842486"/>
            <a:chOff x="20" y="0"/>
            <a:chExt cx="19204" cy="10776"/>
          </a:xfrm>
        </p:grpSpPr>
        <p:grpSp>
          <p:nvGrpSpPr>
            <p:cNvPr id="11" name="Google Shape;11;p1"/>
            <p:cNvGrpSpPr/>
            <p:nvPr/>
          </p:nvGrpSpPr>
          <p:grpSpPr>
            <a:xfrm>
              <a:off x="20" y="0"/>
              <a:ext cx="19204" cy="10776"/>
              <a:chOff x="20" y="0"/>
              <a:chExt cx="19204" cy="10776"/>
            </a:xfrm>
          </p:grpSpPr>
          <p:grpSp>
            <p:nvGrpSpPr>
              <p:cNvPr id="12" name="Google Shape;12;p1"/>
              <p:cNvGrpSpPr/>
              <p:nvPr/>
            </p:nvGrpSpPr>
            <p:grpSpPr>
              <a:xfrm>
                <a:off x="20" y="4643"/>
                <a:ext cx="2406" cy="6132"/>
                <a:chOff x="-4" y="-6"/>
                <a:chExt cx="4232" cy="10782"/>
              </a:xfrm>
            </p:grpSpPr>
            <p:sp>
              <p:nvSpPr>
                <p:cNvPr id="13" name="Google Shape;13;p1"/>
                <p:cNvSpPr/>
                <p:nvPr/>
              </p:nvSpPr>
              <p:spPr>
                <a:xfrm rot="5400000">
                  <a:off x="-3093" y="3645"/>
                  <a:ext cx="10219" cy="4042"/>
                </a:xfrm>
                <a:custGeom>
                  <a:rect b="b" l="l" r="r" t="t"/>
                  <a:pathLst>
                    <a:path extrusionOk="0" h="2153151" w="5443637">
                      <a:moveTo>
                        <a:pt x="4820955" y="1710"/>
                      </a:moveTo>
                      <a:cubicBezTo>
                        <a:pt x="4860212" y="-598"/>
                        <a:pt x="4898807" y="-605"/>
                        <a:pt x="4936706" y="1902"/>
                      </a:cubicBezTo>
                      <a:cubicBezTo>
                        <a:pt x="5088304" y="11929"/>
                        <a:pt x="5257548" y="46219"/>
                        <a:pt x="5425038" y="103193"/>
                      </a:cubicBezTo>
                      <a:lnTo>
                        <a:pt x="5443637" y="110181"/>
                      </a:lnTo>
                      <a:lnTo>
                        <a:pt x="5443637" y="2153151"/>
                      </a:lnTo>
                      <a:lnTo>
                        <a:pt x="0" y="2153151"/>
                      </a:lnTo>
                      <a:lnTo>
                        <a:pt x="49" y="2147092"/>
                      </a:lnTo>
                      <a:cubicBezTo>
                        <a:pt x="70034" y="802590"/>
                        <a:pt x="1925655" y="1313495"/>
                        <a:pt x="2722897" y="945178"/>
                      </a:cubicBezTo>
                      <a:cubicBezTo>
                        <a:pt x="3494422" y="588743"/>
                        <a:pt x="4232107" y="36324"/>
                        <a:pt x="4820955" y="1710"/>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 name="Google Shape;14;p1"/>
                <p:cNvSpPr/>
                <p:nvPr/>
              </p:nvSpPr>
              <p:spPr>
                <a:xfrm rot="5400000">
                  <a:off x="-3262" y="3256"/>
                  <a:ext cx="10751" cy="4227"/>
                </a:xfrm>
                <a:custGeom>
                  <a:rect b="b" l="l" r="r" t="t"/>
                  <a:pathLst>
                    <a:path extrusionOk="0" h="2277873" w="5753482">
                      <a:moveTo>
                        <a:pt x="19" y="2277873"/>
                      </a:moveTo>
                      <a:cubicBezTo>
                        <a:pt x="-6399" y="1113216"/>
                        <a:pt x="1650751" y="1693939"/>
                        <a:pt x="2425585" y="1315345"/>
                      </a:cubicBezTo>
                      <a:cubicBezTo>
                        <a:pt x="3200419" y="936751"/>
                        <a:pt x="4094372" y="64061"/>
                        <a:pt x="4649021" y="6310"/>
                      </a:cubicBezTo>
                      <a:cubicBezTo>
                        <a:pt x="5203670" y="-51441"/>
                        <a:pt x="5560400" y="288652"/>
                        <a:pt x="5753482" y="968837"/>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15" name="Google Shape;15;p1"/>
              <p:cNvGrpSpPr/>
              <p:nvPr/>
            </p:nvGrpSpPr>
            <p:grpSpPr>
              <a:xfrm rot="10800000">
                <a:off x="16818" y="0"/>
                <a:ext cx="2406" cy="6132"/>
                <a:chOff x="-4" y="-6"/>
                <a:chExt cx="4232" cy="10782"/>
              </a:xfrm>
            </p:grpSpPr>
            <p:sp>
              <p:nvSpPr>
                <p:cNvPr id="16" name="Google Shape;16;p1"/>
                <p:cNvSpPr/>
                <p:nvPr/>
              </p:nvSpPr>
              <p:spPr>
                <a:xfrm rot="5400000">
                  <a:off x="-3093" y="3645"/>
                  <a:ext cx="10219" cy="4042"/>
                </a:xfrm>
                <a:custGeom>
                  <a:rect b="b" l="l" r="r" t="t"/>
                  <a:pathLst>
                    <a:path extrusionOk="0" h="2153151" w="5443637">
                      <a:moveTo>
                        <a:pt x="4820955" y="1710"/>
                      </a:moveTo>
                      <a:cubicBezTo>
                        <a:pt x="4860212" y="-598"/>
                        <a:pt x="4898807" y="-605"/>
                        <a:pt x="4936706" y="1902"/>
                      </a:cubicBezTo>
                      <a:cubicBezTo>
                        <a:pt x="5088304" y="11929"/>
                        <a:pt x="5257548" y="46219"/>
                        <a:pt x="5425038" y="103193"/>
                      </a:cubicBezTo>
                      <a:lnTo>
                        <a:pt x="5443637" y="110181"/>
                      </a:lnTo>
                      <a:lnTo>
                        <a:pt x="5443637" y="2153151"/>
                      </a:lnTo>
                      <a:lnTo>
                        <a:pt x="0" y="2153151"/>
                      </a:lnTo>
                      <a:lnTo>
                        <a:pt x="49" y="2147092"/>
                      </a:lnTo>
                      <a:cubicBezTo>
                        <a:pt x="70034" y="802590"/>
                        <a:pt x="1925655" y="1313495"/>
                        <a:pt x="2722897" y="945178"/>
                      </a:cubicBezTo>
                      <a:cubicBezTo>
                        <a:pt x="3494422" y="588743"/>
                        <a:pt x="4232107" y="36324"/>
                        <a:pt x="4820955" y="1710"/>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1"/>
                <p:cNvSpPr/>
                <p:nvPr/>
              </p:nvSpPr>
              <p:spPr>
                <a:xfrm rot="5400000">
                  <a:off x="-3262" y="3256"/>
                  <a:ext cx="10751" cy="4227"/>
                </a:xfrm>
                <a:custGeom>
                  <a:rect b="b" l="l" r="r" t="t"/>
                  <a:pathLst>
                    <a:path extrusionOk="0" h="2277873" w="5753482">
                      <a:moveTo>
                        <a:pt x="19" y="2277873"/>
                      </a:moveTo>
                      <a:cubicBezTo>
                        <a:pt x="-6399" y="1113216"/>
                        <a:pt x="1650751" y="1693939"/>
                        <a:pt x="2425585" y="1315345"/>
                      </a:cubicBezTo>
                      <a:cubicBezTo>
                        <a:pt x="3200419" y="936751"/>
                        <a:pt x="4094372" y="64061"/>
                        <a:pt x="4649021" y="6310"/>
                      </a:cubicBezTo>
                      <a:cubicBezTo>
                        <a:pt x="5203670" y="-51441"/>
                        <a:pt x="5560400" y="288652"/>
                        <a:pt x="5753482" y="968837"/>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grpSp>
          <p:nvGrpSpPr>
            <p:cNvPr id="18" name="Google Shape;18;p1"/>
            <p:cNvGrpSpPr/>
            <p:nvPr/>
          </p:nvGrpSpPr>
          <p:grpSpPr>
            <a:xfrm rot="-6017583">
              <a:off x="17432" y="2939"/>
              <a:ext cx="1487" cy="1456"/>
              <a:chOff x="1124025" y="238125"/>
              <a:chExt cx="5272075" cy="5173200"/>
            </a:xfrm>
          </p:grpSpPr>
          <p:sp>
            <p:nvSpPr>
              <p:cNvPr id="19" name="Google Shape;19;p1"/>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 name="Google Shape;22;p1"/>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1"/>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1"/>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1"/>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1"/>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1"/>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1"/>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1"/>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1"/>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5" name="Google Shape;35;p1"/>
            <p:cNvGrpSpPr/>
            <p:nvPr/>
          </p:nvGrpSpPr>
          <p:grpSpPr>
            <a:xfrm flipH="1" rot="6017583">
              <a:off x="756" y="7789"/>
              <a:ext cx="1487" cy="1456"/>
              <a:chOff x="1124025" y="238125"/>
              <a:chExt cx="5272075" cy="5173200"/>
            </a:xfrm>
          </p:grpSpPr>
          <p:sp>
            <p:nvSpPr>
              <p:cNvPr id="36" name="Google Shape;36;p1"/>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 name="Google Shape;40;p1"/>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1"/>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1"/>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1"/>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1"/>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1"/>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1"/>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1"/>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 name="Google Shape;48;p1"/>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 name="Google Shape;49;p1"/>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 name="Google Shape;50;p1"/>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 name="Google Shape;51;p1"/>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2" name="Google Shape;52;p1"/>
            <p:cNvGrpSpPr/>
            <p:nvPr/>
          </p:nvGrpSpPr>
          <p:grpSpPr>
            <a:xfrm rot="-6017583">
              <a:off x="531" y="259"/>
              <a:ext cx="1487" cy="1456"/>
              <a:chOff x="1124025" y="238125"/>
              <a:chExt cx="5272075" cy="5173200"/>
            </a:xfrm>
          </p:grpSpPr>
          <p:sp>
            <p:nvSpPr>
              <p:cNvPr id="53" name="Google Shape;53;p1"/>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 name="Google Shape;54;p1"/>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 name="Google Shape;55;p1"/>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 name="Google Shape;56;p1"/>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 name="Google Shape;57;p1"/>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 name="Google Shape;58;p1"/>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 name="Google Shape;59;p1"/>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 name="Google Shape;60;p1"/>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 name="Google Shape;61;p1"/>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 name="Google Shape;62;p1"/>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 name="Google Shape;63;p1"/>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 name="Google Shape;64;p1"/>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 name="Google Shape;65;p1"/>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 name="Google Shape;66;p1"/>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 name="Google Shape;67;p1"/>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 name="Google Shape;68;p1"/>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9" name="Google Shape;69;p1"/>
            <p:cNvSpPr/>
            <p:nvPr/>
          </p:nvSpPr>
          <p:spPr>
            <a:xfrm>
              <a:off x="1741" y="924"/>
              <a:ext cx="650" cy="650"/>
            </a:xfrm>
            <a:prstGeom prst="ellipse">
              <a:avLst/>
            </a:prstGeom>
            <a:solidFill>
              <a:srgbClr val="2DA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spTree>
  </p:cSld>
  <p:clrMap accent1="accent1" accent2="accent2" accent3="accent3" accent4="accent4" accent5="accent5" accent6="accent6" bg1="lt1" bg2="dk2" tx1="dk1" tx2="lt2" folHlink="folHlink" hlink="hlink"/>
  <p:sldLayoutIdLst>
    <p:sldLayoutId id="2147483648" r:id="rId1"/>
  </p:sldLayoutIdLst>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
                                        </p:tgtEl>
                                        <p:attrNameLst>
                                          <p:attrName>style.visibility</p:attrName>
                                        </p:attrNameLst>
                                      </p:cBhvr>
                                      <p:to>
                                        <p:strVal val="visible"/>
                                      </p:to>
                                    </p:set>
                                    <p:animEffect filter="fade" transition="in">
                                      <p:cBhvr>
                                        <p:cTn dur="2000"/>
                                        <p:tgtEl>
                                          <p:spTgt spid="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3"/>
          <p:cNvSpPr/>
          <p:nvPr/>
        </p:nvSpPr>
        <p:spPr>
          <a:xfrm>
            <a:off x="0" y="0"/>
            <a:ext cx="12192635" cy="68611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1" name="Google Shape;81;p3"/>
          <p:cNvGrpSpPr/>
          <p:nvPr/>
        </p:nvGrpSpPr>
        <p:grpSpPr>
          <a:xfrm>
            <a:off x="-1231655" y="-1769745"/>
            <a:ext cx="15883801" cy="10381220"/>
            <a:chOff x="-1940" y="-2787"/>
            <a:chExt cx="25014" cy="16348"/>
          </a:xfrm>
        </p:grpSpPr>
        <p:grpSp>
          <p:nvGrpSpPr>
            <p:cNvPr id="82" name="Google Shape;82;p3"/>
            <p:cNvGrpSpPr/>
            <p:nvPr/>
          </p:nvGrpSpPr>
          <p:grpSpPr>
            <a:xfrm>
              <a:off x="13786" y="-2787"/>
              <a:ext cx="9288" cy="8093"/>
              <a:chOff x="388" y="3167"/>
              <a:chExt cx="10103" cy="8803"/>
            </a:xfrm>
          </p:grpSpPr>
          <p:grpSp>
            <p:nvGrpSpPr>
              <p:cNvPr id="83" name="Google Shape;83;p3"/>
              <p:cNvGrpSpPr/>
              <p:nvPr/>
            </p:nvGrpSpPr>
            <p:grpSpPr>
              <a:xfrm rot="-6017583">
                <a:off x="847" y="5046"/>
                <a:ext cx="6478" cy="6341"/>
                <a:chOff x="1124025" y="238125"/>
                <a:chExt cx="5272075" cy="5173200"/>
              </a:xfrm>
            </p:grpSpPr>
            <p:sp>
              <p:nvSpPr>
                <p:cNvPr id="84" name="Google Shape;84;p3"/>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 name="Google Shape;85;p3"/>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 name="Google Shape;86;p3"/>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 name="Google Shape;87;p3"/>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 name="Google Shape;88;p3"/>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 name="Google Shape;89;p3"/>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 name="Google Shape;90;p3"/>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 name="Google Shape;91;p3"/>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 name="Google Shape;92;p3"/>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 name="Google Shape;93;p3"/>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 name="Google Shape;94;p3"/>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 name="Google Shape;95;p3"/>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 name="Google Shape;96;p3"/>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 name="Google Shape;97;p3"/>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 name="Google Shape;98;p3"/>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 name="Google Shape;99;p3"/>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0" name="Google Shape;100;p3"/>
              <p:cNvGrpSpPr/>
              <p:nvPr/>
            </p:nvGrpSpPr>
            <p:grpSpPr>
              <a:xfrm>
                <a:off x="4639" y="3167"/>
                <a:ext cx="4067" cy="7749"/>
                <a:chOff x="2453075" y="238700"/>
                <a:chExt cx="2722850" cy="5187200"/>
              </a:xfrm>
            </p:grpSpPr>
            <p:sp>
              <p:nvSpPr>
                <p:cNvPr id="101" name="Google Shape;101;p3"/>
                <p:cNvSpPr/>
                <p:nvPr/>
              </p:nvSpPr>
              <p:spPr>
                <a:xfrm>
                  <a:off x="2453075" y="238700"/>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 name="Google Shape;102;p3"/>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 name="Google Shape;103;p3"/>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 name="Google Shape;104;p3"/>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 name="Google Shape;105;p3"/>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 name="Google Shape;106;p3"/>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 name="Google Shape;107;p3"/>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 name="Google Shape;108;p3"/>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 name="Google Shape;109;p3"/>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 name="Google Shape;110;p3"/>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 name="Google Shape;111;p3"/>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2" name="Google Shape;112;p3"/>
              <p:cNvGrpSpPr/>
              <p:nvPr/>
            </p:nvGrpSpPr>
            <p:grpSpPr>
              <a:xfrm flipH="1" rot="-940811">
                <a:off x="3208" y="4967"/>
                <a:ext cx="3176" cy="6030"/>
                <a:chOff x="2392800" y="238125"/>
                <a:chExt cx="2677175" cy="5084850"/>
              </a:xfrm>
            </p:grpSpPr>
            <p:sp>
              <p:nvSpPr>
                <p:cNvPr id="113" name="Google Shape;113;p3"/>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 name="Google Shape;114;p3"/>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 name="Google Shape;115;p3"/>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 name="Google Shape;116;p3"/>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 name="Google Shape;117;p3"/>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 name="Google Shape;118;p3"/>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 name="Google Shape;119;p3"/>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 name="Google Shape;120;p3"/>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 name="Google Shape;121;p3"/>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 name="Google Shape;122;p3"/>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 name="Google Shape;123;p3"/>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4" name="Google Shape;124;p3"/>
              <p:cNvGrpSpPr/>
              <p:nvPr/>
            </p:nvGrpSpPr>
            <p:grpSpPr>
              <a:xfrm flipH="1" rot="-7768348">
                <a:off x="4989" y="5712"/>
                <a:ext cx="4710" cy="4274"/>
                <a:chOff x="508050" y="242250"/>
                <a:chExt cx="6512250" cy="5147800"/>
              </a:xfrm>
            </p:grpSpPr>
            <p:sp>
              <p:nvSpPr>
                <p:cNvPr id="125" name="Google Shape;125;p3"/>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 name="Google Shape;126;p3"/>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 name="Google Shape;127;p3"/>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 name="Google Shape;128;p3"/>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 name="Google Shape;129;p3"/>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 name="Google Shape;130;p3"/>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 name="Google Shape;131;p3"/>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nvGrpSpPr>
            <p:cNvPr id="132" name="Google Shape;132;p3"/>
            <p:cNvGrpSpPr/>
            <p:nvPr/>
          </p:nvGrpSpPr>
          <p:grpSpPr>
            <a:xfrm>
              <a:off x="-1940" y="5448"/>
              <a:ext cx="9288" cy="8113"/>
              <a:chOff x="388" y="3145"/>
              <a:chExt cx="10103" cy="8825"/>
            </a:xfrm>
          </p:grpSpPr>
          <p:grpSp>
            <p:nvGrpSpPr>
              <p:cNvPr id="133" name="Google Shape;133;p3"/>
              <p:cNvGrpSpPr/>
              <p:nvPr/>
            </p:nvGrpSpPr>
            <p:grpSpPr>
              <a:xfrm rot="-6017583">
                <a:off x="847" y="5046"/>
                <a:ext cx="6478" cy="6341"/>
                <a:chOff x="1124025" y="238125"/>
                <a:chExt cx="5272075" cy="5173200"/>
              </a:xfrm>
            </p:grpSpPr>
            <p:sp>
              <p:nvSpPr>
                <p:cNvPr id="134" name="Google Shape;134;p3"/>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 name="Google Shape;135;p3"/>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 name="Google Shape;136;p3"/>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 name="Google Shape;137;p3"/>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 name="Google Shape;138;p3"/>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 name="Google Shape;139;p3"/>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 name="Google Shape;140;p3"/>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 name="Google Shape;141;p3"/>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 name="Google Shape;142;p3"/>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 name="Google Shape;143;p3"/>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 name="Google Shape;144;p3"/>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 name="Google Shape;145;p3"/>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 name="Google Shape;146;p3"/>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 name="Google Shape;147;p3"/>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 name="Google Shape;148;p3"/>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 name="Google Shape;149;p3"/>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50" name="Google Shape;150;p3"/>
              <p:cNvGrpSpPr/>
              <p:nvPr/>
            </p:nvGrpSpPr>
            <p:grpSpPr>
              <a:xfrm>
                <a:off x="4674" y="3145"/>
                <a:ext cx="4067" cy="7771"/>
                <a:chOff x="2476379" y="224138"/>
                <a:chExt cx="2722850" cy="5201762"/>
              </a:xfrm>
            </p:grpSpPr>
            <p:sp>
              <p:nvSpPr>
                <p:cNvPr id="151" name="Google Shape;151;p3"/>
                <p:cNvSpPr/>
                <p:nvPr/>
              </p:nvSpPr>
              <p:spPr>
                <a:xfrm>
                  <a:off x="2476379" y="224138"/>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 name="Google Shape;152;p3"/>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 name="Google Shape;153;p3"/>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 name="Google Shape;154;p3"/>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 name="Google Shape;155;p3"/>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 name="Google Shape;156;p3"/>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 name="Google Shape;157;p3"/>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 name="Google Shape;158;p3"/>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 name="Google Shape;159;p3"/>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 name="Google Shape;160;p3"/>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 name="Google Shape;161;p3"/>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2" name="Google Shape;162;p3"/>
              <p:cNvGrpSpPr/>
              <p:nvPr/>
            </p:nvGrpSpPr>
            <p:grpSpPr>
              <a:xfrm flipH="1" rot="-940811">
                <a:off x="3208" y="4967"/>
                <a:ext cx="3176" cy="6030"/>
                <a:chOff x="2392800" y="238125"/>
                <a:chExt cx="2677175" cy="5084850"/>
              </a:xfrm>
            </p:grpSpPr>
            <p:sp>
              <p:nvSpPr>
                <p:cNvPr id="163" name="Google Shape;163;p3"/>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 name="Google Shape;164;p3"/>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 name="Google Shape;165;p3"/>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 name="Google Shape;166;p3"/>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 name="Google Shape;167;p3"/>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 name="Google Shape;168;p3"/>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 name="Google Shape;169;p3"/>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 name="Google Shape;170;p3"/>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 name="Google Shape;171;p3"/>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 name="Google Shape;172;p3"/>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 name="Google Shape;173;p3"/>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4" name="Google Shape;174;p3"/>
              <p:cNvGrpSpPr/>
              <p:nvPr/>
            </p:nvGrpSpPr>
            <p:grpSpPr>
              <a:xfrm flipH="1" rot="-7768348">
                <a:off x="4989" y="5712"/>
                <a:ext cx="4710" cy="4274"/>
                <a:chOff x="508050" y="242250"/>
                <a:chExt cx="6512250" cy="5147800"/>
              </a:xfrm>
            </p:grpSpPr>
            <p:sp>
              <p:nvSpPr>
                <p:cNvPr id="175" name="Google Shape;175;p3"/>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 name="Google Shape;176;p3"/>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 name="Google Shape;177;p3"/>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 name="Google Shape;178;p3"/>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 name="Google Shape;179;p3"/>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 name="Google Shape;180;p3"/>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 name="Google Shape;181;p3"/>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nvGrpSpPr>
            <p:cNvPr id="182" name="Google Shape;182;p3"/>
            <p:cNvGrpSpPr/>
            <p:nvPr/>
          </p:nvGrpSpPr>
          <p:grpSpPr>
            <a:xfrm>
              <a:off x="-1" y="-549"/>
              <a:ext cx="19222" cy="11354"/>
              <a:chOff x="-22" y="-516"/>
              <a:chExt cx="19222" cy="11354"/>
            </a:xfrm>
          </p:grpSpPr>
          <p:grpSp>
            <p:nvGrpSpPr>
              <p:cNvPr id="183" name="Google Shape;183;p3"/>
              <p:cNvGrpSpPr/>
              <p:nvPr/>
            </p:nvGrpSpPr>
            <p:grpSpPr>
              <a:xfrm>
                <a:off x="0" y="-20"/>
                <a:ext cx="19200" cy="10820"/>
                <a:chOff x="0" y="-20"/>
                <a:chExt cx="19200" cy="10820"/>
              </a:xfrm>
            </p:grpSpPr>
            <p:sp>
              <p:nvSpPr>
                <p:cNvPr id="184" name="Google Shape;184;p3"/>
                <p:cNvSpPr/>
                <p:nvPr/>
              </p:nvSpPr>
              <p:spPr>
                <a:xfrm>
                  <a:off x="10627" y="7409"/>
                  <a:ext cx="8573" cy="3391"/>
                </a:xfrm>
                <a:custGeom>
                  <a:rect b="b" l="l" r="r" t="t"/>
                  <a:pathLst>
                    <a:path extrusionOk="0" h="2153151" w="5443637">
                      <a:moveTo>
                        <a:pt x="4820955" y="1710"/>
                      </a:moveTo>
                      <a:cubicBezTo>
                        <a:pt x="4860212" y="-598"/>
                        <a:pt x="4898807" y="-605"/>
                        <a:pt x="4936706" y="1902"/>
                      </a:cubicBezTo>
                      <a:cubicBezTo>
                        <a:pt x="5088304" y="11929"/>
                        <a:pt x="5257548" y="46219"/>
                        <a:pt x="5425038" y="103193"/>
                      </a:cubicBezTo>
                      <a:lnTo>
                        <a:pt x="5443637" y="110181"/>
                      </a:lnTo>
                      <a:lnTo>
                        <a:pt x="5443637" y="2153151"/>
                      </a:lnTo>
                      <a:lnTo>
                        <a:pt x="0" y="2153151"/>
                      </a:lnTo>
                      <a:lnTo>
                        <a:pt x="49" y="2147092"/>
                      </a:lnTo>
                      <a:cubicBezTo>
                        <a:pt x="70034" y="802590"/>
                        <a:pt x="1925655" y="1313495"/>
                        <a:pt x="2722897" y="945178"/>
                      </a:cubicBezTo>
                      <a:cubicBezTo>
                        <a:pt x="3494422" y="588743"/>
                        <a:pt x="4232107" y="36324"/>
                        <a:pt x="4820955" y="1710"/>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3"/>
                <p:cNvSpPr/>
                <p:nvPr/>
              </p:nvSpPr>
              <p:spPr>
                <a:xfrm flipH="1" rot="10800000">
                  <a:off x="0" y="-20"/>
                  <a:ext cx="5787" cy="3818"/>
                </a:xfrm>
                <a:custGeom>
                  <a:rect b="b" l="l" r="r" t="t"/>
                  <a:pathLst>
                    <a:path extrusionOk="0" h="2346051" w="3556001">
                      <a:moveTo>
                        <a:pt x="914344" y="1091"/>
                      </a:moveTo>
                      <a:cubicBezTo>
                        <a:pt x="1423084" y="17657"/>
                        <a:pt x="1952843" y="222610"/>
                        <a:pt x="2430863" y="596106"/>
                      </a:cubicBezTo>
                      <a:cubicBezTo>
                        <a:pt x="3174449" y="1177101"/>
                        <a:pt x="3830778" y="1805516"/>
                        <a:pt x="3438830" y="2307077"/>
                      </a:cubicBezTo>
                      <a:lnTo>
                        <a:pt x="3401736" y="2346051"/>
                      </a:lnTo>
                      <a:lnTo>
                        <a:pt x="0" y="2346051"/>
                      </a:lnTo>
                      <a:lnTo>
                        <a:pt x="0" y="199042"/>
                      </a:lnTo>
                      <a:lnTo>
                        <a:pt x="98382" y="151316"/>
                      </a:lnTo>
                      <a:cubicBezTo>
                        <a:pt x="355565" y="40829"/>
                        <a:pt x="631711" y="-8113"/>
                        <a:pt x="914344" y="1091"/>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86" name="Google Shape;186;p3"/>
              <p:cNvSpPr/>
              <p:nvPr/>
            </p:nvSpPr>
            <p:spPr>
              <a:xfrm>
                <a:off x="10156" y="7251"/>
                <a:ext cx="9019" cy="3587"/>
              </a:xfrm>
              <a:custGeom>
                <a:rect b="b" l="l" r="r" t="t"/>
                <a:pathLst>
                  <a:path extrusionOk="0" h="2277873" w="5753482">
                    <a:moveTo>
                      <a:pt x="19" y="2277873"/>
                    </a:moveTo>
                    <a:cubicBezTo>
                      <a:pt x="-6399" y="1113216"/>
                      <a:pt x="1650751" y="1693939"/>
                      <a:pt x="2425585" y="1315345"/>
                    </a:cubicBezTo>
                    <a:cubicBezTo>
                      <a:pt x="3200419" y="936751"/>
                      <a:pt x="4094372" y="64061"/>
                      <a:pt x="4649021" y="6310"/>
                    </a:cubicBezTo>
                    <a:cubicBezTo>
                      <a:pt x="5203670" y="-51441"/>
                      <a:pt x="5560400" y="288652"/>
                      <a:pt x="5753482" y="968837"/>
                    </a:cubicBez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3"/>
              <p:cNvSpPr/>
              <p:nvPr/>
            </p:nvSpPr>
            <p:spPr>
              <a:xfrm flipH="1" rot="-10523206">
                <a:off x="118" y="-266"/>
                <a:ext cx="6362" cy="3744"/>
              </a:xfrm>
              <a:custGeom>
                <a:rect b="b" l="l" r="r" t="t"/>
                <a:pathLst>
                  <a:path extrusionOk="0" h="1847630" w="3045409">
                    <a:moveTo>
                      <a:pt x="0" y="151316"/>
                    </a:moveTo>
                    <a:cubicBezTo>
                      <a:pt x="257183" y="40829"/>
                      <a:pt x="533329" y="-8113"/>
                      <a:pt x="815962" y="1091"/>
                    </a:cubicBezTo>
                    <a:cubicBezTo>
                      <a:pt x="1324702" y="17657"/>
                      <a:pt x="2021176" y="420858"/>
                      <a:pt x="2371083" y="728614"/>
                    </a:cubicBezTo>
                    <a:cubicBezTo>
                      <a:pt x="2720990" y="1036370"/>
                      <a:pt x="3307350" y="1346069"/>
                      <a:pt x="2915402" y="1847630"/>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188" name="Google Shape;188;p3"/>
          <p:cNvSpPr txBox="1"/>
          <p:nvPr>
            <p:ph type="ctrTitle"/>
          </p:nvPr>
        </p:nvSpPr>
        <p:spPr>
          <a:xfrm>
            <a:off x="1682355" y="2359653"/>
            <a:ext cx="9478645" cy="179250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2DAA9A"/>
              </a:buClr>
              <a:buSzPts val="8800"/>
              <a:buFont typeface="Prompt Black"/>
              <a:buNone/>
            </a:pPr>
            <a:r>
              <a:rPr b="1" lang="en-US" sz="8800">
                <a:solidFill>
                  <a:srgbClr val="2DAA9A"/>
                </a:solidFill>
                <a:latin typeface="Prompt Black"/>
                <a:ea typeface="Prompt Black"/>
                <a:cs typeface="Prompt Black"/>
                <a:sym typeface="Prompt Black"/>
              </a:rPr>
              <a:t>Khởi động</a:t>
            </a:r>
            <a:endParaRPr/>
          </a:p>
        </p:txBody>
      </p:sp>
      <p:grpSp>
        <p:nvGrpSpPr>
          <p:cNvPr id="189" name="Google Shape;189;p3"/>
          <p:cNvGrpSpPr/>
          <p:nvPr/>
        </p:nvGrpSpPr>
        <p:grpSpPr>
          <a:xfrm>
            <a:off x="5136743" y="1434280"/>
            <a:ext cx="1978281" cy="646019"/>
            <a:chOff x="8084" y="6996"/>
            <a:chExt cx="3115" cy="1018"/>
          </a:xfrm>
        </p:grpSpPr>
        <p:sp>
          <p:nvSpPr>
            <p:cNvPr id="190" name="Google Shape;190;p3"/>
            <p:cNvSpPr/>
            <p:nvPr/>
          </p:nvSpPr>
          <p:spPr>
            <a:xfrm>
              <a:off x="8084" y="7254"/>
              <a:ext cx="3115" cy="627"/>
            </a:xfrm>
            <a:prstGeom prst="roundRect">
              <a:avLst>
                <a:gd fmla="val 50000"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E887D"/>
                </a:solidFill>
                <a:latin typeface="Arial"/>
                <a:ea typeface="Arial"/>
                <a:cs typeface="Arial"/>
                <a:sym typeface="Arial"/>
              </a:endParaRPr>
            </a:p>
          </p:txBody>
        </p:sp>
        <p:sp>
          <p:nvSpPr>
            <p:cNvPr id="191" name="Google Shape;191;p3"/>
            <p:cNvSpPr/>
            <p:nvPr/>
          </p:nvSpPr>
          <p:spPr>
            <a:xfrm>
              <a:off x="8488" y="6996"/>
              <a:ext cx="2090" cy="10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orben"/>
                  <a:ea typeface="Corben"/>
                  <a:cs typeface="Corben"/>
                  <a:sym typeface="Corben"/>
                </a:rPr>
                <a:t>01</a:t>
              </a:r>
              <a:endParaRPr b="1" sz="3600">
                <a:solidFill>
                  <a:schemeClr val="lt1"/>
                </a:solidFill>
                <a:latin typeface="Corben"/>
                <a:ea typeface="Corben"/>
                <a:cs typeface="Corben"/>
                <a:sym typeface="Corben"/>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2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grpSp>
        <p:nvGrpSpPr>
          <p:cNvPr id="593" name="Google Shape;593;p12"/>
          <p:cNvGrpSpPr/>
          <p:nvPr/>
        </p:nvGrpSpPr>
        <p:grpSpPr>
          <a:xfrm>
            <a:off x="1517041" y="123432"/>
            <a:ext cx="10019071" cy="1248697"/>
            <a:chOff x="560438" y="1150374"/>
            <a:chExt cx="10019071" cy="1248697"/>
          </a:xfrm>
        </p:grpSpPr>
        <p:sp>
          <p:nvSpPr>
            <p:cNvPr id="594" name="Google Shape;594;p12"/>
            <p:cNvSpPr/>
            <p:nvPr/>
          </p:nvSpPr>
          <p:spPr>
            <a:xfrm>
              <a:off x="560438" y="1150374"/>
              <a:ext cx="10019071" cy="1248697"/>
            </a:xfrm>
            <a:prstGeom prst="roundRect">
              <a:avLst>
                <a:gd fmla="val 16667"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5" name="Google Shape;595;p12"/>
            <p:cNvSpPr/>
            <p:nvPr/>
          </p:nvSpPr>
          <p:spPr>
            <a:xfrm>
              <a:off x="639096" y="1209367"/>
              <a:ext cx="9861753" cy="113071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a:solidFill>
                    <a:srgbClr val="2DAA9A"/>
                  </a:solidFill>
                  <a:latin typeface="Calibri"/>
                  <a:ea typeface="Calibri"/>
                  <a:cs typeface="Calibri"/>
                  <a:sym typeface="Calibri"/>
                </a:rPr>
                <a:t>1. Trước khi viết</a:t>
              </a:r>
              <a:endParaRPr sz="3600">
                <a:solidFill>
                  <a:srgbClr val="2DAA9A"/>
                </a:solidFill>
                <a:latin typeface="Calibri"/>
                <a:ea typeface="Calibri"/>
                <a:cs typeface="Calibri"/>
                <a:sym typeface="Calibri"/>
              </a:endParaRPr>
            </a:p>
          </p:txBody>
        </p:sp>
      </p:grpSp>
      <p:sp>
        <p:nvSpPr>
          <p:cNvPr id="596" name="Google Shape;596;p12"/>
          <p:cNvSpPr txBox="1"/>
          <p:nvPr/>
        </p:nvSpPr>
        <p:spPr>
          <a:xfrm>
            <a:off x="-1190389" y="1460185"/>
            <a:ext cx="7975021" cy="72173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4000">
                <a:solidFill>
                  <a:schemeClr val="dk1"/>
                </a:solidFill>
                <a:latin typeface="Calibri"/>
                <a:ea typeface="Calibri"/>
                <a:cs typeface="Calibri"/>
                <a:sym typeface="Calibri"/>
              </a:rPr>
              <a:t>c. Gieo vần, ngắt nhịp</a:t>
            </a:r>
            <a:endParaRPr sz="4000">
              <a:solidFill>
                <a:schemeClr val="dk1"/>
              </a:solidFill>
              <a:latin typeface="Calibri"/>
              <a:ea typeface="Calibri"/>
              <a:cs typeface="Calibri"/>
              <a:sym typeface="Calibri"/>
            </a:endParaRPr>
          </a:p>
        </p:txBody>
      </p:sp>
      <p:sp>
        <p:nvSpPr>
          <p:cNvPr id="597" name="Google Shape;597;p12"/>
          <p:cNvSpPr/>
          <p:nvPr/>
        </p:nvSpPr>
        <p:spPr>
          <a:xfrm>
            <a:off x="965981" y="2803860"/>
            <a:ext cx="10260037" cy="104644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 Tạo nhịp điệu linh hoạt; ngắt nhịp các câu theo mạch cảm xúc độ ngắn dài khác nhau, chủ yếu dựa trên nội dung cần biểu đạt.</a:t>
            </a:r>
            <a:endParaRPr sz="3000">
              <a:solidFill>
                <a:schemeClr val="dk1"/>
              </a:solidFill>
              <a:latin typeface="Arial"/>
              <a:ea typeface="Arial"/>
              <a:cs typeface="Arial"/>
              <a:sym typeface="Arial"/>
            </a:endParaRPr>
          </a:p>
        </p:txBody>
      </p:sp>
      <p:sp>
        <p:nvSpPr>
          <p:cNvPr id="598" name="Google Shape;598;p12"/>
          <p:cNvSpPr/>
          <p:nvPr/>
        </p:nvSpPr>
        <p:spPr>
          <a:xfrm>
            <a:off x="1436262" y="4432611"/>
            <a:ext cx="10696740" cy="154042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 Gieo vần linh hoạt, kết hợp vần bằng và vần trắc; kết hợp vần chân, vần lưng, vần liền, vần cách tùy theo sự xuất hiện của từ ngữ phù hợp với mạch cảm xúc và nội dung không gò ép</a:t>
            </a:r>
            <a:endParaRPr sz="30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3"/>
                                        </p:tgtEl>
                                        <p:attrNameLst>
                                          <p:attrName>style.visibility</p:attrName>
                                        </p:attrNameLst>
                                      </p:cBhvr>
                                      <p:to>
                                        <p:strVal val="visible"/>
                                      </p:to>
                                    </p:set>
                                    <p:anim calcmode="lin" valueType="num">
                                      <p:cBhvr additive="base">
                                        <p:cTn dur="500"/>
                                        <p:tgtEl>
                                          <p:spTgt spid="5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grpSp>
        <p:nvGrpSpPr>
          <p:cNvPr id="603" name="Google Shape;603;p13"/>
          <p:cNvGrpSpPr/>
          <p:nvPr/>
        </p:nvGrpSpPr>
        <p:grpSpPr>
          <a:xfrm>
            <a:off x="1517041" y="123432"/>
            <a:ext cx="10019071" cy="1248697"/>
            <a:chOff x="560438" y="1150374"/>
            <a:chExt cx="10019071" cy="1248697"/>
          </a:xfrm>
        </p:grpSpPr>
        <p:sp>
          <p:nvSpPr>
            <p:cNvPr id="604" name="Google Shape;604;p13"/>
            <p:cNvSpPr/>
            <p:nvPr/>
          </p:nvSpPr>
          <p:spPr>
            <a:xfrm>
              <a:off x="560438" y="1150374"/>
              <a:ext cx="10019071" cy="1248697"/>
            </a:xfrm>
            <a:prstGeom prst="roundRect">
              <a:avLst>
                <a:gd fmla="val 16667"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5" name="Google Shape;605;p13"/>
            <p:cNvSpPr/>
            <p:nvPr/>
          </p:nvSpPr>
          <p:spPr>
            <a:xfrm>
              <a:off x="639096" y="1209367"/>
              <a:ext cx="9861753" cy="113071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a:solidFill>
                    <a:srgbClr val="2DAA9A"/>
                  </a:solidFill>
                  <a:latin typeface="Calibri"/>
                  <a:ea typeface="Calibri"/>
                  <a:cs typeface="Calibri"/>
                  <a:sym typeface="Calibri"/>
                </a:rPr>
                <a:t>1. Trước khi viết</a:t>
              </a:r>
              <a:endParaRPr sz="3600">
                <a:solidFill>
                  <a:srgbClr val="2DAA9A"/>
                </a:solidFill>
                <a:latin typeface="Calibri"/>
                <a:ea typeface="Calibri"/>
                <a:cs typeface="Calibri"/>
                <a:sym typeface="Calibri"/>
              </a:endParaRPr>
            </a:p>
          </p:txBody>
        </p:sp>
      </p:grpSp>
      <p:sp>
        <p:nvSpPr>
          <p:cNvPr id="606" name="Google Shape;606;p13"/>
          <p:cNvSpPr txBox="1"/>
          <p:nvPr/>
        </p:nvSpPr>
        <p:spPr>
          <a:xfrm>
            <a:off x="-1190389" y="1460185"/>
            <a:ext cx="7975021" cy="72173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4000">
                <a:solidFill>
                  <a:schemeClr val="dk1"/>
                </a:solidFill>
                <a:latin typeface="Calibri"/>
                <a:ea typeface="Calibri"/>
                <a:cs typeface="Calibri"/>
                <a:sym typeface="Calibri"/>
              </a:rPr>
              <a:t>c. Gieo vần, ngắt nhịp</a:t>
            </a:r>
            <a:endParaRPr sz="4000">
              <a:solidFill>
                <a:schemeClr val="dk1"/>
              </a:solidFill>
              <a:latin typeface="Calibri"/>
              <a:ea typeface="Calibri"/>
              <a:cs typeface="Calibri"/>
              <a:sym typeface="Calibri"/>
            </a:endParaRPr>
          </a:p>
        </p:txBody>
      </p:sp>
      <p:sp>
        <p:nvSpPr>
          <p:cNvPr id="607" name="Google Shape;607;p13"/>
          <p:cNvSpPr/>
          <p:nvPr/>
        </p:nvSpPr>
        <p:spPr>
          <a:xfrm>
            <a:off x="986096" y="2005581"/>
            <a:ext cx="10696740" cy="4728987"/>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Ví dụ : Gió và tình yêu/ thổi trên đất nước tôi</a:t>
            </a:r>
            <a:endParaRPr sz="30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lang="en-US" sz="3000">
                <a:solidFill>
                  <a:schemeClr val="dk1"/>
                </a:solidFill>
                <a:latin typeface="Times New Roman"/>
                <a:ea typeface="Times New Roman"/>
                <a:cs typeface="Times New Roman"/>
                <a:sym typeface="Times New Roman"/>
              </a:rPr>
              <a:t>            Gió rừng cao/ xạc xào lá </a:t>
            </a:r>
            <a:r>
              <a:rPr b="1" lang="en-US" sz="3000">
                <a:solidFill>
                  <a:schemeClr val="dk1"/>
                </a:solidFill>
                <a:latin typeface="Times New Roman"/>
                <a:ea typeface="Times New Roman"/>
                <a:cs typeface="Times New Roman"/>
                <a:sym typeface="Times New Roman"/>
              </a:rPr>
              <a:t>đổ</a:t>
            </a:r>
            <a:endParaRPr b="1" sz="30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b="1" lang="en-US" sz="3000">
                <a:solidFill>
                  <a:schemeClr val="dk1"/>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Gió mù mịt/ những con đường bụi </a:t>
            </a:r>
            <a:r>
              <a:rPr b="1" lang="en-US" sz="3000">
                <a:solidFill>
                  <a:schemeClr val="dk1"/>
                </a:solidFill>
                <a:latin typeface="Times New Roman"/>
                <a:ea typeface="Times New Roman"/>
                <a:cs typeface="Times New Roman"/>
                <a:sym typeface="Times New Roman"/>
              </a:rPr>
              <a:t>đỏ</a:t>
            </a:r>
            <a:endParaRPr b="1" sz="30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lang="en-US" sz="3000">
                <a:solidFill>
                  <a:schemeClr val="dk1"/>
                </a:solidFill>
                <a:latin typeface="Times New Roman"/>
                <a:ea typeface="Times New Roman"/>
                <a:cs typeface="Times New Roman"/>
                <a:sym typeface="Times New Roman"/>
              </a:rPr>
              <a:t>            Những dòng song/ ào ạt cánh buồm </a:t>
            </a:r>
            <a:r>
              <a:rPr b="1" lang="en-US" sz="3000">
                <a:solidFill>
                  <a:schemeClr val="dk1"/>
                </a:solidFill>
                <a:latin typeface="Times New Roman"/>
                <a:ea typeface="Times New Roman"/>
                <a:cs typeface="Times New Roman"/>
                <a:sym typeface="Times New Roman"/>
              </a:rPr>
              <a:t>căng</a:t>
            </a:r>
            <a:endParaRPr b="1" sz="30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lang="en-US" sz="3000">
                <a:solidFill>
                  <a:schemeClr val="dk1"/>
                </a:solidFill>
                <a:latin typeface="Times New Roman"/>
                <a:ea typeface="Times New Roman"/>
                <a:cs typeface="Times New Roman"/>
                <a:sym typeface="Times New Roman"/>
              </a:rPr>
              <a:t>            Chớm heo may/ trên những ngọn cau vàng</a:t>
            </a:r>
            <a:endParaRPr sz="30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lang="en-US" sz="3000">
                <a:solidFill>
                  <a:schemeClr val="dk1"/>
                </a:solidFill>
                <a:latin typeface="Arial"/>
                <a:ea typeface="Arial"/>
                <a:cs typeface="Arial"/>
                <a:sym typeface="Arial"/>
              </a:rPr>
              <a:t>           </a:t>
            </a:r>
            <a:r>
              <a:rPr lang="en-US" sz="3000">
                <a:solidFill>
                  <a:schemeClr val="dk1"/>
                </a:solidFill>
                <a:latin typeface="Times New Roman"/>
                <a:ea typeface="Times New Roman"/>
                <a:cs typeface="Times New Roman"/>
                <a:sym typeface="Times New Roman"/>
              </a:rPr>
              <a:t>Nồm nam thổi,/ khắp đồng bông gạo </a:t>
            </a:r>
            <a:r>
              <a:rPr b="1" lang="en-US" sz="3000">
                <a:solidFill>
                  <a:schemeClr val="dk1"/>
                </a:solidFill>
                <a:latin typeface="Times New Roman"/>
                <a:ea typeface="Times New Roman"/>
                <a:cs typeface="Times New Roman"/>
                <a:sym typeface="Times New Roman"/>
              </a:rPr>
              <a:t>trắng</a:t>
            </a:r>
            <a:endParaRPr b="1" sz="30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lang="en-US" sz="3000">
                <a:solidFill>
                  <a:schemeClr val="dk1"/>
                </a:solidFill>
                <a:latin typeface="Times New Roman"/>
                <a:ea typeface="Times New Roman"/>
                <a:cs typeface="Times New Roman"/>
                <a:sym typeface="Times New Roman"/>
              </a:rPr>
              <a:t>           Người xa cách/ vẩn chung trời gió lộng</a:t>
            </a:r>
            <a:endParaRPr sz="30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lang="en-US" sz="3000">
                <a:solidFill>
                  <a:schemeClr val="dk1"/>
                </a:solidFill>
                <a:latin typeface="Times New Roman"/>
                <a:ea typeface="Times New Roman"/>
                <a:cs typeface="Times New Roman"/>
                <a:sym typeface="Times New Roman"/>
              </a:rPr>
              <a:t>           Thương vệt bùn/ trên áo gió khô se</a:t>
            </a:r>
            <a:endParaRPr sz="30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3"/>
                                        </p:tgtEl>
                                        <p:attrNameLst>
                                          <p:attrName>style.visibility</p:attrName>
                                        </p:attrNameLst>
                                      </p:cBhvr>
                                      <p:to>
                                        <p:strVal val="visible"/>
                                      </p:to>
                                    </p:set>
                                    <p:anim calcmode="lin" valueType="num">
                                      <p:cBhvr additive="base">
                                        <p:cTn dur="500"/>
                                        <p:tgtEl>
                                          <p:spTgt spid="6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14"/>
          <p:cNvSpPr/>
          <p:nvPr/>
        </p:nvSpPr>
        <p:spPr>
          <a:xfrm>
            <a:off x="0" y="0"/>
            <a:ext cx="12192635" cy="68611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13" name="Google Shape;613;p14"/>
          <p:cNvGrpSpPr/>
          <p:nvPr/>
        </p:nvGrpSpPr>
        <p:grpSpPr>
          <a:xfrm>
            <a:off x="-2857" y="-46943"/>
            <a:ext cx="14859129" cy="7544810"/>
            <a:chOff x="-4" y="-74"/>
            <a:chExt cx="23400" cy="11882"/>
          </a:xfrm>
        </p:grpSpPr>
        <p:grpSp>
          <p:nvGrpSpPr>
            <p:cNvPr id="614" name="Google Shape;614;p14"/>
            <p:cNvGrpSpPr/>
            <p:nvPr/>
          </p:nvGrpSpPr>
          <p:grpSpPr>
            <a:xfrm>
              <a:off x="-4" y="-6"/>
              <a:ext cx="4232" cy="10782"/>
              <a:chOff x="-4" y="19"/>
              <a:chExt cx="4232" cy="10782"/>
            </a:xfrm>
          </p:grpSpPr>
          <p:sp>
            <p:nvSpPr>
              <p:cNvPr id="615" name="Google Shape;615;p14"/>
              <p:cNvSpPr/>
              <p:nvPr/>
            </p:nvSpPr>
            <p:spPr>
              <a:xfrm rot="5400000">
                <a:off x="-3093" y="3670"/>
                <a:ext cx="10219" cy="4042"/>
              </a:xfrm>
              <a:custGeom>
                <a:rect b="b" l="l" r="r" t="t"/>
                <a:pathLst>
                  <a:path extrusionOk="0" h="2153151" w="5443637">
                    <a:moveTo>
                      <a:pt x="4820955" y="1710"/>
                    </a:moveTo>
                    <a:cubicBezTo>
                      <a:pt x="4860212" y="-598"/>
                      <a:pt x="4898807" y="-605"/>
                      <a:pt x="4936706" y="1902"/>
                    </a:cubicBezTo>
                    <a:cubicBezTo>
                      <a:pt x="5088304" y="11929"/>
                      <a:pt x="5257548" y="46219"/>
                      <a:pt x="5425038" y="103193"/>
                    </a:cubicBezTo>
                    <a:lnTo>
                      <a:pt x="5443637" y="110181"/>
                    </a:lnTo>
                    <a:lnTo>
                      <a:pt x="5443637" y="2153151"/>
                    </a:lnTo>
                    <a:lnTo>
                      <a:pt x="0" y="2153151"/>
                    </a:lnTo>
                    <a:lnTo>
                      <a:pt x="49" y="2147092"/>
                    </a:lnTo>
                    <a:cubicBezTo>
                      <a:pt x="70034" y="802590"/>
                      <a:pt x="1925655" y="1313495"/>
                      <a:pt x="2722897" y="945178"/>
                    </a:cubicBezTo>
                    <a:cubicBezTo>
                      <a:pt x="3494422" y="588743"/>
                      <a:pt x="4232107" y="36324"/>
                      <a:pt x="4820955" y="1710"/>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6" name="Google Shape;616;p14"/>
              <p:cNvSpPr/>
              <p:nvPr/>
            </p:nvSpPr>
            <p:spPr>
              <a:xfrm rot="5400000">
                <a:off x="-3262" y="3281"/>
                <a:ext cx="10751" cy="4227"/>
              </a:xfrm>
              <a:custGeom>
                <a:rect b="b" l="l" r="r" t="t"/>
                <a:pathLst>
                  <a:path extrusionOk="0" h="2277873" w="5753482">
                    <a:moveTo>
                      <a:pt x="19" y="2277873"/>
                    </a:moveTo>
                    <a:cubicBezTo>
                      <a:pt x="-6399" y="1113216"/>
                      <a:pt x="1650751" y="1693939"/>
                      <a:pt x="2425585" y="1315345"/>
                    </a:cubicBezTo>
                    <a:cubicBezTo>
                      <a:pt x="3200419" y="936751"/>
                      <a:pt x="4094372" y="64061"/>
                      <a:pt x="4649021" y="6310"/>
                    </a:cubicBezTo>
                    <a:cubicBezTo>
                      <a:pt x="5203670" y="-51441"/>
                      <a:pt x="5560400" y="288652"/>
                      <a:pt x="5753482" y="968837"/>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617" name="Google Shape;617;p14"/>
            <p:cNvGrpSpPr/>
            <p:nvPr/>
          </p:nvGrpSpPr>
          <p:grpSpPr>
            <a:xfrm>
              <a:off x="16152" y="-74"/>
              <a:ext cx="3411" cy="5253"/>
              <a:chOff x="16152" y="-49"/>
              <a:chExt cx="3411" cy="5253"/>
            </a:xfrm>
          </p:grpSpPr>
          <p:sp>
            <p:nvSpPr>
              <p:cNvPr id="618" name="Google Shape;618;p14"/>
              <p:cNvSpPr/>
              <p:nvPr/>
            </p:nvSpPr>
            <p:spPr>
              <a:xfrm flipH="1" rot="-5400000">
                <a:off x="15373" y="730"/>
                <a:ext cx="4576" cy="3019"/>
              </a:xfrm>
              <a:custGeom>
                <a:rect b="b" l="l" r="r" t="t"/>
                <a:pathLst>
                  <a:path extrusionOk="0" h="2346051" w="3556001">
                    <a:moveTo>
                      <a:pt x="914344" y="1091"/>
                    </a:moveTo>
                    <a:cubicBezTo>
                      <a:pt x="1423084" y="17657"/>
                      <a:pt x="1952843" y="222610"/>
                      <a:pt x="2430863" y="596106"/>
                    </a:cubicBezTo>
                    <a:cubicBezTo>
                      <a:pt x="3174449" y="1177101"/>
                      <a:pt x="3830778" y="1805516"/>
                      <a:pt x="3438830" y="2307077"/>
                    </a:cubicBezTo>
                    <a:lnTo>
                      <a:pt x="3401736" y="2346051"/>
                    </a:lnTo>
                    <a:lnTo>
                      <a:pt x="0" y="2346051"/>
                    </a:lnTo>
                    <a:lnTo>
                      <a:pt x="0" y="199042"/>
                    </a:lnTo>
                    <a:lnTo>
                      <a:pt x="98382" y="151316"/>
                    </a:lnTo>
                    <a:cubicBezTo>
                      <a:pt x="355565" y="40829"/>
                      <a:pt x="631711" y="-8113"/>
                      <a:pt x="914344" y="1091"/>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9" name="Google Shape;619;p14"/>
              <p:cNvSpPr/>
              <p:nvPr/>
            </p:nvSpPr>
            <p:spPr>
              <a:xfrm flipH="1" rot="-5123206">
                <a:off x="15369" y="1097"/>
                <a:ext cx="5031" cy="2961"/>
              </a:xfrm>
              <a:custGeom>
                <a:rect b="b" l="l" r="r" t="t"/>
                <a:pathLst>
                  <a:path extrusionOk="0" h="1847630" w="3045409">
                    <a:moveTo>
                      <a:pt x="0" y="151316"/>
                    </a:moveTo>
                    <a:cubicBezTo>
                      <a:pt x="257183" y="40829"/>
                      <a:pt x="533329" y="-8113"/>
                      <a:pt x="815962" y="1091"/>
                    </a:cubicBezTo>
                    <a:cubicBezTo>
                      <a:pt x="1324702" y="17657"/>
                      <a:pt x="2021176" y="420858"/>
                      <a:pt x="2371083" y="728614"/>
                    </a:cubicBezTo>
                    <a:cubicBezTo>
                      <a:pt x="2720990" y="1036370"/>
                      <a:pt x="3307350" y="1346069"/>
                      <a:pt x="2915402" y="1847630"/>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620" name="Google Shape;620;p14"/>
            <p:cNvGrpSpPr/>
            <p:nvPr/>
          </p:nvGrpSpPr>
          <p:grpSpPr>
            <a:xfrm>
              <a:off x="15614" y="5026"/>
              <a:ext cx="7782" cy="6782"/>
              <a:chOff x="388" y="3167"/>
              <a:chExt cx="10103" cy="8803"/>
            </a:xfrm>
          </p:grpSpPr>
          <p:grpSp>
            <p:nvGrpSpPr>
              <p:cNvPr id="621" name="Google Shape;621;p14"/>
              <p:cNvGrpSpPr/>
              <p:nvPr/>
            </p:nvGrpSpPr>
            <p:grpSpPr>
              <a:xfrm rot="-6017583">
                <a:off x="847" y="5046"/>
                <a:ext cx="6478" cy="6341"/>
                <a:chOff x="1124025" y="238125"/>
                <a:chExt cx="5272075" cy="5173200"/>
              </a:xfrm>
            </p:grpSpPr>
            <p:sp>
              <p:nvSpPr>
                <p:cNvPr id="622" name="Google Shape;622;p14"/>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3" name="Google Shape;623;p14"/>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4" name="Google Shape;624;p14"/>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5" name="Google Shape;625;p14"/>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6" name="Google Shape;626;p14"/>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7" name="Google Shape;627;p14"/>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8" name="Google Shape;628;p14"/>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9" name="Google Shape;629;p14"/>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0" name="Google Shape;630;p14"/>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1" name="Google Shape;631;p14"/>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2" name="Google Shape;632;p14"/>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3" name="Google Shape;633;p14"/>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4" name="Google Shape;634;p14"/>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5" name="Google Shape;635;p14"/>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6" name="Google Shape;636;p14"/>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7" name="Google Shape;637;p14"/>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38" name="Google Shape;638;p14"/>
              <p:cNvGrpSpPr/>
              <p:nvPr/>
            </p:nvGrpSpPr>
            <p:grpSpPr>
              <a:xfrm>
                <a:off x="4639" y="3167"/>
                <a:ext cx="4067" cy="7749"/>
                <a:chOff x="2453075" y="238700"/>
                <a:chExt cx="2722850" cy="5187200"/>
              </a:xfrm>
            </p:grpSpPr>
            <p:sp>
              <p:nvSpPr>
                <p:cNvPr id="639" name="Google Shape;639;p14"/>
                <p:cNvSpPr/>
                <p:nvPr/>
              </p:nvSpPr>
              <p:spPr>
                <a:xfrm>
                  <a:off x="2453075" y="238700"/>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0" name="Google Shape;640;p14"/>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1" name="Google Shape;641;p14"/>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2" name="Google Shape;642;p14"/>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3" name="Google Shape;643;p14"/>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4" name="Google Shape;644;p14"/>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5" name="Google Shape;645;p14"/>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6" name="Google Shape;646;p14"/>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7" name="Google Shape;647;p14"/>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8" name="Google Shape;648;p14"/>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9" name="Google Shape;649;p14"/>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50" name="Google Shape;650;p14"/>
              <p:cNvGrpSpPr/>
              <p:nvPr/>
            </p:nvGrpSpPr>
            <p:grpSpPr>
              <a:xfrm flipH="1" rot="-940811">
                <a:off x="3208" y="4967"/>
                <a:ext cx="3176" cy="6030"/>
                <a:chOff x="2392800" y="238125"/>
                <a:chExt cx="2677175" cy="5084850"/>
              </a:xfrm>
            </p:grpSpPr>
            <p:sp>
              <p:nvSpPr>
                <p:cNvPr id="651" name="Google Shape;651;p14"/>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2" name="Google Shape;652;p14"/>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3" name="Google Shape;653;p14"/>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4" name="Google Shape;654;p14"/>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5" name="Google Shape;655;p14"/>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6" name="Google Shape;656;p14"/>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7" name="Google Shape;657;p14"/>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8" name="Google Shape;658;p14"/>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9" name="Google Shape;659;p14"/>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0" name="Google Shape;660;p14"/>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1" name="Google Shape;661;p14"/>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62" name="Google Shape;662;p14"/>
              <p:cNvGrpSpPr/>
              <p:nvPr/>
            </p:nvGrpSpPr>
            <p:grpSpPr>
              <a:xfrm flipH="1" rot="-7768348">
                <a:off x="4989" y="5712"/>
                <a:ext cx="4710" cy="4274"/>
                <a:chOff x="508050" y="242250"/>
                <a:chExt cx="6512250" cy="5147800"/>
              </a:xfrm>
            </p:grpSpPr>
            <p:sp>
              <p:nvSpPr>
                <p:cNvPr id="663" name="Google Shape;663;p14"/>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4" name="Google Shape;664;p14"/>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5" name="Google Shape;665;p14"/>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6" name="Google Shape;666;p14"/>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7" name="Google Shape;667;p14"/>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8" name="Google Shape;668;p14"/>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9" name="Google Shape;669;p14"/>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pic>
        <p:nvPicPr>
          <p:cNvPr id="670" name="Google Shape;670;p14"/>
          <p:cNvPicPr preferRelativeResize="0"/>
          <p:nvPr/>
        </p:nvPicPr>
        <p:blipFill rotWithShape="1">
          <a:blip r:embed="rId3">
            <a:alphaModFix/>
          </a:blip>
          <a:srcRect b="0" l="0" r="0" t="0"/>
          <a:stretch/>
        </p:blipFill>
        <p:spPr>
          <a:xfrm>
            <a:off x="-257220" y="3002367"/>
            <a:ext cx="5371562" cy="4482813"/>
          </a:xfrm>
          <a:prstGeom prst="rect">
            <a:avLst/>
          </a:prstGeom>
          <a:noFill/>
          <a:ln>
            <a:noFill/>
          </a:ln>
        </p:spPr>
      </p:pic>
      <p:sp>
        <p:nvSpPr>
          <p:cNvPr id="671" name="Google Shape;671;p14"/>
          <p:cNvSpPr/>
          <p:nvPr/>
        </p:nvSpPr>
        <p:spPr>
          <a:xfrm>
            <a:off x="1850020" y="1069959"/>
            <a:ext cx="9364715" cy="164301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3000">
                <a:solidFill>
                  <a:schemeClr val="dk1"/>
                </a:solidFill>
                <a:latin typeface="Times New Roman"/>
                <a:ea typeface="Times New Roman"/>
                <a:cs typeface="Times New Roman"/>
                <a:sym typeface="Times New Roman"/>
              </a:rPr>
              <a:t>Dựa vào ví dụ</a:t>
            </a:r>
            <a:endParaRPr b="1" sz="3000">
              <a:solidFill>
                <a:schemeClr val="dk1"/>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b="1" lang="en-US" sz="3000">
                <a:solidFill>
                  <a:schemeClr val="dk1"/>
                </a:solidFill>
                <a:latin typeface="Times New Roman"/>
                <a:ea typeface="Times New Roman"/>
                <a:cs typeface="Times New Roman"/>
                <a:sym typeface="Times New Roman"/>
              </a:rPr>
              <a:t>? Em hãy tìm các tiếng phù hợp vào chỗ trống trong những dòng thơ sau đây để tập gieo vần.</a:t>
            </a:r>
            <a:endParaRPr b="1" sz="30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20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5"/>
          <p:cNvSpPr/>
          <p:nvPr/>
        </p:nvSpPr>
        <p:spPr>
          <a:xfrm>
            <a:off x="1901169" y="795170"/>
            <a:ext cx="8389661" cy="526766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2600">
                <a:solidFill>
                  <a:schemeClr val="dk1"/>
                </a:solidFill>
                <a:latin typeface="Times New Roman"/>
                <a:ea typeface="Times New Roman"/>
                <a:cs typeface="Times New Roman"/>
                <a:sym typeface="Times New Roman"/>
              </a:rPr>
              <a:t>“ Em ơi em, hãy nghe anh hỏi</a:t>
            </a:r>
            <a:endParaRPr sz="26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n-US" sz="2600">
                <a:solidFill>
                  <a:schemeClr val="dk1"/>
                </a:solidFill>
                <a:latin typeface="Times New Roman"/>
                <a:ea typeface="Times New Roman"/>
                <a:cs typeface="Times New Roman"/>
                <a:sym typeface="Times New Roman"/>
              </a:rPr>
              <a:t>Xong đoạn đường này các em làm đâu</a:t>
            </a:r>
            <a:endParaRPr sz="26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n-US" sz="2600">
                <a:solidFill>
                  <a:schemeClr val="dk1"/>
                </a:solidFill>
                <a:latin typeface="Times New Roman"/>
                <a:ea typeface="Times New Roman"/>
                <a:cs typeface="Times New Roman"/>
                <a:sym typeface="Times New Roman"/>
              </a:rPr>
              <a:t>Em đã tìm em rất lâu, rất</a:t>
            </a:r>
            <a:r>
              <a:rPr b="1" lang="en-US" sz="2600">
                <a:solidFill>
                  <a:schemeClr val="dk1"/>
                </a:solidFill>
                <a:latin typeface="Times New Roman"/>
                <a:ea typeface="Times New Roman"/>
                <a:cs typeface="Times New Roman"/>
                <a:sym typeface="Times New Roman"/>
              </a:rPr>
              <a:t>…</a:t>
            </a:r>
            <a:endParaRPr b="1" sz="26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n-US" sz="2600">
                <a:solidFill>
                  <a:schemeClr val="dk1"/>
                </a:solidFill>
                <a:latin typeface="Times New Roman"/>
                <a:ea typeface="Times New Roman"/>
                <a:cs typeface="Times New Roman"/>
                <a:sym typeface="Times New Roman"/>
              </a:rPr>
              <a:t>Cô gái ở Thạch Kim, Thạch Nhọn</a:t>
            </a:r>
            <a:endParaRPr sz="26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n-US" sz="2600">
                <a:solidFill>
                  <a:schemeClr val="dk1"/>
                </a:solidFill>
                <a:latin typeface="Times New Roman"/>
                <a:ea typeface="Times New Roman"/>
                <a:cs typeface="Times New Roman"/>
                <a:sym typeface="Times New Roman"/>
              </a:rPr>
              <a:t>Khăn xanh, khăn xanh phơi đầy lán sớm</a:t>
            </a:r>
            <a:endParaRPr sz="26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n-US" sz="2600">
                <a:solidFill>
                  <a:schemeClr val="dk1"/>
                </a:solidFill>
                <a:latin typeface="Times New Roman"/>
                <a:ea typeface="Times New Roman"/>
                <a:cs typeface="Times New Roman"/>
                <a:sym typeface="Times New Roman"/>
              </a:rPr>
              <a:t>Sách giấy mở tung trắng cả rừng chiều</a:t>
            </a:r>
            <a:endParaRPr sz="26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n-US" sz="2600">
                <a:solidFill>
                  <a:schemeClr val="dk1"/>
                </a:solidFill>
                <a:latin typeface="Times New Roman"/>
                <a:ea typeface="Times New Roman"/>
                <a:cs typeface="Times New Roman"/>
                <a:sym typeface="Times New Roman"/>
              </a:rPr>
              <a:t>Anh đã đi rất nhiều, rất</a:t>
            </a:r>
            <a:r>
              <a:rPr b="1" lang="en-US" sz="2600">
                <a:solidFill>
                  <a:schemeClr val="dk1"/>
                </a:solidFill>
                <a:latin typeface="Times New Roman"/>
                <a:ea typeface="Times New Roman"/>
                <a:cs typeface="Times New Roman"/>
                <a:sym typeface="Times New Roman"/>
              </a:rPr>
              <a:t>…</a:t>
            </a:r>
            <a:endParaRPr b="1" sz="26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n-US" sz="2600">
                <a:solidFill>
                  <a:schemeClr val="dk1"/>
                </a:solidFill>
                <a:latin typeface="Times New Roman"/>
                <a:ea typeface="Times New Roman"/>
                <a:cs typeface="Times New Roman"/>
                <a:sym typeface="Times New Roman"/>
              </a:rPr>
              <a:t>Những con đường như tình yêu mới mẻ</a:t>
            </a:r>
            <a:endParaRPr sz="26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n-US" sz="2600">
                <a:solidFill>
                  <a:schemeClr val="dk1"/>
                </a:solidFill>
                <a:latin typeface="Times New Roman"/>
                <a:ea typeface="Times New Roman"/>
                <a:cs typeface="Times New Roman"/>
                <a:sym typeface="Times New Roman"/>
              </a:rPr>
              <a:t>Đất rất hồng và người rất </a:t>
            </a:r>
            <a:r>
              <a:rPr b="1" lang="en-US" sz="2600">
                <a:solidFill>
                  <a:schemeClr val="dk1"/>
                </a:solidFill>
                <a:latin typeface="Times New Roman"/>
                <a:ea typeface="Times New Roman"/>
                <a:cs typeface="Times New Roman"/>
                <a:sym typeface="Times New Roman"/>
              </a:rPr>
              <a:t>…</a:t>
            </a:r>
            <a:endParaRPr b="1" sz="26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en-US" sz="2600">
                <a:solidFill>
                  <a:schemeClr val="dk1"/>
                </a:solidFill>
                <a:latin typeface="Times New Roman"/>
                <a:ea typeface="Times New Roman"/>
                <a:cs typeface="Times New Roman"/>
                <a:sym typeface="Times New Roman"/>
              </a:rPr>
              <a:t>Nhưng chẳng thấy em, cô gái ở Thạch Nhọn, Thạch Kim”</a:t>
            </a:r>
            <a:endParaRPr sz="26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grpSp>
        <p:nvGrpSpPr>
          <p:cNvPr id="681" name="Google Shape;681;p16"/>
          <p:cNvGrpSpPr/>
          <p:nvPr/>
        </p:nvGrpSpPr>
        <p:grpSpPr>
          <a:xfrm>
            <a:off x="1517041" y="123432"/>
            <a:ext cx="10019071" cy="1248697"/>
            <a:chOff x="560438" y="1150374"/>
            <a:chExt cx="10019071" cy="1248697"/>
          </a:xfrm>
        </p:grpSpPr>
        <p:sp>
          <p:nvSpPr>
            <p:cNvPr id="682" name="Google Shape;682;p16"/>
            <p:cNvSpPr/>
            <p:nvPr/>
          </p:nvSpPr>
          <p:spPr>
            <a:xfrm>
              <a:off x="560438" y="1150374"/>
              <a:ext cx="10019071" cy="1248697"/>
            </a:xfrm>
            <a:prstGeom prst="roundRect">
              <a:avLst>
                <a:gd fmla="val 16667"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3" name="Google Shape;683;p16"/>
            <p:cNvSpPr/>
            <p:nvPr/>
          </p:nvSpPr>
          <p:spPr>
            <a:xfrm>
              <a:off x="639096" y="1209367"/>
              <a:ext cx="9861753" cy="113071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a:solidFill>
                    <a:srgbClr val="2DAA9A"/>
                  </a:solidFill>
                  <a:latin typeface="Calibri"/>
                  <a:ea typeface="Calibri"/>
                  <a:cs typeface="Calibri"/>
                  <a:sym typeface="Calibri"/>
                </a:rPr>
                <a:t>2. Viết bài</a:t>
              </a:r>
              <a:endParaRPr sz="3600">
                <a:solidFill>
                  <a:srgbClr val="2DAA9A"/>
                </a:solidFill>
                <a:latin typeface="Calibri"/>
                <a:ea typeface="Calibri"/>
                <a:cs typeface="Calibri"/>
                <a:sym typeface="Calibri"/>
              </a:endParaRPr>
            </a:p>
          </p:txBody>
        </p:sp>
      </p:grpSp>
      <p:sp>
        <p:nvSpPr>
          <p:cNvPr id="684" name="Google Shape;684;p16"/>
          <p:cNvSpPr/>
          <p:nvPr/>
        </p:nvSpPr>
        <p:spPr>
          <a:xfrm>
            <a:off x="628357" y="1823005"/>
            <a:ext cx="6096000" cy="203440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 Hình dung về hình ảnh trung tâm của bài thơ và cảm xúc chủ đạo để cho dòng cảm xúc trôi chảy theo sự vận động của hình ảnh.</a:t>
            </a:r>
            <a:endParaRPr sz="3000">
              <a:solidFill>
                <a:schemeClr val="dk1"/>
              </a:solidFill>
              <a:latin typeface="Arial"/>
              <a:ea typeface="Arial"/>
              <a:cs typeface="Arial"/>
              <a:sym typeface="Arial"/>
            </a:endParaRPr>
          </a:p>
        </p:txBody>
      </p:sp>
      <p:sp>
        <p:nvSpPr>
          <p:cNvPr id="685" name="Google Shape;685;p16"/>
          <p:cNvSpPr/>
          <p:nvPr/>
        </p:nvSpPr>
        <p:spPr>
          <a:xfrm>
            <a:off x="5622387" y="3574049"/>
            <a:ext cx="6096000" cy="104644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 Viết câu thơi đầu tiên diễn tả ấn tượng, cảm xúc nổi bật về đối tượng.</a:t>
            </a:r>
            <a:endParaRPr sz="3000">
              <a:solidFill>
                <a:schemeClr val="dk1"/>
              </a:solidFill>
              <a:latin typeface="Arial"/>
              <a:ea typeface="Arial"/>
              <a:cs typeface="Arial"/>
              <a:sym typeface="Arial"/>
            </a:endParaRPr>
          </a:p>
        </p:txBody>
      </p:sp>
      <p:sp>
        <p:nvSpPr>
          <p:cNvPr id="686" name="Google Shape;686;p16"/>
          <p:cNvSpPr/>
          <p:nvPr/>
        </p:nvSpPr>
        <p:spPr>
          <a:xfrm>
            <a:off x="1517041" y="4831504"/>
            <a:ext cx="6096000" cy="203440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 Từ dòng thơ đầu tiên, hãy diễn tả cảm xúc theo phương diện khác nhau của hình ảnh hoặc sự vận động của hình ảnh.</a:t>
            </a:r>
            <a:endParaRPr sz="30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1"/>
                                        </p:tgtEl>
                                        <p:attrNameLst>
                                          <p:attrName>style.visibility</p:attrName>
                                        </p:attrNameLst>
                                      </p:cBhvr>
                                      <p:to>
                                        <p:strVal val="visible"/>
                                      </p:to>
                                    </p:set>
                                    <p:anim calcmode="lin" valueType="num">
                                      <p:cBhvr additive="base">
                                        <p:cTn dur="500"/>
                                        <p:tgtEl>
                                          <p:spTgt spid="6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10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10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6"/>
                                        </p:tgtEl>
                                        <p:attrNameLst>
                                          <p:attrName>style.visibility</p:attrName>
                                        </p:attrNameLst>
                                      </p:cBhvr>
                                      <p:to>
                                        <p:strVal val="visible"/>
                                      </p:to>
                                    </p:set>
                                    <p:anim calcmode="lin" valueType="num">
                                      <p:cBhvr additive="base">
                                        <p:cTn dur="500"/>
                                        <p:tgtEl>
                                          <p:spTgt spid="6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grpSp>
        <p:nvGrpSpPr>
          <p:cNvPr id="691" name="Google Shape;691;p17"/>
          <p:cNvGrpSpPr/>
          <p:nvPr/>
        </p:nvGrpSpPr>
        <p:grpSpPr>
          <a:xfrm>
            <a:off x="1517041" y="123432"/>
            <a:ext cx="10019071" cy="1248697"/>
            <a:chOff x="560438" y="1150374"/>
            <a:chExt cx="10019071" cy="1248697"/>
          </a:xfrm>
        </p:grpSpPr>
        <p:sp>
          <p:nvSpPr>
            <p:cNvPr id="692" name="Google Shape;692;p17"/>
            <p:cNvSpPr/>
            <p:nvPr/>
          </p:nvSpPr>
          <p:spPr>
            <a:xfrm>
              <a:off x="560438" y="1150374"/>
              <a:ext cx="10019071" cy="1248697"/>
            </a:xfrm>
            <a:prstGeom prst="roundRect">
              <a:avLst>
                <a:gd fmla="val 16667"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3" name="Google Shape;693;p17"/>
            <p:cNvSpPr/>
            <p:nvPr/>
          </p:nvSpPr>
          <p:spPr>
            <a:xfrm>
              <a:off x="639096" y="1209367"/>
              <a:ext cx="9861753" cy="113071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a:solidFill>
                    <a:srgbClr val="2DAA9A"/>
                  </a:solidFill>
                  <a:latin typeface="Calibri"/>
                  <a:ea typeface="Calibri"/>
                  <a:cs typeface="Calibri"/>
                  <a:sym typeface="Calibri"/>
                </a:rPr>
                <a:t>2. Viết bài</a:t>
              </a:r>
              <a:endParaRPr sz="3600">
                <a:solidFill>
                  <a:srgbClr val="2DAA9A"/>
                </a:solidFill>
                <a:latin typeface="Calibri"/>
                <a:ea typeface="Calibri"/>
                <a:cs typeface="Calibri"/>
                <a:sym typeface="Calibri"/>
              </a:endParaRPr>
            </a:p>
          </p:txBody>
        </p:sp>
      </p:grpSp>
      <p:sp>
        <p:nvSpPr>
          <p:cNvPr id="694" name="Google Shape;694;p17"/>
          <p:cNvSpPr/>
          <p:nvPr/>
        </p:nvSpPr>
        <p:spPr>
          <a:xfrm>
            <a:off x="839372" y="2083728"/>
            <a:ext cx="6096000" cy="104644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 Lựa chọn từ ngữ, hình ảnh rất quan trọng đối với việc biểu đạt cảm xúc.</a:t>
            </a:r>
            <a:endParaRPr sz="3000">
              <a:solidFill>
                <a:schemeClr val="dk1"/>
              </a:solidFill>
              <a:latin typeface="Arial"/>
              <a:ea typeface="Arial"/>
              <a:cs typeface="Arial"/>
              <a:sym typeface="Arial"/>
            </a:endParaRPr>
          </a:p>
        </p:txBody>
      </p:sp>
      <p:sp>
        <p:nvSpPr>
          <p:cNvPr id="695" name="Google Shape;695;p17"/>
          <p:cNvSpPr/>
          <p:nvPr/>
        </p:nvSpPr>
        <p:spPr>
          <a:xfrm>
            <a:off x="4890868" y="3727833"/>
            <a:ext cx="6096000" cy="203440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 Để tạo dư âm cho phần kết thúc có thể nêu cảm nghĩ của mình về sự vật, hiện tượng; nêu ý nghĩa thông điệp muốn gửi gắm qua bài thơ.</a:t>
            </a:r>
            <a:endParaRPr sz="30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1"/>
                                        </p:tgtEl>
                                        <p:attrNameLst>
                                          <p:attrName>style.visibility</p:attrName>
                                        </p:attrNameLst>
                                      </p:cBhvr>
                                      <p:to>
                                        <p:strVal val="visible"/>
                                      </p:to>
                                    </p:set>
                                    <p:anim calcmode="lin" valueType="num">
                                      <p:cBhvr additive="base">
                                        <p:cTn dur="500"/>
                                        <p:tgtEl>
                                          <p:spTgt spid="6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4"/>
                                        </p:tgtEl>
                                        <p:attrNameLst>
                                          <p:attrName>style.visibility</p:attrName>
                                        </p:attrNameLst>
                                      </p:cBhvr>
                                      <p:to>
                                        <p:strVal val="visible"/>
                                      </p:to>
                                    </p:set>
                                    <p:anim calcmode="lin" valueType="num">
                                      <p:cBhvr additive="base">
                                        <p:cTn dur="500"/>
                                        <p:tgtEl>
                                          <p:spTgt spid="6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grpSp>
        <p:nvGrpSpPr>
          <p:cNvPr id="700" name="Google Shape;700;p18"/>
          <p:cNvGrpSpPr/>
          <p:nvPr/>
        </p:nvGrpSpPr>
        <p:grpSpPr>
          <a:xfrm>
            <a:off x="1517041" y="123432"/>
            <a:ext cx="10019071" cy="1248697"/>
            <a:chOff x="560438" y="1150374"/>
            <a:chExt cx="10019071" cy="1248697"/>
          </a:xfrm>
        </p:grpSpPr>
        <p:sp>
          <p:nvSpPr>
            <p:cNvPr id="701" name="Google Shape;701;p18"/>
            <p:cNvSpPr/>
            <p:nvPr/>
          </p:nvSpPr>
          <p:spPr>
            <a:xfrm>
              <a:off x="560438" y="1150374"/>
              <a:ext cx="10019071" cy="1248697"/>
            </a:xfrm>
            <a:prstGeom prst="roundRect">
              <a:avLst>
                <a:gd fmla="val 16667"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2" name="Google Shape;702;p18"/>
            <p:cNvSpPr/>
            <p:nvPr/>
          </p:nvSpPr>
          <p:spPr>
            <a:xfrm>
              <a:off x="639096" y="1209367"/>
              <a:ext cx="9861753" cy="113071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a:solidFill>
                    <a:srgbClr val="2DAA9A"/>
                  </a:solidFill>
                  <a:latin typeface="Calibri"/>
                  <a:ea typeface="Calibri"/>
                  <a:cs typeface="Calibri"/>
                  <a:sym typeface="Calibri"/>
                </a:rPr>
                <a:t>2. Viết bài</a:t>
              </a:r>
              <a:endParaRPr sz="3600">
                <a:solidFill>
                  <a:srgbClr val="2DAA9A"/>
                </a:solidFill>
                <a:latin typeface="Calibri"/>
                <a:ea typeface="Calibri"/>
                <a:cs typeface="Calibri"/>
                <a:sym typeface="Calibri"/>
              </a:endParaRPr>
            </a:p>
          </p:txBody>
        </p:sp>
      </p:grpSp>
      <p:sp>
        <p:nvSpPr>
          <p:cNvPr id="703" name="Google Shape;703;p18"/>
          <p:cNvSpPr txBox="1"/>
          <p:nvPr/>
        </p:nvSpPr>
        <p:spPr>
          <a:xfrm>
            <a:off x="1339985" y="2663584"/>
            <a:ext cx="9512030"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chemeClr val="dk1"/>
                </a:solidFill>
                <a:latin typeface="Bebas Neue"/>
                <a:ea typeface="Bebas Neue"/>
                <a:cs typeface="Bebas Neue"/>
                <a:sym typeface="Bebas Neue"/>
              </a:rPr>
              <a:t>Em hãy viết một bài thơ tự do theo chủ đề em thích</a:t>
            </a:r>
            <a:endParaRPr sz="8800">
              <a:solidFill>
                <a:schemeClr val="dk1"/>
              </a:solidFill>
              <a:latin typeface="Bebas Neue"/>
              <a:ea typeface="Bebas Neue"/>
              <a:cs typeface="Bebas Neue"/>
              <a:sym typeface="Bebas Neue"/>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0"/>
                                        </p:tgtEl>
                                        <p:attrNameLst>
                                          <p:attrName>style.visibility</p:attrName>
                                        </p:attrNameLst>
                                      </p:cBhvr>
                                      <p:to>
                                        <p:strVal val="visible"/>
                                      </p:to>
                                    </p:set>
                                    <p:anim calcmode="lin" valueType="num">
                                      <p:cBhvr additive="base">
                                        <p:cTn dur="500"/>
                                        <p:tgtEl>
                                          <p:spTgt spid="7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grpSp>
        <p:nvGrpSpPr>
          <p:cNvPr id="708" name="Google Shape;708;p19"/>
          <p:cNvGrpSpPr/>
          <p:nvPr/>
        </p:nvGrpSpPr>
        <p:grpSpPr>
          <a:xfrm>
            <a:off x="1517041" y="123432"/>
            <a:ext cx="10019071" cy="1248697"/>
            <a:chOff x="560438" y="1150374"/>
            <a:chExt cx="10019071" cy="1248697"/>
          </a:xfrm>
        </p:grpSpPr>
        <p:sp>
          <p:nvSpPr>
            <p:cNvPr id="709" name="Google Shape;709;p19"/>
            <p:cNvSpPr/>
            <p:nvPr/>
          </p:nvSpPr>
          <p:spPr>
            <a:xfrm>
              <a:off x="560438" y="1150374"/>
              <a:ext cx="10019071" cy="1248697"/>
            </a:xfrm>
            <a:prstGeom prst="roundRect">
              <a:avLst>
                <a:gd fmla="val 16667"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0" name="Google Shape;710;p19"/>
            <p:cNvSpPr/>
            <p:nvPr/>
          </p:nvSpPr>
          <p:spPr>
            <a:xfrm>
              <a:off x="639096" y="1209367"/>
              <a:ext cx="9861753" cy="113071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a:solidFill>
                    <a:srgbClr val="2DAA9A"/>
                  </a:solidFill>
                  <a:latin typeface="Calibri"/>
                  <a:ea typeface="Calibri"/>
                  <a:cs typeface="Calibri"/>
                  <a:sym typeface="Calibri"/>
                </a:rPr>
                <a:t>3. Chỉnh sử bài viết.</a:t>
              </a:r>
              <a:endParaRPr sz="3600">
                <a:solidFill>
                  <a:srgbClr val="2DAA9A"/>
                </a:solidFill>
                <a:latin typeface="Calibri"/>
                <a:ea typeface="Calibri"/>
                <a:cs typeface="Calibri"/>
                <a:sym typeface="Calibri"/>
              </a:endParaRPr>
            </a:p>
          </p:txBody>
        </p:sp>
      </p:grpSp>
      <p:sp>
        <p:nvSpPr>
          <p:cNvPr id="711" name="Google Shape;711;p19"/>
          <p:cNvSpPr/>
          <p:nvPr/>
        </p:nvSpPr>
        <p:spPr>
          <a:xfrm>
            <a:off x="534721" y="1753608"/>
            <a:ext cx="9828332" cy="55245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Sau khi hoàn thành bài thơ rà soát và chỉnh sửa theo gợi ý sau:</a:t>
            </a:r>
            <a:endParaRPr sz="3000">
              <a:solidFill>
                <a:schemeClr val="dk1"/>
              </a:solidFill>
              <a:latin typeface="Arial"/>
              <a:ea typeface="Arial"/>
              <a:cs typeface="Arial"/>
              <a:sym typeface="Arial"/>
            </a:endParaRPr>
          </a:p>
        </p:txBody>
      </p:sp>
      <p:sp>
        <p:nvSpPr>
          <p:cNvPr id="712" name="Google Shape;712;p19"/>
          <p:cNvSpPr/>
          <p:nvPr/>
        </p:nvSpPr>
        <p:spPr>
          <a:xfrm>
            <a:off x="658102" y="2435224"/>
            <a:ext cx="10471656" cy="16430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 Hình thức nghệ thuật:</a:t>
            </a:r>
            <a:endParaRPr sz="3000">
              <a:solidFill>
                <a:schemeClr val="dk1"/>
              </a:solidFill>
              <a:latin typeface="Arial"/>
              <a:ea typeface="Arial"/>
              <a:cs typeface="Arial"/>
              <a:sym typeface="Arial"/>
            </a:endParaRPr>
          </a:p>
          <a:p>
            <a:pPr indent="0" lvl="0" marL="0" marR="0" rtl="0" algn="just">
              <a:lnSpc>
                <a:spcPct val="107000"/>
              </a:lnSpc>
              <a:spcBef>
                <a:spcPts val="800"/>
              </a:spcBef>
              <a:spcAft>
                <a:spcPts val="0"/>
              </a:spcAft>
              <a:buNone/>
            </a:pPr>
            <a:r>
              <a:rPr lang="en-US" sz="3000">
                <a:solidFill>
                  <a:schemeClr val="dk1"/>
                </a:solidFill>
                <a:latin typeface="Times New Roman"/>
                <a:ea typeface="Times New Roman"/>
                <a:cs typeface="Times New Roman"/>
                <a:sym typeface="Times New Roman"/>
              </a:rPr>
              <a:t>Vần trong bài thơ, nhịp thơ linh hoạt, phù hợp với cảm xúc, hình ảnh sinh động, biện pháp tu từ đa dạng, phong phú, từ ngữ đặc sắc</a:t>
            </a:r>
            <a:endParaRPr sz="3000">
              <a:solidFill>
                <a:schemeClr val="dk1"/>
              </a:solidFill>
              <a:latin typeface="Arial"/>
              <a:ea typeface="Arial"/>
              <a:cs typeface="Arial"/>
              <a:sym typeface="Arial"/>
            </a:endParaRPr>
          </a:p>
        </p:txBody>
      </p:sp>
      <p:sp>
        <p:nvSpPr>
          <p:cNvPr id="713" name="Google Shape;713;p19"/>
          <p:cNvSpPr/>
          <p:nvPr/>
        </p:nvSpPr>
        <p:spPr>
          <a:xfrm>
            <a:off x="1290747" y="4207395"/>
            <a:ext cx="9206366" cy="55245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-Nội dung: Cảm giác chân thức , nội dung ý nghĩa sâu sắc.</a:t>
            </a:r>
            <a:endParaRPr sz="3000">
              <a:solidFill>
                <a:schemeClr val="dk1"/>
              </a:solidFill>
              <a:latin typeface="Arial"/>
              <a:ea typeface="Arial"/>
              <a:cs typeface="Arial"/>
              <a:sym typeface="Arial"/>
            </a:endParaRPr>
          </a:p>
        </p:txBody>
      </p:sp>
      <p:sp>
        <p:nvSpPr>
          <p:cNvPr id="714" name="Google Shape;714;p19"/>
          <p:cNvSpPr/>
          <p:nvPr/>
        </p:nvSpPr>
        <p:spPr>
          <a:xfrm>
            <a:off x="1976579" y="5141333"/>
            <a:ext cx="9898864" cy="114903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3000">
                <a:solidFill>
                  <a:schemeClr val="dk1"/>
                </a:solidFill>
                <a:latin typeface="Times New Roman"/>
                <a:ea typeface="Times New Roman"/>
                <a:cs typeface="Times New Roman"/>
                <a:sym typeface="Times New Roman"/>
              </a:rPr>
              <a:t>Các em hãy đọc lại bài thơ mình vừa sáng tác và chỉnh sửa </a:t>
            </a:r>
            <a:endParaRPr/>
          </a:p>
          <a:p>
            <a:pPr indent="0" lvl="0" marL="0" marR="0" rtl="0" algn="just">
              <a:lnSpc>
                <a:spcPct val="107000"/>
              </a:lnSpc>
              <a:spcBef>
                <a:spcPts val="800"/>
              </a:spcBef>
              <a:spcAft>
                <a:spcPts val="0"/>
              </a:spcAft>
              <a:buNone/>
            </a:pPr>
            <a:r>
              <a:rPr b="1" lang="en-US" sz="3000">
                <a:solidFill>
                  <a:schemeClr val="dk1"/>
                </a:solidFill>
                <a:latin typeface="Times New Roman"/>
                <a:ea typeface="Times New Roman"/>
                <a:cs typeface="Times New Roman"/>
                <a:sym typeface="Times New Roman"/>
              </a:rPr>
              <a:t>lại một cách hoàn chỉnh nhất !</a:t>
            </a:r>
            <a:endParaRPr b="1" sz="30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8"/>
                                        </p:tgtEl>
                                        <p:attrNameLst>
                                          <p:attrName>style.visibility</p:attrName>
                                        </p:attrNameLst>
                                      </p:cBhvr>
                                      <p:to>
                                        <p:strVal val="visible"/>
                                      </p:to>
                                    </p:set>
                                    <p:anim calcmode="lin" valueType="num">
                                      <p:cBhvr additive="base">
                                        <p:cTn dur="500"/>
                                        <p:tgtEl>
                                          <p:spTgt spid="7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1000"/>
                                        <p:tgtEl>
                                          <p:spTgt spid="7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20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grpSp>
        <p:nvGrpSpPr>
          <p:cNvPr id="719" name="Google Shape;719;p20"/>
          <p:cNvGrpSpPr/>
          <p:nvPr/>
        </p:nvGrpSpPr>
        <p:grpSpPr>
          <a:xfrm>
            <a:off x="1517041" y="123432"/>
            <a:ext cx="10019071" cy="1248697"/>
            <a:chOff x="560438" y="1150374"/>
            <a:chExt cx="10019071" cy="1248697"/>
          </a:xfrm>
        </p:grpSpPr>
        <p:sp>
          <p:nvSpPr>
            <p:cNvPr id="720" name="Google Shape;720;p20"/>
            <p:cNvSpPr/>
            <p:nvPr/>
          </p:nvSpPr>
          <p:spPr>
            <a:xfrm>
              <a:off x="560438" y="1150374"/>
              <a:ext cx="10019071" cy="1248697"/>
            </a:xfrm>
            <a:prstGeom prst="roundRect">
              <a:avLst>
                <a:gd fmla="val 16667"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1" name="Google Shape;721;p20"/>
            <p:cNvSpPr/>
            <p:nvPr/>
          </p:nvSpPr>
          <p:spPr>
            <a:xfrm>
              <a:off x="639096" y="1209367"/>
              <a:ext cx="9861753" cy="113071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a:solidFill>
                    <a:srgbClr val="2DAA9A"/>
                  </a:solidFill>
                  <a:latin typeface="Calibri"/>
                  <a:ea typeface="Calibri"/>
                  <a:cs typeface="Calibri"/>
                  <a:sym typeface="Calibri"/>
                </a:rPr>
                <a:t>3. Chỉnh sử bài viết.</a:t>
              </a:r>
              <a:endParaRPr sz="3600">
                <a:solidFill>
                  <a:srgbClr val="2DAA9A"/>
                </a:solidFill>
                <a:latin typeface="Calibri"/>
                <a:ea typeface="Calibri"/>
                <a:cs typeface="Calibri"/>
                <a:sym typeface="Calibri"/>
              </a:endParaRPr>
            </a:p>
          </p:txBody>
        </p:sp>
      </p:grpSp>
      <p:sp>
        <p:nvSpPr>
          <p:cNvPr id="722" name="Google Shape;722;p20"/>
          <p:cNvSpPr/>
          <p:nvPr/>
        </p:nvSpPr>
        <p:spPr>
          <a:xfrm>
            <a:off x="756139" y="1826716"/>
            <a:ext cx="10476522" cy="114903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3000">
                <a:solidFill>
                  <a:schemeClr val="dk1"/>
                </a:solidFill>
                <a:latin typeface="Times New Roman"/>
                <a:ea typeface="Times New Roman"/>
                <a:cs typeface="Times New Roman"/>
                <a:sym typeface="Times New Roman"/>
              </a:rPr>
              <a:t>Hai bạn trong một bàn cùng đổi chéo bài và sử dụng PHT số 2 </a:t>
            </a:r>
            <a:endParaRPr/>
          </a:p>
          <a:p>
            <a:pPr indent="0" lvl="0" marL="0" marR="0" rtl="0" algn="just">
              <a:lnSpc>
                <a:spcPct val="107000"/>
              </a:lnSpc>
              <a:spcBef>
                <a:spcPts val="800"/>
              </a:spcBef>
              <a:spcAft>
                <a:spcPts val="0"/>
              </a:spcAft>
              <a:buNone/>
            </a:pPr>
            <a:r>
              <a:rPr b="1" lang="en-US" sz="3000">
                <a:solidFill>
                  <a:schemeClr val="dk1"/>
                </a:solidFill>
                <a:latin typeface="Times New Roman"/>
                <a:ea typeface="Times New Roman"/>
                <a:cs typeface="Times New Roman"/>
                <a:sym typeface="Times New Roman"/>
              </a:rPr>
              <a:t>để đánh giá bài thơ do bạn mình sáng tác !</a:t>
            </a:r>
            <a:endParaRPr b="1" sz="30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19"/>
                                        </p:tgtEl>
                                        <p:attrNameLst>
                                          <p:attrName>style.visibility</p:attrName>
                                        </p:attrNameLst>
                                      </p:cBhvr>
                                      <p:to>
                                        <p:strVal val="visible"/>
                                      </p:to>
                                    </p:set>
                                    <p:anim calcmode="lin" valueType="num">
                                      <p:cBhvr additive="base">
                                        <p:cTn dur="500"/>
                                        <p:tgtEl>
                                          <p:spTgt spid="7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6" name="Shape 726"/>
        <p:cNvGrpSpPr/>
        <p:nvPr/>
      </p:nvGrpSpPr>
      <p:grpSpPr>
        <a:xfrm>
          <a:off x="0" y="0"/>
          <a:ext cx="0" cy="0"/>
          <a:chOff x="0" y="0"/>
          <a:chExt cx="0" cy="0"/>
        </a:xfrm>
      </p:grpSpPr>
      <p:sp>
        <p:nvSpPr>
          <p:cNvPr id="727" name="Google Shape;727;p21"/>
          <p:cNvSpPr/>
          <p:nvPr/>
        </p:nvSpPr>
        <p:spPr>
          <a:xfrm>
            <a:off x="0" y="885599"/>
            <a:ext cx="12192635" cy="68611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728" name="Google Shape;728;p21"/>
          <p:cNvGrpSpPr/>
          <p:nvPr/>
        </p:nvGrpSpPr>
        <p:grpSpPr>
          <a:xfrm>
            <a:off x="-1231655" y="-1769745"/>
            <a:ext cx="15883801" cy="10381220"/>
            <a:chOff x="-1940" y="-2787"/>
            <a:chExt cx="25014" cy="16348"/>
          </a:xfrm>
        </p:grpSpPr>
        <p:grpSp>
          <p:nvGrpSpPr>
            <p:cNvPr id="729" name="Google Shape;729;p21"/>
            <p:cNvGrpSpPr/>
            <p:nvPr/>
          </p:nvGrpSpPr>
          <p:grpSpPr>
            <a:xfrm>
              <a:off x="13786" y="-2787"/>
              <a:ext cx="9288" cy="8093"/>
              <a:chOff x="388" y="3167"/>
              <a:chExt cx="10103" cy="8803"/>
            </a:xfrm>
          </p:grpSpPr>
          <p:grpSp>
            <p:nvGrpSpPr>
              <p:cNvPr id="730" name="Google Shape;730;p21"/>
              <p:cNvGrpSpPr/>
              <p:nvPr/>
            </p:nvGrpSpPr>
            <p:grpSpPr>
              <a:xfrm rot="-6017583">
                <a:off x="847" y="5046"/>
                <a:ext cx="6478" cy="6341"/>
                <a:chOff x="1124025" y="238125"/>
                <a:chExt cx="5272075" cy="5173200"/>
              </a:xfrm>
            </p:grpSpPr>
            <p:sp>
              <p:nvSpPr>
                <p:cNvPr id="731" name="Google Shape;731;p21"/>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2" name="Google Shape;732;p21"/>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3" name="Google Shape;733;p21"/>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4" name="Google Shape;734;p21"/>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5" name="Google Shape;735;p21"/>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6" name="Google Shape;736;p21"/>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7" name="Google Shape;737;p21"/>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8" name="Google Shape;738;p21"/>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9" name="Google Shape;739;p21"/>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0" name="Google Shape;740;p21"/>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1" name="Google Shape;741;p21"/>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2" name="Google Shape;742;p21"/>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3" name="Google Shape;743;p21"/>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4" name="Google Shape;744;p21"/>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5" name="Google Shape;745;p21"/>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6" name="Google Shape;746;p21"/>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47" name="Google Shape;747;p21"/>
              <p:cNvGrpSpPr/>
              <p:nvPr/>
            </p:nvGrpSpPr>
            <p:grpSpPr>
              <a:xfrm>
                <a:off x="4639" y="3167"/>
                <a:ext cx="4067" cy="7749"/>
                <a:chOff x="2453075" y="238700"/>
                <a:chExt cx="2722850" cy="5187200"/>
              </a:xfrm>
            </p:grpSpPr>
            <p:sp>
              <p:nvSpPr>
                <p:cNvPr id="748" name="Google Shape;748;p21"/>
                <p:cNvSpPr/>
                <p:nvPr/>
              </p:nvSpPr>
              <p:spPr>
                <a:xfrm>
                  <a:off x="2453075" y="238700"/>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9" name="Google Shape;749;p21"/>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0" name="Google Shape;750;p21"/>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1" name="Google Shape;751;p21"/>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2" name="Google Shape;752;p21"/>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3" name="Google Shape;753;p21"/>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4" name="Google Shape;754;p21"/>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5" name="Google Shape;755;p21"/>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6" name="Google Shape;756;p21"/>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7" name="Google Shape;757;p21"/>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8" name="Google Shape;758;p21"/>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59" name="Google Shape;759;p21"/>
              <p:cNvGrpSpPr/>
              <p:nvPr/>
            </p:nvGrpSpPr>
            <p:grpSpPr>
              <a:xfrm flipH="1" rot="-940811">
                <a:off x="3208" y="4967"/>
                <a:ext cx="3176" cy="6030"/>
                <a:chOff x="2392800" y="238125"/>
                <a:chExt cx="2677175" cy="5084850"/>
              </a:xfrm>
            </p:grpSpPr>
            <p:sp>
              <p:nvSpPr>
                <p:cNvPr id="760" name="Google Shape;760;p21"/>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1" name="Google Shape;761;p21"/>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2" name="Google Shape;762;p21"/>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3" name="Google Shape;763;p21"/>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4" name="Google Shape;764;p21"/>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5" name="Google Shape;765;p21"/>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6" name="Google Shape;766;p21"/>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7" name="Google Shape;767;p21"/>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8" name="Google Shape;768;p21"/>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9" name="Google Shape;769;p21"/>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0" name="Google Shape;770;p21"/>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71" name="Google Shape;771;p21"/>
              <p:cNvGrpSpPr/>
              <p:nvPr/>
            </p:nvGrpSpPr>
            <p:grpSpPr>
              <a:xfrm flipH="1" rot="-7768348">
                <a:off x="4989" y="5712"/>
                <a:ext cx="4710" cy="4274"/>
                <a:chOff x="508050" y="242250"/>
                <a:chExt cx="6512250" cy="5147800"/>
              </a:xfrm>
            </p:grpSpPr>
            <p:sp>
              <p:nvSpPr>
                <p:cNvPr id="772" name="Google Shape;772;p21"/>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3" name="Google Shape;773;p21"/>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4" name="Google Shape;774;p21"/>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5" name="Google Shape;775;p21"/>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6" name="Google Shape;776;p21"/>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7" name="Google Shape;777;p21"/>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8" name="Google Shape;778;p21"/>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779" name="Google Shape;779;p21"/>
            <p:cNvGrpSpPr/>
            <p:nvPr/>
          </p:nvGrpSpPr>
          <p:grpSpPr>
            <a:xfrm>
              <a:off x="-1940" y="5448"/>
              <a:ext cx="9288" cy="8113"/>
              <a:chOff x="388" y="3145"/>
              <a:chExt cx="10103" cy="8825"/>
            </a:xfrm>
          </p:grpSpPr>
          <p:grpSp>
            <p:nvGrpSpPr>
              <p:cNvPr id="780" name="Google Shape;780;p21"/>
              <p:cNvGrpSpPr/>
              <p:nvPr/>
            </p:nvGrpSpPr>
            <p:grpSpPr>
              <a:xfrm rot="-6017583">
                <a:off x="847" y="5046"/>
                <a:ext cx="6478" cy="6341"/>
                <a:chOff x="1124025" y="238125"/>
                <a:chExt cx="5272075" cy="5173200"/>
              </a:xfrm>
            </p:grpSpPr>
            <p:sp>
              <p:nvSpPr>
                <p:cNvPr id="781" name="Google Shape;781;p21"/>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2" name="Google Shape;782;p21"/>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3" name="Google Shape;783;p21"/>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4" name="Google Shape;784;p21"/>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5" name="Google Shape;785;p21"/>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6" name="Google Shape;786;p21"/>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7" name="Google Shape;787;p21"/>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8" name="Google Shape;788;p21"/>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9" name="Google Shape;789;p21"/>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0" name="Google Shape;790;p21"/>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1" name="Google Shape;791;p21"/>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2" name="Google Shape;792;p21"/>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3" name="Google Shape;793;p21"/>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4" name="Google Shape;794;p21"/>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5" name="Google Shape;795;p21"/>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6" name="Google Shape;796;p21"/>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97" name="Google Shape;797;p21"/>
              <p:cNvGrpSpPr/>
              <p:nvPr/>
            </p:nvGrpSpPr>
            <p:grpSpPr>
              <a:xfrm>
                <a:off x="4674" y="3145"/>
                <a:ext cx="4067" cy="7771"/>
                <a:chOff x="2476379" y="224138"/>
                <a:chExt cx="2722850" cy="5201762"/>
              </a:xfrm>
            </p:grpSpPr>
            <p:sp>
              <p:nvSpPr>
                <p:cNvPr id="798" name="Google Shape;798;p21"/>
                <p:cNvSpPr/>
                <p:nvPr/>
              </p:nvSpPr>
              <p:spPr>
                <a:xfrm>
                  <a:off x="2476379" y="224138"/>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9" name="Google Shape;799;p21"/>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0" name="Google Shape;800;p21"/>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1" name="Google Shape;801;p21"/>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2" name="Google Shape;802;p21"/>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3" name="Google Shape;803;p21"/>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4" name="Google Shape;804;p21"/>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5" name="Google Shape;805;p21"/>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6" name="Google Shape;806;p21"/>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7" name="Google Shape;807;p21"/>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8" name="Google Shape;808;p21"/>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09" name="Google Shape;809;p21"/>
              <p:cNvGrpSpPr/>
              <p:nvPr/>
            </p:nvGrpSpPr>
            <p:grpSpPr>
              <a:xfrm flipH="1" rot="-940811">
                <a:off x="3208" y="4967"/>
                <a:ext cx="3176" cy="6030"/>
                <a:chOff x="2392800" y="238125"/>
                <a:chExt cx="2677175" cy="5084850"/>
              </a:xfrm>
            </p:grpSpPr>
            <p:sp>
              <p:nvSpPr>
                <p:cNvPr id="810" name="Google Shape;810;p21"/>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1" name="Google Shape;811;p21"/>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2" name="Google Shape;812;p21"/>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3" name="Google Shape;813;p21"/>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4" name="Google Shape;814;p21"/>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5" name="Google Shape;815;p21"/>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6" name="Google Shape;816;p21"/>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7" name="Google Shape;817;p21"/>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8" name="Google Shape;818;p21"/>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9" name="Google Shape;819;p21"/>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0" name="Google Shape;820;p21"/>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21" name="Google Shape;821;p21"/>
              <p:cNvGrpSpPr/>
              <p:nvPr/>
            </p:nvGrpSpPr>
            <p:grpSpPr>
              <a:xfrm flipH="1" rot="-7768348">
                <a:off x="4989" y="5712"/>
                <a:ext cx="4710" cy="4274"/>
                <a:chOff x="508050" y="242250"/>
                <a:chExt cx="6512250" cy="5147800"/>
              </a:xfrm>
            </p:grpSpPr>
            <p:sp>
              <p:nvSpPr>
                <p:cNvPr id="822" name="Google Shape;822;p21"/>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3" name="Google Shape;823;p21"/>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4" name="Google Shape;824;p21"/>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5" name="Google Shape;825;p21"/>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6" name="Google Shape;826;p21"/>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7" name="Google Shape;827;p21"/>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8" name="Google Shape;828;p21"/>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829" name="Google Shape;829;p21"/>
            <p:cNvGrpSpPr/>
            <p:nvPr/>
          </p:nvGrpSpPr>
          <p:grpSpPr>
            <a:xfrm>
              <a:off x="-1" y="-549"/>
              <a:ext cx="19222" cy="11354"/>
              <a:chOff x="-22" y="-516"/>
              <a:chExt cx="19222" cy="11354"/>
            </a:xfrm>
          </p:grpSpPr>
          <p:grpSp>
            <p:nvGrpSpPr>
              <p:cNvPr id="830" name="Google Shape;830;p21"/>
              <p:cNvGrpSpPr/>
              <p:nvPr/>
            </p:nvGrpSpPr>
            <p:grpSpPr>
              <a:xfrm>
                <a:off x="0" y="-20"/>
                <a:ext cx="19200" cy="10820"/>
                <a:chOff x="0" y="-20"/>
                <a:chExt cx="19200" cy="10820"/>
              </a:xfrm>
            </p:grpSpPr>
            <p:sp>
              <p:nvSpPr>
                <p:cNvPr id="831" name="Google Shape;831;p21"/>
                <p:cNvSpPr/>
                <p:nvPr/>
              </p:nvSpPr>
              <p:spPr>
                <a:xfrm>
                  <a:off x="10627" y="7409"/>
                  <a:ext cx="8573" cy="3391"/>
                </a:xfrm>
                <a:custGeom>
                  <a:rect b="b" l="l" r="r" t="t"/>
                  <a:pathLst>
                    <a:path extrusionOk="0" h="2153151" w="5443637">
                      <a:moveTo>
                        <a:pt x="4820955" y="1710"/>
                      </a:moveTo>
                      <a:cubicBezTo>
                        <a:pt x="4860212" y="-598"/>
                        <a:pt x="4898807" y="-605"/>
                        <a:pt x="4936706" y="1902"/>
                      </a:cubicBezTo>
                      <a:cubicBezTo>
                        <a:pt x="5088304" y="11929"/>
                        <a:pt x="5257548" y="46219"/>
                        <a:pt x="5425038" y="103193"/>
                      </a:cubicBezTo>
                      <a:lnTo>
                        <a:pt x="5443637" y="110181"/>
                      </a:lnTo>
                      <a:lnTo>
                        <a:pt x="5443637" y="2153151"/>
                      </a:lnTo>
                      <a:lnTo>
                        <a:pt x="0" y="2153151"/>
                      </a:lnTo>
                      <a:lnTo>
                        <a:pt x="49" y="2147092"/>
                      </a:lnTo>
                      <a:cubicBezTo>
                        <a:pt x="70034" y="802590"/>
                        <a:pt x="1925655" y="1313495"/>
                        <a:pt x="2722897" y="945178"/>
                      </a:cubicBezTo>
                      <a:cubicBezTo>
                        <a:pt x="3494422" y="588743"/>
                        <a:pt x="4232107" y="36324"/>
                        <a:pt x="4820955" y="1710"/>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32" name="Google Shape;832;p21"/>
                <p:cNvSpPr/>
                <p:nvPr/>
              </p:nvSpPr>
              <p:spPr>
                <a:xfrm flipH="1" rot="10800000">
                  <a:off x="0" y="-20"/>
                  <a:ext cx="5787" cy="3818"/>
                </a:xfrm>
                <a:custGeom>
                  <a:rect b="b" l="l" r="r" t="t"/>
                  <a:pathLst>
                    <a:path extrusionOk="0" h="2346051" w="3556001">
                      <a:moveTo>
                        <a:pt x="914344" y="1091"/>
                      </a:moveTo>
                      <a:cubicBezTo>
                        <a:pt x="1423084" y="17657"/>
                        <a:pt x="1952843" y="222610"/>
                        <a:pt x="2430863" y="596106"/>
                      </a:cubicBezTo>
                      <a:cubicBezTo>
                        <a:pt x="3174449" y="1177101"/>
                        <a:pt x="3830778" y="1805516"/>
                        <a:pt x="3438830" y="2307077"/>
                      </a:cubicBezTo>
                      <a:lnTo>
                        <a:pt x="3401736" y="2346051"/>
                      </a:lnTo>
                      <a:lnTo>
                        <a:pt x="0" y="2346051"/>
                      </a:lnTo>
                      <a:lnTo>
                        <a:pt x="0" y="199042"/>
                      </a:lnTo>
                      <a:lnTo>
                        <a:pt x="98382" y="151316"/>
                      </a:lnTo>
                      <a:cubicBezTo>
                        <a:pt x="355565" y="40829"/>
                        <a:pt x="631711" y="-8113"/>
                        <a:pt x="914344" y="1091"/>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833" name="Google Shape;833;p21"/>
              <p:cNvSpPr/>
              <p:nvPr/>
            </p:nvSpPr>
            <p:spPr>
              <a:xfrm>
                <a:off x="10156" y="7251"/>
                <a:ext cx="9019" cy="3587"/>
              </a:xfrm>
              <a:custGeom>
                <a:rect b="b" l="l" r="r" t="t"/>
                <a:pathLst>
                  <a:path extrusionOk="0" h="2277873" w="5753482">
                    <a:moveTo>
                      <a:pt x="19" y="2277873"/>
                    </a:moveTo>
                    <a:cubicBezTo>
                      <a:pt x="-6399" y="1113216"/>
                      <a:pt x="1650751" y="1693939"/>
                      <a:pt x="2425585" y="1315345"/>
                    </a:cubicBezTo>
                    <a:cubicBezTo>
                      <a:pt x="3200419" y="936751"/>
                      <a:pt x="4094372" y="64061"/>
                      <a:pt x="4649021" y="6310"/>
                    </a:cubicBezTo>
                    <a:cubicBezTo>
                      <a:pt x="5203670" y="-51441"/>
                      <a:pt x="5560400" y="288652"/>
                      <a:pt x="5753482" y="968837"/>
                    </a:cubicBez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34" name="Google Shape;834;p21"/>
              <p:cNvSpPr/>
              <p:nvPr/>
            </p:nvSpPr>
            <p:spPr>
              <a:xfrm flipH="1" rot="-10523206">
                <a:off x="118" y="-266"/>
                <a:ext cx="6362" cy="3744"/>
              </a:xfrm>
              <a:custGeom>
                <a:rect b="b" l="l" r="r" t="t"/>
                <a:pathLst>
                  <a:path extrusionOk="0" h="1847630" w="3045409">
                    <a:moveTo>
                      <a:pt x="0" y="151316"/>
                    </a:moveTo>
                    <a:cubicBezTo>
                      <a:pt x="257183" y="40829"/>
                      <a:pt x="533329" y="-8113"/>
                      <a:pt x="815962" y="1091"/>
                    </a:cubicBezTo>
                    <a:cubicBezTo>
                      <a:pt x="1324702" y="17657"/>
                      <a:pt x="2021176" y="420858"/>
                      <a:pt x="2371083" y="728614"/>
                    </a:cubicBezTo>
                    <a:cubicBezTo>
                      <a:pt x="2720990" y="1036370"/>
                      <a:pt x="3307350" y="1346069"/>
                      <a:pt x="2915402" y="1847630"/>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sp>
        <p:nvSpPr>
          <p:cNvPr id="835" name="Google Shape;835;p21"/>
          <p:cNvSpPr txBox="1"/>
          <p:nvPr>
            <p:ph type="ctrTitle"/>
          </p:nvPr>
        </p:nvSpPr>
        <p:spPr>
          <a:xfrm>
            <a:off x="1713076" y="2084246"/>
            <a:ext cx="9478645" cy="179250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2DAA9A"/>
              </a:buClr>
              <a:buSzPts val="8800"/>
              <a:buFont typeface="Prompt Black"/>
              <a:buNone/>
            </a:pPr>
            <a:r>
              <a:rPr b="1" lang="en-US" sz="8800">
                <a:solidFill>
                  <a:srgbClr val="2DAA9A"/>
                </a:solidFill>
                <a:latin typeface="Prompt Black"/>
                <a:ea typeface="Prompt Black"/>
                <a:cs typeface="Prompt Black"/>
                <a:sym typeface="Prompt Black"/>
              </a:rPr>
              <a:t>Luyện tập</a:t>
            </a:r>
            <a:endParaRPr/>
          </a:p>
        </p:txBody>
      </p:sp>
      <p:grpSp>
        <p:nvGrpSpPr>
          <p:cNvPr id="836" name="Google Shape;836;p21"/>
          <p:cNvGrpSpPr/>
          <p:nvPr/>
        </p:nvGrpSpPr>
        <p:grpSpPr>
          <a:xfrm>
            <a:off x="5136743" y="1434280"/>
            <a:ext cx="1978281" cy="646019"/>
            <a:chOff x="8084" y="6996"/>
            <a:chExt cx="3115" cy="1018"/>
          </a:xfrm>
        </p:grpSpPr>
        <p:sp>
          <p:nvSpPr>
            <p:cNvPr id="837" name="Google Shape;837;p21"/>
            <p:cNvSpPr/>
            <p:nvPr/>
          </p:nvSpPr>
          <p:spPr>
            <a:xfrm>
              <a:off x="8084" y="7254"/>
              <a:ext cx="3115" cy="627"/>
            </a:xfrm>
            <a:prstGeom prst="roundRect">
              <a:avLst>
                <a:gd fmla="val 50000" name="adj"/>
              </a:avLst>
            </a:prstGeom>
            <a:solidFill>
              <a:srgbClr val="2DA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7E887D"/>
                </a:solidFill>
                <a:latin typeface="Arial"/>
                <a:ea typeface="Arial"/>
                <a:cs typeface="Arial"/>
                <a:sym typeface="Arial"/>
              </a:endParaRPr>
            </a:p>
          </p:txBody>
        </p:sp>
        <p:sp>
          <p:nvSpPr>
            <p:cNvPr id="838" name="Google Shape;838;p21"/>
            <p:cNvSpPr/>
            <p:nvPr/>
          </p:nvSpPr>
          <p:spPr>
            <a:xfrm>
              <a:off x="8488" y="6996"/>
              <a:ext cx="2090" cy="10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Corben"/>
                <a:buNone/>
              </a:pPr>
              <a:r>
                <a:rPr b="1" i="0" lang="en-US" sz="3600" u="none" cap="none" strike="noStrike">
                  <a:solidFill>
                    <a:srgbClr val="FFFFFF"/>
                  </a:solidFill>
                  <a:latin typeface="Corben"/>
                  <a:ea typeface="Corben"/>
                  <a:cs typeface="Corben"/>
                  <a:sym typeface="Corben"/>
                </a:rPr>
                <a:t>03</a:t>
              </a:r>
              <a:endParaRPr b="1" i="0" sz="3600" u="none" cap="none" strike="noStrike">
                <a:solidFill>
                  <a:srgbClr val="FFFFFF"/>
                </a:solidFill>
                <a:latin typeface="Corben"/>
                <a:ea typeface="Corben"/>
                <a:cs typeface="Corben"/>
                <a:sym typeface="Corben"/>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2000"/>
                                        <p:tgtEl>
                                          <p:spTgt spid="728"/>
                                        </p:tgtEl>
                                      </p:cBhvr>
                                    </p:animEffect>
                                  </p:childTnLst>
                                </p:cTn>
                              </p:par>
                              <p:par>
                                <p:cTn fill="hold" nodeType="with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1000"/>
                                        <p:tgtEl>
                                          <p:spTgt spid="835"/>
                                        </p:tgtEl>
                                      </p:cBhvr>
                                    </p:animEffect>
                                  </p:childTnLst>
                                </p:cTn>
                              </p:par>
                              <p:par>
                                <p:cTn fill="hold" nodeType="with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1000"/>
                                        <p:tgtEl>
                                          <p:spTgt spid="8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4"/>
          <p:cNvSpPr/>
          <p:nvPr/>
        </p:nvSpPr>
        <p:spPr>
          <a:xfrm>
            <a:off x="0" y="0"/>
            <a:ext cx="12192635" cy="68611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7" name="Google Shape;197;p4"/>
          <p:cNvGrpSpPr/>
          <p:nvPr/>
        </p:nvGrpSpPr>
        <p:grpSpPr>
          <a:xfrm>
            <a:off x="-2857" y="-46943"/>
            <a:ext cx="14859129" cy="7544810"/>
            <a:chOff x="-4" y="-74"/>
            <a:chExt cx="23400" cy="11882"/>
          </a:xfrm>
        </p:grpSpPr>
        <p:grpSp>
          <p:nvGrpSpPr>
            <p:cNvPr id="198" name="Google Shape;198;p4"/>
            <p:cNvGrpSpPr/>
            <p:nvPr/>
          </p:nvGrpSpPr>
          <p:grpSpPr>
            <a:xfrm>
              <a:off x="-4" y="-6"/>
              <a:ext cx="4232" cy="10782"/>
              <a:chOff x="-4" y="19"/>
              <a:chExt cx="4232" cy="10782"/>
            </a:xfrm>
          </p:grpSpPr>
          <p:sp>
            <p:nvSpPr>
              <p:cNvPr id="199" name="Google Shape;199;p4"/>
              <p:cNvSpPr/>
              <p:nvPr/>
            </p:nvSpPr>
            <p:spPr>
              <a:xfrm rot="5400000">
                <a:off x="-3093" y="3670"/>
                <a:ext cx="10219" cy="4042"/>
              </a:xfrm>
              <a:custGeom>
                <a:rect b="b" l="l" r="r" t="t"/>
                <a:pathLst>
                  <a:path extrusionOk="0" h="2153151" w="5443637">
                    <a:moveTo>
                      <a:pt x="4820955" y="1710"/>
                    </a:moveTo>
                    <a:cubicBezTo>
                      <a:pt x="4860212" y="-598"/>
                      <a:pt x="4898807" y="-605"/>
                      <a:pt x="4936706" y="1902"/>
                    </a:cubicBezTo>
                    <a:cubicBezTo>
                      <a:pt x="5088304" y="11929"/>
                      <a:pt x="5257548" y="46219"/>
                      <a:pt x="5425038" y="103193"/>
                    </a:cubicBezTo>
                    <a:lnTo>
                      <a:pt x="5443637" y="110181"/>
                    </a:lnTo>
                    <a:lnTo>
                      <a:pt x="5443637" y="2153151"/>
                    </a:lnTo>
                    <a:lnTo>
                      <a:pt x="0" y="2153151"/>
                    </a:lnTo>
                    <a:lnTo>
                      <a:pt x="49" y="2147092"/>
                    </a:lnTo>
                    <a:cubicBezTo>
                      <a:pt x="70034" y="802590"/>
                      <a:pt x="1925655" y="1313495"/>
                      <a:pt x="2722897" y="945178"/>
                    </a:cubicBezTo>
                    <a:cubicBezTo>
                      <a:pt x="3494422" y="588743"/>
                      <a:pt x="4232107" y="36324"/>
                      <a:pt x="4820955" y="1710"/>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4"/>
              <p:cNvSpPr/>
              <p:nvPr/>
            </p:nvSpPr>
            <p:spPr>
              <a:xfrm rot="5400000">
                <a:off x="-3262" y="3281"/>
                <a:ext cx="10751" cy="4227"/>
              </a:xfrm>
              <a:custGeom>
                <a:rect b="b" l="l" r="r" t="t"/>
                <a:pathLst>
                  <a:path extrusionOk="0" h="2277873" w="5753482">
                    <a:moveTo>
                      <a:pt x="19" y="2277873"/>
                    </a:moveTo>
                    <a:cubicBezTo>
                      <a:pt x="-6399" y="1113216"/>
                      <a:pt x="1650751" y="1693939"/>
                      <a:pt x="2425585" y="1315345"/>
                    </a:cubicBezTo>
                    <a:cubicBezTo>
                      <a:pt x="3200419" y="936751"/>
                      <a:pt x="4094372" y="64061"/>
                      <a:pt x="4649021" y="6310"/>
                    </a:cubicBezTo>
                    <a:cubicBezTo>
                      <a:pt x="5203670" y="-51441"/>
                      <a:pt x="5560400" y="288652"/>
                      <a:pt x="5753482" y="968837"/>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01" name="Google Shape;201;p4"/>
            <p:cNvGrpSpPr/>
            <p:nvPr/>
          </p:nvGrpSpPr>
          <p:grpSpPr>
            <a:xfrm>
              <a:off x="16152" y="-74"/>
              <a:ext cx="3411" cy="5253"/>
              <a:chOff x="16152" y="-49"/>
              <a:chExt cx="3411" cy="5253"/>
            </a:xfrm>
          </p:grpSpPr>
          <p:sp>
            <p:nvSpPr>
              <p:cNvPr id="202" name="Google Shape;202;p4"/>
              <p:cNvSpPr/>
              <p:nvPr/>
            </p:nvSpPr>
            <p:spPr>
              <a:xfrm flipH="1" rot="-5400000">
                <a:off x="15373" y="730"/>
                <a:ext cx="4576" cy="3019"/>
              </a:xfrm>
              <a:custGeom>
                <a:rect b="b" l="l" r="r" t="t"/>
                <a:pathLst>
                  <a:path extrusionOk="0" h="2346051" w="3556001">
                    <a:moveTo>
                      <a:pt x="914344" y="1091"/>
                    </a:moveTo>
                    <a:cubicBezTo>
                      <a:pt x="1423084" y="17657"/>
                      <a:pt x="1952843" y="222610"/>
                      <a:pt x="2430863" y="596106"/>
                    </a:cubicBezTo>
                    <a:cubicBezTo>
                      <a:pt x="3174449" y="1177101"/>
                      <a:pt x="3830778" y="1805516"/>
                      <a:pt x="3438830" y="2307077"/>
                    </a:cubicBezTo>
                    <a:lnTo>
                      <a:pt x="3401736" y="2346051"/>
                    </a:lnTo>
                    <a:lnTo>
                      <a:pt x="0" y="2346051"/>
                    </a:lnTo>
                    <a:lnTo>
                      <a:pt x="0" y="199042"/>
                    </a:lnTo>
                    <a:lnTo>
                      <a:pt x="98382" y="151316"/>
                    </a:lnTo>
                    <a:cubicBezTo>
                      <a:pt x="355565" y="40829"/>
                      <a:pt x="631711" y="-8113"/>
                      <a:pt x="914344" y="1091"/>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4"/>
              <p:cNvSpPr/>
              <p:nvPr/>
            </p:nvSpPr>
            <p:spPr>
              <a:xfrm flipH="1" rot="-5123206">
                <a:off x="15369" y="1097"/>
                <a:ext cx="5031" cy="2961"/>
              </a:xfrm>
              <a:custGeom>
                <a:rect b="b" l="l" r="r" t="t"/>
                <a:pathLst>
                  <a:path extrusionOk="0" h="1847630" w="3045409">
                    <a:moveTo>
                      <a:pt x="0" y="151316"/>
                    </a:moveTo>
                    <a:cubicBezTo>
                      <a:pt x="257183" y="40829"/>
                      <a:pt x="533329" y="-8113"/>
                      <a:pt x="815962" y="1091"/>
                    </a:cubicBezTo>
                    <a:cubicBezTo>
                      <a:pt x="1324702" y="17657"/>
                      <a:pt x="2021176" y="420858"/>
                      <a:pt x="2371083" y="728614"/>
                    </a:cubicBezTo>
                    <a:cubicBezTo>
                      <a:pt x="2720990" y="1036370"/>
                      <a:pt x="3307350" y="1346069"/>
                      <a:pt x="2915402" y="1847630"/>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04" name="Google Shape;204;p4"/>
            <p:cNvGrpSpPr/>
            <p:nvPr/>
          </p:nvGrpSpPr>
          <p:grpSpPr>
            <a:xfrm>
              <a:off x="15614" y="5026"/>
              <a:ext cx="7782" cy="6782"/>
              <a:chOff x="388" y="3167"/>
              <a:chExt cx="10103" cy="8803"/>
            </a:xfrm>
          </p:grpSpPr>
          <p:grpSp>
            <p:nvGrpSpPr>
              <p:cNvPr id="205" name="Google Shape;205;p4"/>
              <p:cNvGrpSpPr/>
              <p:nvPr/>
            </p:nvGrpSpPr>
            <p:grpSpPr>
              <a:xfrm rot="-6017583">
                <a:off x="847" y="5046"/>
                <a:ext cx="6478" cy="6341"/>
                <a:chOff x="1124025" y="238125"/>
                <a:chExt cx="5272075" cy="5173200"/>
              </a:xfrm>
            </p:grpSpPr>
            <p:sp>
              <p:nvSpPr>
                <p:cNvPr id="206" name="Google Shape;206;p4"/>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 name="Google Shape;207;p4"/>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 name="Google Shape;208;p4"/>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 name="Google Shape;209;p4"/>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 name="Google Shape;210;p4"/>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1" name="Google Shape;211;p4"/>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 name="Google Shape;212;p4"/>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 name="Google Shape;213;p4"/>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 name="Google Shape;214;p4"/>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 name="Google Shape;215;p4"/>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 name="Google Shape;216;p4"/>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 name="Google Shape;217;p4"/>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 name="Google Shape;218;p4"/>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 name="Google Shape;219;p4"/>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 name="Google Shape;220;p4"/>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 name="Google Shape;221;p4"/>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2" name="Google Shape;222;p4"/>
              <p:cNvGrpSpPr/>
              <p:nvPr/>
            </p:nvGrpSpPr>
            <p:grpSpPr>
              <a:xfrm>
                <a:off x="4639" y="3167"/>
                <a:ext cx="4067" cy="7749"/>
                <a:chOff x="2453075" y="238700"/>
                <a:chExt cx="2722850" cy="5187200"/>
              </a:xfrm>
            </p:grpSpPr>
            <p:sp>
              <p:nvSpPr>
                <p:cNvPr id="223" name="Google Shape;223;p4"/>
                <p:cNvSpPr/>
                <p:nvPr/>
              </p:nvSpPr>
              <p:spPr>
                <a:xfrm>
                  <a:off x="2453075" y="238700"/>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 name="Google Shape;224;p4"/>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 name="Google Shape;225;p4"/>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 name="Google Shape;226;p4"/>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 name="Google Shape;227;p4"/>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 name="Google Shape;228;p4"/>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 name="Google Shape;229;p4"/>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 name="Google Shape;230;p4"/>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 name="Google Shape;231;p4"/>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2" name="Google Shape;232;p4"/>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 name="Google Shape;233;p4"/>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4" name="Google Shape;234;p4"/>
              <p:cNvGrpSpPr/>
              <p:nvPr/>
            </p:nvGrpSpPr>
            <p:grpSpPr>
              <a:xfrm flipH="1" rot="-940811">
                <a:off x="3208" y="4967"/>
                <a:ext cx="3176" cy="6030"/>
                <a:chOff x="2392800" y="238125"/>
                <a:chExt cx="2677175" cy="5084850"/>
              </a:xfrm>
            </p:grpSpPr>
            <p:sp>
              <p:nvSpPr>
                <p:cNvPr id="235" name="Google Shape;235;p4"/>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 name="Google Shape;236;p4"/>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 name="Google Shape;237;p4"/>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 name="Google Shape;238;p4"/>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 name="Google Shape;239;p4"/>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 name="Google Shape;240;p4"/>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 name="Google Shape;241;p4"/>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 name="Google Shape;242;p4"/>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 name="Google Shape;243;p4"/>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 name="Google Shape;244;p4"/>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 name="Google Shape;245;p4"/>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46" name="Google Shape;246;p4"/>
              <p:cNvGrpSpPr/>
              <p:nvPr/>
            </p:nvGrpSpPr>
            <p:grpSpPr>
              <a:xfrm flipH="1" rot="-7768348">
                <a:off x="4989" y="5712"/>
                <a:ext cx="4710" cy="4274"/>
                <a:chOff x="508050" y="242250"/>
                <a:chExt cx="6512250" cy="5147800"/>
              </a:xfrm>
            </p:grpSpPr>
            <p:sp>
              <p:nvSpPr>
                <p:cNvPr id="247" name="Google Shape;247;p4"/>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 name="Google Shape;248;p4"/>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 name="Google Shape;249;p4"/>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 name="Google Shape;250;p4"/>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 name="Google Shape;251;p4"/>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 name="Google Shape;252;p4"/>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 name="Google Shape;253;p4"/>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pic>
        <p:nvPicPr>
          <p:cNvPr id="254" name="Google Shape;254;p4"/>
          <p:cNvPicPr preferRelativeResize="0"/>
          <p:nvPr/>
        </p:nvPicPr>
        <p:blipFill rotWithShape="1">
          <a:blip r:embed="rId3">
            <a:alphaModFix/>
          </a:blip>
          <a:srcRect b="0" l="0" r="0" t="0"/>
          <a:stretch/>
        </p:blipFill>
        <p:spPr>
          <a:xfrm>
            <a:off x="-257220" y="3002367"/>
            <a:ext cx="5371562" cy="4482813"/>
          </a:xfrm>
          <a:prstGeom prst="rect">
            <a:avLst/>
          </a:prstGeom>
          <a:noFill/>
          <a:ln>
            <a:noFill/>
          </a:ln>
        </p:spPr>
      </p:pic>
      <p:sp>
        <p:nvSpPr>
          <p:cNvPr id="255" name="Google Shape;255;p4"/>
          <p:cNvSpPr txBox="1"/>
          <p:nvPr/>
        </p:nvSpPr>
        <p:spPr>
          <a:xfrm>
            <a:off x="2400598" y="739998"/>
            <a:ext cx="7329948" cy="180498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5000">
                <a:solidFill>
                  <a:schemeClr val="dk1"/>
                </a:solidFill>
                <a:latin typeface="Calibri"/>
                <a:ea typeface="Calibri"/>
                <a:cs typeface="Calibri"/>
                <a:sym typeface="Calibri"/>
              </a:rPr>
              <a:t>TRÒ CHƠI </a:t>
            </a:r>
            <a:endParaRPr/>
          </a:p>
          <a:p>
            <a:pPr indent="0" lvl="0" marL="0" marR="0" rtl="0" algn="ctr">
              <a:lnSpc>
                <a:spcPct val="107000"/>
              </a:lnSpc>
              <a:spcBef>
                <a:spcPts val="800"/>
              </a:spcBef>
              <a:spcAft>
                <a:spcPts val="0"/>
              </a:spcAft>
              <a:buNone/>
            </a:pPr>
            <a:r>
              <a:rPr i="1" lang="en-US" sz="5000">
                <a:solidFill>
                  <a:schemeClr val="dk1"/>
                </a:solidFill>
                <a:latin typeface="Calibri"/>
                <a:ea typeface="Calibri"/>
                <a:cs typeface="Calibri"/>
                <a:sym typeface="Calibri"/>
              </a:rPr>
              <a:t>“AI GIỎI HƠN”</a:t>
            </a:r>
            <a:endParaRPr sz="50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2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2" name="Shape 842"/>
        <p:cNvGrpSpPr/>
        <p:nvPr/>
      </p:nvGrpSpPr>
      <p:grpSpPr>
        <a:xfrm>
          <a:off x="0" y="0"/>
          <a:ext cx="0" cy="0"/>
          <a:chOff x="0" y="0"/>
          <a:chExt cx="0" cy="0"/>
        </a:xfrm>
      </p:grpSpPr>
      <p:sp>
        <p:nvSpPr>
          <p:cNvPr id="843" name="Google Shape;843;p22"/>
          <p:cNvSpPr txBox="1"/>
          <p:nvPr/>
        </p:nvSpPr>
        <p:spPr>
          <a:xfrm>
            <a:off x="1782097" y="2607116"/>
            <a:ext cx="8627806" cy="122450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3600">
                <a:solidFill>
                  <a:srgbClr val="2DAA9A"/>
                </a:solidFill>
                <a:latin typeface="Tahoma"/>
                <a:ea typeface="Tahoma"/>
                <a:cs typeface="Tahoma"/>
                <a:sym typeface="Tahoma"/>
              </a:rPr>
              <a:t>Nhắc lại yêu cầu đối với làm một bài thơ tự do ?</a:t>
            </a:r>
            <a:endParaRPr sz="3600">
              <a:solidFill>
                <a:srgbClr val="2DAA9A"/>
              </a:solidFill>
              <a:latin typeface="Tahoma"/>
              <a:ea typeface="Tahoma"/>
              <a:cs typeface="Tahoma"/>
              <a:sym typeface="Tahom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43"/>
                                        </p:tgtEl>
                                        <p:attrNameLst>
                                          <p:attrName>style.visibility</p:attrName>
                                        </p:attrNameLst>
                                      </p:cBhvr>
                                      <p:to>
                                        <p:strVal val="visible"/>
                                      </p:to>
                                    </p:set>
                                    <p:anim calcmode="lin" valueType="num">
                                      <p:cBhvr additive="base">
                                        <p:cTn dur="500"/>
                                        <p:tgtEl>
                                          <p:spTgt spid="8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7" name="Shape 847"/>
        <p:cNvGrpSpPr/>
        <p:nvPr/>
      </p:nvGrpSpPr>
      <p:grpSpPr>
        <a:xfrm>
          <a:off x="0" y="0"/>
          <a:ext cx="0" cy="0"/>
          <a:chOff x="0" y="0"/>
          <a:chExt cx="0" cy="0"/>
        </a:xfrm>
      </p:grpSpPr>
      <p:sp>
        <p:nvSpPr>
          <p:cNvPr id="848" name="Google Shape;848;p23"/>
          <p:cNvSpPr/>
          <p:nvPr/>
        </p:nvSpPr>
        <p:spPr>
          <a:xfrm>
            <a:off x="0" y="885599"/>
            <a:ext cx="12192635" cy="68611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849" name="Google Shape;849;p23"/>
          <p:cNvGrpSpPr/>
          <p:nvPr/>
        </p:nvGrpSpPr>
        <p:grpSpPr>
          <a:xfrm>
            <a:off x="-1231655" y="-1769745"/>
            <a:ext cx="15883801" cy="10381220"/>
            <a:chOff x="-1940" y="-2787"/>
            <a:chExt cx="25014" cy="16348"/>
          </a:xfrm>
        </p:grpSpPr>
        <p:grpSp>
          <p:nvGrpSpPr>
            <p:cNvPr id="850" name="Google Shape;850;p23"/>
            <p:cNvGrpSpPr/>
            <p:nvPr/>
          </p:nvGrpSpPr>
          <p:grpSpPr>
            <a:xfrm>
              <a:off x="13786" y="-2787"/>
              <a:ext cx="9288" cy="8093"/>
              <a:chOff x="388" y="3167"/>
              <a:chExt cx="10103" cy="8803"/>
            </a:xfrm>
          </p:grpSpPr>
          <p:grpSp>
            <p:nvGrpSpPr>
              <p:cNvPr id="851" name="Google Shape;851;p23"/>
              <p:cNvGrpSpPr/>
              <p:nvPr/>
            </p:nvGrpSpPr>
            <p:grpSpPr>
              <a:xfrm rot="-6017583">
                <a:off x="847" y="5046"/>
                <a:ext cx="6478" cy="6341"/>
                <a:chOff x="1124025" y="238125"/>
                <a:chExt cx="5272075" cy="5173200"/>
              </a:xfrm>
            </p:grpSpPr>
            <p:sp>
              <p:nvSpPr>
                <p:cNvPr id="852" name="Google Shape;852;p23"/>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3" name="Google Shape;853;p23"/>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4" name="Google Shape;854;p23"/>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5" name="Google Shape;855;p23"/>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6" name="Google Shape;856;p23"/>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7" name="Google Shape;857;p23"/>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8" name="Google Shape;858;p23"/>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9" name="Google Shape;859;p23"/>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0" name="Google Shape;860;p23"/>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1" name="Google Shape;861;p23"/>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2" name="Google Shape;862;p23"/>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3" name="Google Shape;863;p23"/>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4" name="Google Shape;864;p23"/>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5" name="Google Shape;865;p23"/>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6" name="Google Shape;866;p23"/>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7" name="Google Shape;867;p23"/>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68" name="Google Shape;868;p23"/>
              <p:cNvGrpSpPr/>
              <p:nvPr/>
            </p:nvGrpSpPr>
            <p:grpSpPr>
              <a:xfrm>
                <a:off x="4639" y="3167"/>
                <a:ext cx="4067" cy="7749"/>
                <a:chOff x="2453075" y="238700"/>
                <a:chExt cx="2722850" cy="5187200"/>
              </a:xfrm>
            </p:grpSpPr>
            <p:sp>
              <p:nvSpPr>
                <p:cNvPr id="869" name="Google Shape;869;p23"/>
                <p:cNvSpPr/>
                <p:nvPr/>
              </p:nvSpPr>
              <p:spPr>
                <a:xfrm>
                  <a:off x="2453075" y="238700"/>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0" name="Google Shape;870;p23"/>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1" name="Google Shape;871;p23"/>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2" name="Google Shape;872;p23"/>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3" name="Google Shape;873;p23"/>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4" name="Google Shape;874;p23"/>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5" name="Google Shape;875;p23"/>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6" name="Google Shape;876;p23"/>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7" name="Google Shape;877;p23"/>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8" name="Google Shape;878;p23"/>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9" name="Google Shape;879;p23"/>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80" name="Google Shape;880;p23"/>
              <p:cNvGrpSpPr/>
              <p:nvPr/>
            </p:nvGrpSpPr>
            <p:grpSpPr>
              <a:xfrm flipH="1" rot="-940811">
                <a:off x="3208" y="4967"/>
                <a:ext cx="3176" cy="6030"/>
                <a:chOff x="2392800" y="238125"/>
                <a:chExt cx="2677175" cy="5084850"/>
              </a:xfrm>
            </p:grpSpPr>
            <p:sp>
              <p:nvSpPr>
                <p:cNvPr id="881" name="Google Shape;881;p23"/>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2" name="Google Shape;882;p23"/>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3" name="Google Shape;883;p23"/>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4" name="Google Shape;884;p23"/>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5" name="Google Shape;885;p23"/>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6" name="Google Shape;886;p23"/>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7" name="Google Shape;887;p23"/>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8" name="Google Shape;888;p23"/>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9" name="Google Shape;889;p23"/>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0" name="Google Shape;890;p23"/>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1" name="Google Shape;891;p23"/>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92" name="Google Shape;892;p23"/>
              <p:cNvGrpSpPr/>
              <p:nvPr/>
            </p:nvGrpSpPr>
            <p:grpSpPr>
              <a:xfrm flipH="1" rot="-7768348">
                <a:off x="4989" y="5712"/>
                <a:ext cx="4710" cy="4274"/>
                <a:chOff x="508050" y="242250"/>
                <a:chExt cx="6512250" cy="5147800"/>
              </a:xfrm>
            </p:grpSpPr>
            <p:sp>
              <p:nvSpPr>
                <p:cNvPr id="893" name="Google Shape;893;p23"/>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4" name="Google Shape;894;p23"/>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5" name="Google Shape;895;p23"/>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6" name="Google Shape;896;p23"/>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7" name="Google Shape;897;p23"/>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8" name="Google Shape;898;p23"/>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9" name="Google Shape;899;p23"/>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900" name="Google Shape;900;p23"/>
            <p:cNvGrpSpPr/>
            <p:nvPr/>
          </p:nvGrpSpPr>
          <p:grpSpPr>
            <a:xfrm>
              <a:off x="-1940" y="5448"/>
              <a:ext cx="9288" cy="8113"/>
              <a:chOff x="388" y="3145"/>
              <a:chExt cx="10103" cy="8825"/>
            </a:xfrm>
          </p:grpSpPr>
          <p:grpSp>
            <p:nvGrpSpPr>
              <p:cNvPr id="901" name="Google Shape;901;p23"/>
              <p:cNvGrpSpPr/>
              <p:nvPr/>
            </p:nvGrpSpPr>
            <p:grpSpPr>
              <a:xfrm rot="-6017583">
                <a:off x="847" y="5046"/>
                <a:ext cx="6478" cy="6341"/>
                <a:chOff x="1124025" y="238125"/>
                <a:chExt cx="5272075" cy="5173200"/>
              </a:xfrm>
            </p:grpSpPr>
            <p:sp>
              <p:nvSpPr>
                <p:cNvPr id="902" name="Google Shape;902;p23"/>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3" name="Google Shape;903;p23"/>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4" name="Google Shape;904;p23"/>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5" name="Google Shape;905;p23"/>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6" name="Google Shape;906;p23"/>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7" name="Google Shape;907;p23"/>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8" name="Google Shape;908;p23"/>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9" name="Google Shape;909;p23"/>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0" name="Google Shape;910;p23"/>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1" name="Google Shape;911;p23"/>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2" name="Google Shape;912;p23"/>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3" name="Google Shape;913;p23"/>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4" name="Google Shape;914;p23"/>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5" name="Google Shape;915;p23"/>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6" name="Google Shape;916;p23"/>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7" name="Google Shape;917;p23"/>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18" name="Google Shape;918;p23"/>
              <p:cNvGrpSpPr/>
              <p:nvPr/>
            </p:nvGrpSpPr>
            <p:grpSpPr>
              <a:xfrm>
                <a:off x="4674" y="3145"/>
                <a:ext cx="4067" cy="7771"/>
                <a:chOff x="2476379" y="224138"/>
                <a:chExt cx="2722850" cy="5201762"/>
              </a:xfrm>
            </p:grpSpPr>
            <p:sp>
              <p:nvSpPr>
                <p:cNvPr id="919" name="Google Shape;919;p23"/>
                <p:cNvSpPr/>
                <p:nvPr/>
              </p:nvSpPr>
              <p:spPr>
                <a:xfrm>
                  <a:off x="2476379" y="224138"/>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0" name="Google Shape;920;p23"/>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1" name="Google Shape;921;p23"/>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2" name="Google Shape;922;p23"/>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3" name="Google Shape;923;p23"/>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4" name="Google Shape;924;p23"/>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5" name="Google Shape;925;p23"/>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6" name="Google Shape;926;p23"/>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7" name="Google Shape;927;p23"/>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8" name="Google Shape;928;p23"/>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9" name="Google Shape;929;p23"/>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30" name="Google Shape;930;p23"/>
              <p:cNvGrpSpPr/>
              <p:nvPr/>
            </p:nvGrpSpPr>
            <p:grpSpPr>
              <a:xfrm flipH="1" rot="-940811">
                <a:off x="3208" y="4967"/>
                <a:ext cx="3176" cy="6030"/>
                <a:chOff x="2392800" y="238125"/>
                <a:chExt cx="2677175" cy="5084850"/>
              </a:xfrm>
            </p:grpSpPr>
            <p:sp>
              <p:nvSpPr>
                <p:cNvPr id="931" name="Google Shape;931;p23"/>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2" name="Google Shape;932;p23"/>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3" name="Google Shape;933;p23"/>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4" name="Google Shape;934;p23"/>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5" name="Google Shape;935;p23"/>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6" name="Google Shape;936;p23"/>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7" name="Google Shape;937;p23"/>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8" name="Google Shape;938;p23"/>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9" name="Google Shape;939;p23"/>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0" name="Google Shape;940;p23"/>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1" name="Google Shape;941;p23"/>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42" name="Google Shape;942;p23"/>
              <p:cNvGrpSpPr/>
              <p:nvPr/>
            </p:nvGrpSpPr>
            <p:grpSpPr>
              <a:xfrm flipH="1" rot="-7768348">
                <a:off x="4989" y="5712"/>
                <a:ext cx="4710" cy="4274"/>
                <a:chOff x="508050" y="242250"/>
                <a:chExt cx="6512250" cy="5147800"/>
              </a:xfrm>
            </p:grpSpPr>
            <p:sp>
              <p:nvSpPr>
                <p:cNvPr id="943" name="Google Shape;943;p23"/>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4" name="Google Shape;944;p23"/>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5" name="Google Shape;945;p23"/>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6" name="Google Shape;946;p23"/>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7" name="Google Shape;947;p23"/>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8" name="Google Shape;948;p23"/>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9" name="Google Shape;949;p23"/>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950" name="Google Shape;950;p23"/>
            <p:cNvGrpSpPr/>
            <p:nvPr/>
          </p:nvGrpSpPr>
          <p:grpSpPr>
            <a:xfrm>
              <a:off x="-1" y="-549"/>
              <a:ext cx="19222" cy="11354"/>
              <a:chOff x="-22" y="-516"/>
              <a:chExt cx="19222" cy="11354"/>
            </a:xfrm>
          </p:grpSpPr>
          <p:grpSp>
            <p:nvGrpSpPr>
              <p:cNvPr id="951" name="Google Shape;951;p23"/>
              <p:cNvGrpSpPr/>
              <p:nvPr/>
            </p:nvGrpSpPr>
            <p:grpSpPr>
              <a:xfrm>
                <a:off x="0" y="-20"/>
                <a:ext cx="19200" cy="10820"/>
                <a:chOff x="0" y="-20"/>
                <a:chExt cx="19200" cy="10820"/>
              </a:xfrm>
            </p:grpSpPr>
            <p:sp>
              <p:nvSpPr>
                <p:cNvPr id="952" name="Google Shape;952;p23"/>
                <p:cNvSpPr/>
                <p:nvPr/>
              </p:nvSpPr>
              <p:spPr>
                <a:xfrm>
                  <a:off x="10627" y="7409"/>
                  <a:ext cx="8573" cy="3391"/>
                </a:xfrm>
                <a:custGeom>
                  <a:rect b="b" l="l" r="r" t="t"/>
                  <a:pathLst>
                    <a:path extrusionOk="0" h="2153151" w="5443637">
                      <a:moveTo>
                        <a:pt x="4820955" y="1710"/>
                      </a:moveTo>
                      <a:cubicBezTo>
                        <a:pt x="4860212" y="-598"/>
                        <a:pt x="4898807" y="-605"/>
                        <a:pt x="4936706" y="1902"/>
                      </a:cubicBezTo>
                      <a:cubicBezTo>
                        <a:pt x="5088304" y="11929"/>
                        <a:pt x="5257548" y="46219"/>
                        <a:pt x="5425038" y="103193"/>
                      </a:cubicBezTo>
                      <a:lnTo>
                        <a:pt x="5443637" y="110181"/>
                      </a:lnTo>
                      <a:lnTo>
                        <a:pt x="5443637" y="2153151"/>
                      </a:lnTo>
                      <a:lnTo>
                        <a:pt x="0" y="2153151"/>
                      </a:lnTo>
                      <a:lnTo>
                        <a:pt x="49" y="2147092"/>
                      </a:lnTo>
                      <a:cubicBezTo>
                        <a:pt x="70034" y="802590"/>
                        <a:pt x="1925655" y="1313495"/>
                        <a:pt x="2722897" y="945178"/>
                      </a:cubicBezTo>
                      <a:cubicBezTo>
                        <a:pt x="3494422" y="588743"/>
                        <a:pt x="4232107" y="36324"/>
                        <a:pt x="4820955" y="1710"/>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53" name="Google Shape;953;p23"/>
                <p:cNvSpPr/>
                <p:nvPr/>
              </p:nvSpPr>
              <p:spPr>
                <a:xfrm flipH="1" rot="10800000">
                  <a:off x="0" y="-20"/>
                  <a:ext cx="5787" cy="3818"/>
                </a:xfrm>
                <a:custGeom>
                  <a:rect b="b" l="l" r="r" t="t"/>
                  <a:pathLst>
                    <a:path extrusionOk="0" h="2346051" w="3556001">
                      <a:moveTo>
                        <a:pt x="914344" y="1091"/>
                      </a:moveTo>
                      <a:cubicBezTo>
                        <a:pt x="1423084" y="17657"/>
                        <a:pt x="1952843" y="222610"/>
                        <a:pt x="2430863" y="596106"/>
                      </a:cubicBezTo>
                      <a:cubicBezTo>
                        <a:pt x="3174449" y="1177101"/>
                        <a:pt x="3830778" y="1805516"/>
                        <a:pt x="3438830" y="2307077"/>
                      </a:cubicBezTo>
                      <a:lnTo>
                        <a:pt x="3401736" y="2346051"/>
                      </a:lnTo>
                      <a:lnTo>
                        <a:pt x="0" y="2346051"/>
                      </a:lnTo>
                      <a:lnTo>
                        <a:pt x="0" y="199042"/>
                      </a:lnTo>
                      <a:lnTo>
                        <a:pt x="98382" y="151316"/>
                      </a:lnTo>
                      <a:cubicBezTo>
                        <a:pt x="355565" y="40829"/>
                        <a:pt x="631711" y="-8113"/>
                        <a:pt x="914344" y="1091"/>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954" name="Google Shape;954;p23"/>
              <p:cNvSpPr/>
              <p:nvPr/>
            </p:nvSpPr>
            <p:spPr>
              <a:xfrm>
                <a:off x="10156" y="7251"/>
                <a:ext cx="9019" cy="3587"/>
              </a:xfrm>
              <a:custGeom>
                <a:rect b="b" l="l" r="r" t="t"/>
                <a:pathLst>
                  <a:path extrusionOk="0" h="2277873" w="5753482">
                    <a:moveTo>
                      <a:pt x="19" y="2277873"/>
                    </a:moveTo>
                    <a:cubicBezTo>
                      <a:pt x="-6399" y="1113216"/>
                      <a:pt x="1650751" y="1693939"/>
                      <a:pt x="2425585" y="1315345"/>
                    </a:cubicBezTo>
                    <a:cubicBezTo>
                      <a:pt x="3200419" y="936751"/>
                      <a:pt x="4094372" y="64061"/>
                      <a:pt x="4649021" y="6310"/>
                    </a:cubicBezTo>
                    <a:cubicBezTo>
                      <a:pt x="5203670" y="-51441"/>
                      <a:pt x="5560400" y="288652"/>
                      <a:pt x="5753482" y="968837"/>
                    </a:cubicBez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55" name="Google Shape;955;p23"/>
              <p:cNvSpPr/>
              <p:nvPr/>
            </p:nvSpPr>
            <p:spPr>
              <a:xfrm flipH="1" rot="-10523206">
                <a:off x="118" y="-266"/>
                <a:ext cx="6362" cy="3744"/>
              </a:xfrm>
              <a:custGeom>
                <a:rect b="b" l="l" r="r" t="t"/>
                <a:pathLst>
                  <a:path extrusionOk="0" h="1847630" w="3045409">
                    <a:moveTo>
                      <a:pt x="0" y="151316"/>
                    </a:moveTo>
                    <a:cubicBezTo>
                      <a:pt x="257183" y="40829"/>
                      <a:pt x="533329" y="-8113"/>
                      <a:pt x="815962" y="1091"/>
                    </a:cubicBezTo>
                    <a:cubicBezTo>
                      <a:pt x="1324702" y="17657"/>
                      <a:pt x="2021176" y="420858"/>
                      <a:pt x="2371083" y="728614"/>
                    </a:cubicBezTo>
                    <a:cubicBezTo>
                      <a:pt x="2720990" y="1036370"/>
                      <a:pt x="3307350" y="1346069"/>
                      <a:pt x="2915402" y="1847630"/>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sp>
        <p:nvSpPr>
          <p:cNvPr id="956" name="Google Shape;956;p23"/>
          <p:cNvSpPr txBox="1"/>
          <p:nvPr>
            <p:ph type="ctrTitle"/>
          </p:nvPr>
        </p:nvSpPr>
        <p:spPr>
          <a:xfrm>
            <a:off x="1713076" y="2084246"/>
            <a:ext cx="9478645" cy="179250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2DAA9A"/>
              </a:buClr>
              <a:buSzPts val="8800"/>
              <a:buFont typeface="Prompt Black"/>
              <a:buNone/>
            </a:pPr>
            <a:r>
              <a:rPr b="1" lang="en-US" sz="8800">
                <a:solidFill>
                  <a:srgbClr val="2DAA9A"/>
                </a:solidFill>
                <a:latin typeface="Prompt Black"/>
                <a:ea typeface="Prompt Black"/>
                <a:cs typeface="Prompt Black"/>
                <a:sym typeface="Prompt Black"/>
              </a:rPr>
              <a:t>Vận dụng</a:t>
            </a:r>
            <a:endParaRPr/>
          </a:p>
        </p:txBody>
      </p:sp>
      <p:grpSp>
        <p:nvGrpSpPr>
          <p:cNvPr id="957" name="Google Shape;957;p23"/>
          <p:cNvGrpSpPr/>
          <p:nvPr/>
        </p:nvGrpSpPr>
        <p:grpSpPr>
          <a:xfrm>
            <a:off x="5136743" y="1434280"/>
            <a:ext cx="1978281" cy="646019"/>
            <a:chOff x="8084" y="6996"/>
            <a:chExt cx="3115" cy="1018"/>
          </a:xfrm>
        </p:grpSpPr>
        <p:sp>
          <p:nvSpPr>
            <p:cNvPr id="958" name="Google Shape;958;p23"/>
            <p:cNvSpPr/>
            <p:nvPr/>
          </p:nvSpPr>
          <p:spPr>
            <a:xfrm>
              <a:off x="8084" y="7254"/>
              <a:ext cx="3115" cy="627"/>
            </a:xfrm>
            <a:prstGeom prst="roundRect">
              <a:avLst>
                <a:gd fmla="val 50000" name="adj"/>
              </a:avLst>
            </a:prstGeom>
            <a:solidFill>
              <a:srgbClr val="2DA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7E887D"/>
                </a:solidFill>
                <a:latin typeface="Arial"/>
                <a:ea typeface="Arial"/>
                <a:cs typeface="Arial"/>
                <a:sym typeface="Arial"/>
              </a:endParaRPr>
            </a:p>
          </p:txBody>
        </p:sp>
        <p:sp>
          <p:nvSpPr>
            <p:cNvPr id="959" name="Google Shape;959;p23"/>
            <p:cNvSpPr/>
            <p:nvPr/>
          </p:nvSpPr>
          <p:spPr>
            <a:xfrm>
              <a:off x="8488" y="6996"/>
              <a:ext cx="2090" cy="10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Corben"/>
                <a:buNone/>
              </a:pPr>
              <a:r>
                <a:rPr b="1" i="0" lang="en-US" sz="3600" u="none" cap="none" strike="noStrike">
                  <a:solidFill>
                    <a:srgbClr val="FFFFFF"/>
                  </a:solidFill>
                  <a:latin typeface="Corben"/>
                  <a:ea typeface="Corben"/>
                  <a:cs typeface="Corben"/>
                  <a:sym typeface="Corben"/>
                </a:rPr>
                <a:t>04</a:t>
              </a:r>
              <a:endParaRPr b="1" i="0" sz="3600" u="none" cap="none" strike="noStrike">
                <a:solidFill>
                  <a:srgbClr val="FFFFFF"/>
                </a:solidFill>
                <a:latin typeface="Corben"/>
                <a:ea typeface="Corben"/>
                <a:cs typeface="Corben"/>
                <a:sym typeface="Corben"/>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20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1000"/>
                                        <p:tgtEl>
                                          <p:spTgt spid="956"/>
                                        </p:tgtEl>
                                      </p:cBhvr>
                                    </p:animEffect>
                                  </p:childTnLst>
                                </p:cTn>
                              </p:par>
                              <p:par>
                                <p:cTn fill="hold" nodeType="with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1000"/>
                                        <p:tgtEl>
                                          <p:spTgt spid="9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3" name="Shape 963"/>
        <p:cNvGrpSpPr/>
        <p:nvPr/>
      </p:nvGrpSpPr>
      <p:grpSpPr>
        <a:xfrm>
          <a:off x="0" y="0"/>
          <a:ext cx="0" cy="0"/>
          <a:chOff x="0" y="0"/>
          <a:chExt cx="0" cy="0"/>
        </a:xfrm>
      </p:grpSpPr>
      <p:sp>
        <p:nvSpPr>
          <p:cNvPr id="964" name="Google Shape;964;p24"/>
          <p:cNvSpPr txBox="1"/>
          <p:nvPr/>
        </p:nvSpPr>
        <p:spPr>
          <a:xfrm>
            <a:off x="1823883" y="2000249"/>
            <a:ext cx="8401665" cy="164134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600">
                <a:solidFill>
                  <a:srgbClr val="2DAA9A"/>
                </a:solidFill>
                <a:latin typeface="Tahoma"/>
                <a:ea typeface="Tahoma"/>
                <a:cs typeface="Tahoma"/>
                <a:sym typeface="Tahoma"/>
              </a:rPr>
              <a:t>Vận dụng được kiến thức đã học để làm một bài thơ về chủ đề nhà trường !</a:t>
            </a:r>
            <a:endParaRPr sz="2800">
              <a:solidFill>
                <a:srgbClr val="2DAA9A"/>
              </a:solidFill>
              <a:latin typeface="Tahoma"/>
              <a:ea typeface="Tahoma"/>
              <a:cs typeface="Tahoma"/>
              <a:sym typeface="Tahom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500"/>
                                        <p:tgtEl>
                                          <p:spTgt spid="9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5"/>
          <p:cNvSpPr txBox="1"/>
          <p:nvPr/>
        </p:nvSpPr>
        <p:spPr>
          <a:xfrm>
            <a:off x="521185" y="229872"/>
            <a:ext cx="6105832"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chemeClr val="dk1"/>
                </a:solidFill>
                <a:latin typeface="Bebas Neue"/>
                <a:ea typeface="Bebas Neue"/>
                <a:cs typeface="Bebas Neue"/>
                <a:sym typeface="Bebas Neue"/>
              </a:rPr>
              <a:t>LUẬT CHƠI</a:t>
            </a:r>
            <a:endParaRPr/>
          </a:p>
          <a:p>
            <a:pPr indent="0" lvl="0" marL="0" marR="0" rtl="0" algn="ctr">
              <a:spcBef>
                <a:spcPts val="0"/>
              </a:spcBef>
              <a:spcAft>
                <a:spcPts val="0"/>
              </a:spcAft>
              <a:buNone/>
            </a:pPr>
            <a:r>
              <a:rPr b="1" lang="en-US" sz="3000">
                <a:solidFill>
                  <a:schemeClr val="dk1"/>
                </a:solidFill>
                <a:latin typeface="Times New Roman"/>
                <a:ea typeface="Times New Roman"/>
                <a:cs typeface="Times New Roman"/>
                <a:sym typeface="Times New Roman"/>
              </a:rPr>
              <a:t>Cả lớp chia thành 2 đội, mỗi đội biểu quyết chọn một bạn có giọng đọc tốt để thi đọc diễn cảm bài thơ sau :</a:t>
            </a:r>
            <a:endParaRPr sz="3000">
              <a:solidFill>
                <a:schemeClr val="dk1"/>
              </a:solidFill>
              <a:latin typeface="Times New Roman"/>
              <a:ea typeface="Times New Roman"/>
              <a:cs typeface="Times New Roman"/>
              <a:sym typeface="Times New Roman"/>
            </a:endParaRPr>
          </a:p>
        </p:txBody>
      </p:sp>
      <p:sp>
        <p:nvSpPr>
          <p:cNvPr id="261" name="Google Shape;261;p5"/>
          <p:cNvSpPr/>
          <p:nvPr/>
        </p:nvSpPr>
        <p:spPr>
          <a:xfrm>
            <a:off x="4116464" y="2998043"/>
            <a:ext cx="7554351" cy="2731261"/>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i="1" lang="en-US" sz="3600">
                <a:solidFill>
                  <a:schemeClr val="dk1"/>
                </a:solidFill>
                <a:latin typeface="Times New Roman"/>
                <a:ea typeface="Times New Roman"/>
                <a:cs typeface="Times New Roman"/>
                <a:sym typeface="Times New Roman"/>
              </a:rPr>
              <a:t>“ Người đã đi đâu, người hỡi ?</a:t>
            </a:r>
            <a:endParaRPr sz="3600">
              <a:solidFill>
                <a:schemeClr val="dk1"/>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i="1" lang="en-US" sz="3600">
                <a:solidFill>
                  <a:schemeClr val="dk1"/>
                </a:solidFill>
                <a:latin typeface="Times New Roman"/>
                <a:ea typeface="Times New Roman"/>
                <a:cs typeface="Times New Roman"/>
                <a:sym typeface="Times New Roman"/>
              </a:rPr>
              <a:t>Hay là trúc đi tìm mai?</a:t>
            </a:r>
            <a:endParaRPr sz="3600">
              <a:solidFill>
                <a:schemeClr val="dk1"/>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i="1" lang="en-US" sz="3600">
                <a:solidFill>
                  <a:schemeClr val="dk1"/>
                </a:solidFill>
                <a:latin typeface="Times New Roman"/>
                <a:ea typeface="Times New Roman"/>
                <a:cs typeface="Times New Roman"/>
                <a:sym typeface="Times New Roman"/>
              </a:rPr>
              <a:t>Như tìm chim trời, cá nước</a:t>
            </a:r>
            <a:endParaRPr sz="3600">
              <a:solidFill>
                <a:schemeClr val="dk1"/>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i="1" lang="en-US" sz="3600">
                <a:solidFill>
                  <a:schemeClr val="dk1"/>
                </a:solidFill>
                <a:latin typeface="Times New Roman"/>
                <a:ea typeface="Times New Roman"/>
                <a:cs typeface="Times New Roman"/>
                <a:sym typeface="Times New Roman"/>
              </a:rPr>
              <a:t>Xa xôi bể bắc, vời vợi bể đông…”</a:t>
            </a:r>
            <a:endParaRPr sz="36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6"/>
          <p:cNvSpPr/>
          <p:nvPr/>
        </p:nvSpPr>
        <p:spPr>
          <a:xfrm>
            <a:off x="0" y="0"/>
            <a:ext cx="12192635" cy="68611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67" name="Google Shape;267;p6"/>
          <p:cNvGrpSpPr/>
          <p:nvPr/>
        </p:nvGrpSpPr>
        <p:grpSpPr>
          <a:xfrm>
            <a:off x="-2857" y="-46943"/>
            <a:ext cx="14859129" cy="7544810"/>
            <a:chOff x="-4" y="-74"/>
            <a:chExt cx="23400" cy="11882"/>
          </a:xfrm>
        </p:grpSpPr>
        <p:grpSp>
          <p:nvGrpSpPr>
            <p:cNvPr id="268" name="Google Shape;268;p6"/>
            <p:cNvGrpSpPr/>
            <p:nvPr/>
          </p:nvGrpSpPr>
          <p:grpSpPr>
            <a:xfrm>
              <a:off x="-4" y="-6"/>
              <a:ext cx="4232" cy="10782"/>
              <a:chOff x="-4" y="19"/>
              <a:chExt cx="4232" cy="10782"/>
            </a:xfrm>
          </p:grpSpPr>
          <p:sp>
            <p:nvSpPr>
              <p:cNvPr id="269" name="Google Shape;269;p6"/>
              <p:cNvSpPr/>
              <p:nvPr/>
            </p:nvSpPr>
            <p:spPr>
              <a:xfrm rot="5400000">
                <a:off x="-3093" y="3670"/>
                <a:ext cx="10219" cy="4042"/>
              </a:xfrm>
              <a:custGeom>
                <a:rect b="b" l="l" r="r" t="t"/>
                <a:pathLst>
                  <a:path extrusionOk="0" h="2153151" w="5443637">
                    <a:moveTo>
                      <a:pt x="4820955" y="1710"/>
                    </a:moveTo>
                    <a:cubicBezTo>
                      <a:pt x="4860212" y="-598"/>
                      <a:pt x="4898807" y="-605"/>
                      <a:pt x="4936706" y="1902"/>
                    </a:cubicBezTo>
                    <a:cubicBezTo>
                      <a:pt x="5088304" y="11929"/>
                      <a:pt x="5257548" y="46219"/>
                      <a:pt x="5425038" y="103193"/>
                    </a:cubicBezTo>
                    <a:lnTo>
                      <a:pt x="5443637" y="110181"/>
                    </a:lnTo>
                    <a:lnTo>
                      <a:pt x="5443637" y="2153151"/>
                    </a:lnTo>
                    <a:lnTo>
                      <a:pt x="0" y="2153151"/>
                    </a:lnTo>
                    <a:lnTo>
                      <a:pt x="49" y="2147092"/>
                    </a:lnTo>
                    <a:cubicBezTo>
                      <a:pt x="70034" y="802590"/>
                      <a:pt x="1925655" y="1313495"/>
                      <a:pt x="2722897" y="945178"/>
                    </a:cubicBezTo>
                    <a:cubicBezTo>
                      <a:pt x="3494422" y="588743"/>
                      <a:pt x="4232107" y="36324"/>
                      <a:pt x="4820955" y="1710"/>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 name="Google Shape;270;p6"/>
              <p:cNvSpPr/>
              <p:nvPr/>
            </p:nvSpPr>
            <p:spPr>
              <a:xfrm rot="5400000">
                <a:off x="-3262" y="3281"/>
                <a:ext cx="10751" cy="4227"/>
              </a:xfrm>
              <a:custGeom>
                <a:rect b="b" l="l" r="r" t="t"/>
                <a:pathLst>
                  <a:path extrusionOk="0" h="2277873" w="5753482">
                    <a:moveTo>
                      <a:pt x="19" y="2277873"/>
                    </a:moveTo>
                    <a:cubicBezTo>
                      <a:pt x="-6399" y="1113216"/>
                      <a:pt x="1650751" y="1693939"/>
                      <a:pt x="2425585" y="1315345"/>
                    </a:cubicBezTo>
                    <a:cubicBezTo>
                      <a:pt x="3200419" y="936751"/>
                      <a:pt x="4094372" y="64061"/>
                      <a:pt x="4649021" y="6310"/>
                    </a:cubicBezTo>
                    <a:cubicBezTo>
                      <a:pt x="5203670" y="-51441"/>
                      <a:pt x="5560400" y="288652"/>
                      <a:pt x="5753482" y="968837"/>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71" name="Google Shape;271;p6"/>
            <p:cNvGrpSpPr/>
            <p:nvPr/>
          </p:nvGrpSpPr>
          <p:grpSpPr>
            <a:xfrm>
              <a:off x="16152" y="-74"/>
              <a:ext cx="3411" cy="5253"/>
              <a:chOff x="16152" y="-49"/>
              <a:chExt cx="3411" cy="5253"/>
            </a:xfrm>
          </p:grpSpPr>
          <p:sp>
            <p:nvSpPr>
              <p:cNvPr id="272" name="Google Shape;272;p6"/>
              <p:cNvSpPr/>
              <p:nvPr/>
            </p:nvSpPr>
            <p:spPr>
              <a:xfrm flipH="1" rot="-5400000">
                <a:off x="15373" y="730"/>
                <a:ext cx="4576" cy="3019"/>
              </a:xfrm>
              <a:custGeom>
                <a:rect b="b" l="l" r="r" t="t"/>
                <a:pathLst>
                  <a:path extrusionOk="0" h="2346051" w="3556001">
                    <a:moveTo>
                      <a:pt x="914344" y="1091"/>
                    </a:moveTo>
                    <a:cubicBezTo>
                      <a:pt x="1423084" y="17657"/>
                      <a:pt x="1952843" y="222610"/>
                      <a:pt x="2430863" y="596106"/>
                    </a:cubicBezTo>
                    <a:cubicBezTo>
                      <a:pt x="3174449" y="1177101"/>
                      <a:pt x="3830778" y="1805516"/>
                      <a:pt x="3438830" y="2307077"/>
                    </a:cubicBezTo>
                    <a:lnTo>
                      <a:pt x="3401736" y="2346051"/>
                    </a:lnTo>
                    <a:lnTo>
                      <a:pt x="0" y="2346051"/>
                    </a:lnTo>
                    <a:lnTo>
                      <a:pt x="0" y="199042"/>
                    </a:lnTo>
                    <a:lnTo>
                      <a:pt x="98382" y="151316"/>
                    </a:lnTo>
                    <a:cubicBezTo>
                      <a:pt x="355565" y="40829"/>
                      <a:pt x="631711" y="-8113"/>
                      <a:pt x="914344" y="1091"/>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 name="Google Shape;273;p6"/>
              <p:cNvSpPr/>
              <p:nvPr/>
            </p:nvSpPr>
            <p:spPr>
              <a:xfrm flipH="1" rot="-5123206">
                <a:off x="15369" y="1097"/>
                <a:ext cx="5031" cy="2961"/>
              </a:xfrm>
              <a:custGeom>
                <a:rect b="b" l="l" r="r" t="t"/>
                <a:pathLst>
                  <a:path extrusionOk="0" h="1847630" w="3045409">
                    <a:moveTo>
                      <a:pt x="0" y="151316"/>
                    </a:moveTo>
                    <a:cubicBezTo>
                      <a:pt x="257183" y="40829"/>
                      <a:pt x="533329" y="-8113"/>
                      <a:pt x="815962" y="1091"/>
                    </a:cubicBezTo>
                    <a:cubicBezTo>
                      <a:pt x="1324702" y="17657"/>
                      <a:pt x="2021176" y="420858"/>
                      <a:pt x="2371083" y="728614"/>
                    </a:cubicBezTo>
                    <a:cubicBezTo>
                      <a:pt x="2720990" y="1036370"/>
                      <a:pt x="3307350" y="1346069"/>
                      <a:pt x="2915402" y="1847630"/>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74" name="Google Shape;274;p6"/>
            <p:cNvGrpSpPr/>
            <p:nvPr/>
          </p:nvGrpSpPr>
          <p:grpSpPr>
            <a:xfrm>
              <a:off x="15614" y="5026"/>
              <a:ext cx="7782" cy="6782"/>
              <a:chOff x="388" y="3167"/>
              <a:chExt cx="10103" cy="8803"/>
            </a:xfrm>
          </p:grpSpPr>
          <p:grpSp>
            <p:nvGrpSpPr>
              <p:cNvPr id="275" name="Google Shape;275;p6"/>
              <p:cNvGrpSpPr/>
              <p:nvPr/>
            </p:nvGrpSpPr>
            <p:grpSpPr>
              <a:xfrm rot="-6017583">
                <a:off x="847" y="5046"/>
                <a:ext cx="6478" cy="6341"/>
                <a:chOff x="1124025" y="238125"/>
                <a:chExt cx="5272075" cy="5173200"/>
              </a:xfrm>
            </p:grpSpPr>
            <p:sp>
              <p:nvSpPr>
                <p:cNvPr id="276" name="Google Shape;276;p6"/>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7" name="Google Shape;277;p6"/>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 name="Google Shape;278;p6"/>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 name="Google Shape;279;p6"/>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 name="Google Shape;280;p6"/>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 name="Google Shape;281;p6"/>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 name="Google Shape;282;p6"/>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3" name="Google Shape;283;p6"/>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 name="Google Shape;284;p6"/>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 name="Google Shape;285;p6"/>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 name="Google Shape;286;p6"/>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 name="Google Shape;287;p6"/>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 name="Google Shape;288;p6"/>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 name="Google Shape;289;p6"/>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0" name="Google Shape;290;p6"/>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1" name="Google Shape;291;p6"/>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92" name="Google Shape;292;p6"/>
              <p:cNvGrpSpPr/>
              <p:nvPr/>
            </p:nvGrpSpPr>
            <p:grpSpPr>
              <a:xfrm>
                <a:off x="4639" y="3167"/>
                <a:ext cx="4067" cy="7749"/>
                <a:chOff x="2453075" y="238700"/>
                <a:chExt cx="2722850" cy="5187200"/>
              </a:xfrm>
            </p:grpSpPr>
            <p:sp>
              <p:nvSpPr>
                <p:cNvPr id="293" name="Google Shape;293;p6"/>
                <p:cNvSpPr/>
                <p:nvPr/>
              </p:nvSpPr>
              <p:spPr>
                <a:xfrm>
                  <a:off x="2453075" y="238700"/>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 name="Google Shape;294;p6"/>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 name="Google Shape;295;p6"/>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 name="Google Shape;296;p6"/>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 name="Google Shape;297;p6"/>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8" name="Google Shape;298;p6"/>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9" name="Google Shape;299;p6"/>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0" name="Google Shape;300;p6"/>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1" name="Google Shape;301;p6"/>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 name="Google Shape;302;p6"/>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 name="Google Shape;303;p6"/>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04" name="Google Shape;304;p6"/>
              <p:cNvGrpSpPr/>
              <p:nvPr/>
            </p:nvGrpSpPr>
            <p:grpSpPr>
              <a:xfrm flipH="1" rot="-940811">
                <a:off x="3208" y="4967"/>
                <a:ext cx="3176" cy="6030"/>
                <a:chOff x="2392800" y="238125"/>
                <a:chExt cx="2677175" cy="5084850"/>
              </a:xfrm>
            </p:grpSpPr>
            <p:sp>
              <p:nvSpPr>
                <p:cNvPr id="305" name="Google Shape;305;p6"/>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 name="Google Shape;306;p6"/>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 name="Google Shape;307;p6"/>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 name="Google Shape;308;p6"/>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 name="Google Shape;309;p6"/>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 name="Google Shape;310;p6"/>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 name="Google Shape;311;p6"/>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2" name="Google Shape;312;p6"/>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3" name="Google Shape;313;p6"/>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4" name="Google Shape;314;p6"/>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 name="Google Shape;315;p6"/>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16" name="Google Shape;316;p6"/>
              <p:cNvGrpSpPr/>
              <p:nvPr/>
            </p:nvGrpSpPr>
            <p:grpSpPr>
              <a:xfrm flipH="1" rot="-7768348">
                <a:off x="4989" y="5712"/>
                <a:ext cx="4710" cy="4274"/>
                <a:chOff x="508050" y="242250"/>
                <a:chExt cx="6512250" cy="5147800"/>
              </a:xfrm>
            </p:grpSpPr>
            <p:sp>
              <p:nvSpPr>
                <p:cNvPr id="317" name="Google Shape;317;p6"/>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 name="Google Shape;318;p6"/>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9" name="Google Shape;319;p6"/>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 name="Google Shape;320;p6"/>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 name="Google Shape;321;p6"/>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 name="Google Shape;322;p6"/>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3" name="Google Shape;323;p6"/>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pic>
        <p:nvPicPr>
          <p:cNvPr id="324" name="Google Shape;324;p6"/>
          <p:cNvPicPr preferRelativeResize="0"/>
          <p:nvPr/>
        </p:nvPicPr>
        <p:blipFill rotWithShape="1">
          <a:blip r:embed="rId3">
            <a:alphaModFix/>
          </a:blip>
          <a:srcRect b="0" l="0" r="0" t="0"/>
          <a:stretch/>
        </p:blipFill>
        <p:spPr>
          <a:xfrm>
            <a:off x="-257220" y="3002367"/>
            <a:ext cx="5371562" cy="4482813"/>
          </a:xfrm>
          <a:prstGeom prst="rect">
            <a:avLst/>
          </a:prstGeom>
          <a:noFill/>
          <a:ln>
            <a:noFill/>
          </a:ln>
        </p:spPr>
      </p:pic>
      <p:sp>
        <p:nvSpPr>
          <p:cNvPr id="325" name="Google Shape;325;p6"/>
          <p:cNvSpPr txBox="1"/>
          <p:nvPr/>
        </p:nvSpPr>
        <p:spPr>
          <a:xfrm>
            <a:off x="1958936" y="826678"/>
            <a:ext cx="7329948" cy="170238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5000">
                <a:solidFill>
                  <a:schemeClr val="dk1"/>
                </a:solidFill>
                <a:latin typeface="Calibri"/>
                <a:ea typeface="Calibri"/>
                <a:cs typeface="Calibri"/>
                <a:sym typeface="Calibri"/>
              </a:rPr>
              <a:t>Em hãy cho biết, khổ thơ vừa rồi thuộc thể thơ nào ?</a:t>
            </a:r>
            <a:endParaRPr sz="5000">
              <a:solidFill>
                <a:schemeClr val="dk1"/>
              </a:solidFill>
              <a:latin typeface="Calibri"/>
              <a:ea typeface="Calibri"/>
              <a:cs typeface="Calibri"/>
              <a:sym typeface="Calibri"/>
            </a:endParaRPr>
          </a:p>
        </p:txBody>
      </p:sp>
      <p:sp>
        <p:nvSpPr>
          <p:cNvPr id="326" name="Google Shape;326;p6"/>
          <p:cNvSpPr txBox="1"/>
          <p:nvPr/>
        </p:nvSpPr>
        <p:spPr>
          <a:xfrm>
            <a:off x="4572715" y="4496044"/>
            <a:ext cx="7329948" cy="87908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5000">
                <a:solidFill>
                  <a:schemeClr val="dk1"/>
                </a:solidFill>
                <a:latin typeface="Calibri"/>
                <a:ea typeface="Calibri"/>
                <a:cs typeface="Calibri"/>
                <a:sym typeface="Calibri"/>
              </a:rPr>
              <a:t>Thể thơ tự do</a:t>
            </a:r>
            <a:endParaRPr sz="50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2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7"/>
          <p:cNvSpPr/>
          <p:nvPr/>
        </p:nvSpPr>
        <p:spPr>
          <a:xfrm>
            <a:off x="0" y="0"/>
            <a:ext cx="12192635" cy="68611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32" name="Google Shape;332;p7"/>
          <p:cNvGrpSpPr/>
          <p:nvPr/>
        </p:nvGrpSpPr>
        <p:grpSpPr>
          <a:xfrm>
            <a:off x="-1231655" y="-1769745"/>
            <a:ext cx="15883801" cy="10381220"/>
            <a:chOff x="-1940" y="-2787"/>
            <a:chExt cx="25014" cy="16348"/>
          </a:xfrm>
        </p:grpSpPr>
        <p:grpSp>
          <p:nvGrpSpPr>
            <p:cNvPr id="333" name="Google Shape;333;p7"/>
            <p:cNvGrpSpPr/>
            <p:nvPr/>
          </p:nvGrpSpPr>
          <p:grpSpPr>
            <a:xfrm>
              <a:off x="13786" y="-2787"/>
              <a:ext cx="9288" cy="8093"/>
              <a:chOff x="388" y="3167"/>
              <a:chExt cx="10103" cy="8803"/>
            </a:xfrm>
          </p:grpSpPr>
          <p:grpSp>
            <p:nvGrpSpPr>
              <p:cNvPr id="334" name="Google Shape;334;p7"/>
              <p:cNvGrpSpPr/>
              <p:nvPr/>
            </p:nvGrpSpPr>
            <p:grpSpPr>
              <a:xfrm rot="-6017583">
                <a:off x="847" y="5046"/>
                <a:ext cx="6478" cy="6341"/>
                <a:chOff x="1124025" y="238125"/>
                <a:chExt cx="5272075" cy="5173200"/>
              </a:xfrm>
            </p:grpSpPr>
            <p:sp>
              <p:nvSpPr>
                <p:cNvPr id="335" name="Google Shape;335;p7"/>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 name="Google Shape;336;p7"/>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 name="Google Shape;337;p7"/>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 name="Google Shape;338;p7"/>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 name="Google Shape;339;p7"/>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0" name="Google Shape;340;p7"/>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1" name="Google Shape;341;p7"/>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2" name="Google Shape;342;p7"/>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3" name="Google Shape;343;p7"/>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4" name="Google Shape;344;p7"/>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 name="Google Shape;345;p7"/>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 name="Google Shape;346;p7"/>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 name="Google Shape;347;p7"/>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 name="Google Shape;348;p7"/>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9" name="Google Shape;349;p7"/>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0" name="Google Shape;350;p7"/>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51" name="Google Shape;351;p7"/>
              <p:cNvGrpSpPr/>
              <p:nvPr/>
            </p:nvGrpSpPr>
            <p:grpSpPr>
              <a:xfrm>
                <a:off x="4639" y="3167"/>
                <a:ext cx="4067" cy="7749"/>
                <a:chOff x="2453075" y="238700"/>
                <a:chExt cx="2722850" cy="5187200"/>
              </a:xfrm>
            </p:grpSpPr>
            <p:sp>
              <p:nvSpPr>
                <p:cNvPr id="352" name="Google Shape;352;p7"/>
                <p:cNvSpPr/>
                <p:nvPr/>
              </p:nvSpPr>
              <p:spPr>
                <a:xfrm>
                  <a:off x="2453075" y="238700"/>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3" name="Google Shape;353;p7"/>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 name="Google Shape;354;p7"/>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 name="Google Shape;355;p7"/>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 name="Google Shape;356;p7"/>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 name="Google Shape;357;p7"/>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8" name="Google Shape;358;p7"/>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 name="Google Shape;359;p7"/>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 name="Google Shape;360;p7"/>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 name="Google Shape;361;p7"/>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 name="Google Shape;362;p7"/>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63" name="Google Shape;363;p7"/>
              <p:cNvGrpSpPr/>
              <p:nvPr/>
            </p:nvGrpSpPr>
            <p:grpSpPr>
              <a:xfrm flipH="1" rot="-940811">
                <a:off x="3208" y="4967"/>
                <a:ext cx="3176" cy="6030"/>
                <a:chOff x="2392800" y="238125"/>
                <a:chExt cx="2677175" cy="5084850"/>
              </a:xfrm>
            </p:grpSpPr>
            <p:sp>
              <p:nvSpPr>
                <p:cNvPr id="364" name="Google Shape;364;p7"/>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 name="Google Shape;365;p7"/>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 name="Google Shape;366;p7"/>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 name="Google Shape;367;p7"/>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 name="Google Shape;368;p7"/>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 name="Google Shape;369;p7"/>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 name="Google Shape;370;p7"/>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1" name="Google Shape;371;p7"/>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2" name="Google Shape;372;p7"/>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3" name="Google Shape;373;p7"/>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4" name="Google Shape;374;p7"/>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75" name="Google Shape;375;p7"/>
              <p:cNvGrpSpPr/>
              <p:nvPr/>
            </p:nvGrpSpPr>
            <p:grpSpPr>
              <a:xfrm flipH="1" rot="-7768348">
                <a:off x="4989" y="5712"/>
                <a:ext cx="4710" cy="4274"/>
                <a:chOff x="508050" y="242250"/>
                <a:chExt cx="6512250" cy="5147800"/>
              </a:xfrm>
            </p:grpSpPr>
            <p:sp>
              <p:nvSpPr>
                <p:cNvPr id="376" name="Google Shape;376;p7"/>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 name="Google Shape;377;p7"/>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 name="Google Shape;378;p7"/>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9" name="Google Shape;379;p7"/>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 name="Google Shape;380;p7"/>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1" name="Google Shape;381;p7"/>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2" name="Google Shape;382;p7"/>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nvGrpSpPr>
            <p:cNvPr id="383" name="Google Shape;383;p7"/>
            <p:cNvGrpSpPr/>
            <p:nvPr/>
          </p:nvGrpSpPr>
          <p:grpSpPr>
            <a:xfrm>
              <a:off x="-1940" y="5448"/>
              <a:ext cx="9288" cy="8113"/>
              <a:chOff x="388" y="3145"/>
              <a:chExt cx="10103" cy="8825"/>
            </a:xfrm>
          </p:grpSpPr>
          <p:grpSp>
            <p:nvGrpSpPr>
              <p:cNvPr id="384" name="Google Shape;384;p7"/>
              <p:cNvGrpSpPr/>
              <p:nvPr/>
            </p:nvGrpSpPr>
            <p:grpSpPr>
              <a:xfrm rot="-6017583">
                <a:off x="847" y="5046"/>
                <a:ext cx="6478" cy="6341"/>
                <a:chOff x="1124025" y="238125"/>
                <a:chExt cx="5272075" cy="5173200"/>
              </a:xfrm>
            </p:grpSpPr>
            <p:sp>
              <p:nvSpPr>
                <p:cNvPr id="385" name="Google Shape;385;p7"/>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 name="Google Shape;386;p7"/>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 name="Google Shape;387;p7"/>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 name="Google Shape;388;p7"/>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 name="Google Shape;389;p7"/>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 name="Google Shape;390;p7"/>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 name="Google Shape;391;p7"/>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 name="Google Shape;392;p7"/>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3" name="Google Shape;393;p7"/>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4" name="Google Shape;394;p7"/>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5" name="Google Shape;395;p7"/>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 name="Google Shape;396;p7"/>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 name="Google Shape;397;p7"/>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 name="Google Shape;398;p7"/>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 name="Google Shape;399;p7"/>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0" name="Google Shape;400;p7"/>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01" name="Google Shape;401;p7"/>
              <p:cNvGrpSpPr/>
              <p:nvPr/>
            </p:nvGrpSpPr>
            <p:grpSpPr>
              <a:xfrm>
                <a:off x="4674" y="3145"/>
                <a:ext cx="4067" cy="7771"/>
                <a:chOff x="2476379" y="224138"/>
                <a:chExt cx="2722850" cy="5201762"/>
              </a:xfrm>
            </p:grpSpPr>
            <p:sp>
              <p:nvSpPr>
                <p:cNvPr id="402" name="Google Shape;402;p7"/>
                <p:cNvSpPr/>
                <p:nvPr/>
              </p:nvSpPr>
              <p:spPr>
                <a:xfrm>
                  <a:off x="2476379" y="224138"/>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 name="Google Shape;403;p7"/>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4" name="Google Shape;404;p7"/>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5" name="Google Shape;405;p7"/>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6" name="Google Shape;406;p7"/>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7" name="Google Shape;407;p7"/>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8" name="Google Shape;408;p7"/>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9" name="Google Shape;409;p7"/>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 name="Google Shape;410;p7"/>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 name="Google Shape;411;p7"/>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 name="Google Shape;412;p7"/>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13" name="Google Shape;413;p7"/>
              <p:cNvGrpSpPr/>
              <p:nvPr/>
            </p:nvGrpSpPr>
            <p:grpSpPr>
              <a:xfrm flipH="1" rot="-940811">
                <a:off x="3208" y="4967"/>
                <a:ext cx="3176" cy="6030"/>
                <a:chOff x="2392800" y="238125"/>
                <a:chExt cx="2677175" cy="5084850"/>
              </a:xfrm>
            </p:grpSpPr>
            <p:sp>
              <p:nvSpPr>
                <p:cNvPr id="414" name="Google Shape;414;p7"/>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 name="Google Shape;415;p7"/>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 name="Google Shape;416;p7"/>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 name="Google Shape;417;p7"/>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 name="Google Shape;418;p7"/>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 name="Google Shape;419;p7"/>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0" name="Google Shape;420;p7"/>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1" name="Google Shape;421;p7"/>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2" name="Google Shape;422;p7"/>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3" name="Google Shape;423;p7"/>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4" name="Google Shape;424;p7"/>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25" name="Google Shape;425;p7"/>
              <p:cNvGrpSpPr/>
              <p:nvPr/>
            </p:nvGrpSpPr>
            <p:grpSpPr>
              <a:xfrm flipH="1" rot="-7768348">
                <a:off x="4989" y="5712"/>
                <a:ext cx="4710" cy="4274"/>
                <a:chOff x="508050" y="242250"/>
                <a:chExt cx="6512250" cy="5147800"/>
              </a:xfrm>
            </p:grpSpPr>
            <p:sp>
              <p:nvSpPr>
                <p:cNvPr id="426" name="Google Shape;426;p7"/>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 name="Google Shape;427;p7"/>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 name="Google Shape;428;p7"/>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 name="Google Shape;429;p7"/>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0" name="Google Shape;430;p7"/>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1" name="Google Shape;431;p7"/>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2" name="Google Shape;432;p7"/>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nvGrpSpPr>
            <p:cNvPr id="433" name="Google Shape;433;p7"/>
            <p:cNvGrpSpPr/>
            <p:nvPr/>
          </p:nvGrpSpPr>
          <p:grpSpPr>
            <a:xfrm>
              <a:off x="-1" y="-549"/>
              <a:ext cx="19222" cy="11354"/>
              <a:chOff x="-22" y="-516"/>
              <a:chExt cx="19222" cy="11354"/>
            </a:xfrm>
          </p:grpSpPr>
          <p:grpSp>
            <p:nvGrpSpPr>
              <p:cNvPr id="434" name="Google Shape;434;p7"/>
              <p:cNvGrpSpPr/>
              <p:nvPr/>
            </p:nvGrpSpPr>
            <p:grpSpPr>
              <a:xfrm>
                <a:off x="0" y="-20"/>
                <a:ext cx="19200" cy="10820"/>
                <a:chOff x="0" y="-20"/>
                <a:chExt cx="19200" cy="10820"/>
              </a:xfrm>
            </p:grpSpPr>
            <p:sp>
              <p:nvSpPr>
                <p:cNvPr id="435" name="Google Shape;435;p7"/>
                <p:cNvSpPr/>
                <p:nvPr/>
              </p:nvSpPr>
              <p:spPr>
                <a:xfrm>
                  <a:off x="10627" y="7409"/>
                  <a:ext cx="8573" cy="3391"/>
                </a:xfrm>
                <a:custGeom>
                  <a:rect b="b" l="l" r="r" t="t"/>
                  <a:pathLst>
                    <a:path extrusionOk="0" h="2153151" w="5443637">
                      <a:moveTo>
                        <a:pt x="4820955" y="1710"/>
                      </a:moveTo>
                      <a:cubicBezTo>
                        <a:pt x="4860212" y="-598"/>
                        <a:pt x="4898807" y="-605"/>
                        <a:pt x="4936706" y="1902"/>
                      </a:cubicBezTo>
                      <a:cubicBezTo>
                        <a:pt x="5088304" y="11929"/>
                        <a:pt x="5257548" y="46219"/>
                        <a:pt x="5425038" y="103193"/>
                      </a:cubicBezTo>
                      <a:lnTo>
                        <a:pt x="5443637" y="110181"/>
                      </a:lnTo>
                      <a:lnTo>
                        <a:pt x="5443637" y="2153151"/>
                      </a:lnTo>
                      <a:lnTo>
                        <a:pt x="0" y="2153151"/>
                      </a:lnTo>
                      <a:lnTo>
                        <a:pt x="49" y="2147092"/>
                      </a:lnTo>
                      <a:cubicBezTo>
                        <a:pt x="70034" y="802590"/>
                        <a:pt x="1925655" y="1313495"/>
                        <a:pt x="2722897" y="945178"/>
                      </a:cubicBezTo>
                      <a:cubicBezTo>
                        <a:pt x="3494422" y="588743"/>
                        <a:pt x="4232107" y="36324"/>
                        <a:pt x="4820955" y="1710"/>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6" name="Google Shape;436;p7"/>
                <p:cNvSpPr/>
                <p:nvPr/>
              </p:nvSpPr>
              <p:spPr>
                <a:xfrm flipH="1" rot="10800000">
                  <a:off x="0" y="-20"/>
                  <a:ext cx="5787" cy="3818"/>
                </a:xfrm>
                <a:custGeom>
                  <a:rect b="b" l="l" r="r" t="t"/>
                  <a:pathLst>
                    <a:path extrusionOk="0" h="2346051" w="3556001">
                      <a:moveTo>
                        <a:pt x="914344" y="1091"/>
                      </a:moveTo>
                      <a:cubicBezTo>
                        <a:pt x="1423084" y="17657"/>
                        <a:pt x="1952843" y="222610"/>
                        <a:pt x="2430863" y="596106"/>
                      </a:cubicBezTo>
                      <a:cubicBezTo>
                        <a:pt x="3174449" y="1177101"/>
                        <a:pt x="3830778" y="1805516"/>
                        <a:pt x="3438830" y="2307077"/>
                      </a:cubicBezTo>
                      <a:lnTo>
                        <a:pt x="3401736" y="2346051"/>
                      </a:lnTo>
                      <a:lnTo>
                        <a:pt x="0" y="2346051"/>
                      </a:lnTo>
                      <a:lnTo>
                        <a:pt x="0" y="199042"/>
                      </a:lnTo>
                      <a:lnTo>
                        <a:pt x="98382" y="151316"/>
                      </a:lnTo>
                      <a:cubicBezTo>
                        <a:pt x="355565" y="40829"/>
                        <a:pt x="631711" y="-8113"/>
                        <a:pt x="914344" y="1091"/>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37" name="Google Shape;437;p7"/>
              <p:cNvSpPr/>
              <p:nvPr/>
            </p:nvSpPr>
            <p:spPr>
              <a:xfrm>
                <a:off x="10156" y="7251"/>
                <a:ext cx="9019" cy="3587"/>
              </a:xfrm>
              <a:custGeom>
                <a:rect b="b" l="l" r="r" t="t"/>
                <a:pathLst>
                  <a:path extrusionOk="0" h="2277873" w="5753482">
                    <a:moveTo>
                      <a:pt x="19" y="2277873"/>
                    </a:moveTo>
                    <a:cubicBezTo>
                      <a:pt x="-6399" y="1113216"/>
                      <a:pt x="1650751" y="1693939"/>
                      <a:pt x="2425585" y="1315345"/>
                    </a:cubicBezTo>
                    <a:cubicBezTo>
                      <a:pt x="3200419" y="936751"/>
                      <a:pt x="4094372" y="64061"/>
                      <a:pt x="4649021" y="6310"/>
                    </a:cubicBezTo>
                    <a:cubicBezTo>
                      <a:pt x="5203670" y="-51441"/>
                      <a:pt x="5560400" y="288652"/>
                      <a:pt x="5753482" y="968837"/>
                    </a:cubicBez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8" name="Google Shape;438;p7"/>
              <p:cNvSpPr/>
              <p:nvPr/>
            </p:nvSpPr>
            <p:spPr>
              <a:xfrm flipH="1" rot="-10523206">
                <a:off x="118" y="-266"/>
                <a:ext cx="6362" cy="3744"/>
              </a:xfrm>
              <a:custGeom>
                <a:rect b="b" l="l" r="r" t="t"/>
                <a:pathLst>
                  <a:path extrusionOk="0" h="1847630" w="3045409">
                    <a:moveTo>
                      <a:pt x="0" y="151316"/>
                    </a:moveTo>
                    <a:cubicBezTo>
                      <a:pt x="257183" y="40829"/>
                      <a:pt x="533329" y="-8113"/>
                      <a:pt x="815962" y="1091"/>
                    </a:cubicBezTo>
                    <a:cubicBezTo>
                      <a:pt x="1324702" y="17657"/>
                      <a:pt x="2021176" y="420858"/>
                      <a:pt x="2371083" y="728614"/>
                    </a:cubicBezTo>
                    <a:cubicBezTo>
                      <a:pt x="2720990" y="1036370"/>
                      <a:pt x="3307350" y="1346069"/>
                      <a:pt x="2915402" y="1847630"/>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439" name="Google Shape;439;p7"/>
          <p:cNvSpPr txBox="1"/>
          <p:nvPr/>
        </p:nvSpPr>
        <p:spPr>
          <a:xfrm>
            <a:off x="2116640" y="1492873"/>
            <a:ext cx="7674076" cy="161986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4400">
                <a:solidFill>
                  <a:srgbClr val="156289"/>
                </a:solidFill>
                <a:latin typeface="Arial"/>
                <a:ea typeface="Arial"/>
                <a:cs typeface="Arial"/>
                <a:sym typeface="Arial"/>
              </a:rPr>
              <a:t>VIẾT</a:t>
            </a:r>
            <a:endParaRPr/>
          </a:p>
          <a:p>
            <a:pPr indent="0" lvl="0" marL="0" marR="0" rtl="0" algn="ctr">
              <a:lnSpc>
                <a:spcPct val="107000"/>
              </a:lnSpc>
              <a:spcBef>
                <a:spcPts val="800"/>
              </a:spcBef>
              <a:spcAft>
                <a:spcPts val="0"/>
              </a:spcAft>
              <a:buNone/>
            </a:pPr>
            <a:r>
              <a:rPr b="1" lang="en-US" sz="4400">
                <a:solidFill>
                  <a:srgbClr val="156289"/>
                </a:solidFill>
                <a:latin typeface="Arial"/>
                <a:ea typeface="Arial"/>
                <a:cs typeface="Arial"/>
                <a:sym typeface="Arial"/>
              </a:rPr>
              <a:t>TẬP LÀM BÀI THƠ TỰ DO</a:t>
            </a:r>
            <a:endParaRPr sz="3600">
              <a:solidFill>
                <a:srgbClr val="2DAA9A"/>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2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9"/>
                                        </p:tgtEl>
                                        <p:attrNameLst>
                                          <p:attrName>style.visibility</p:attrName>
                                        </p:attrNameLst>
                                      </p:cBhvr>
                                      <p:to>
                                        <p:strVal val="visible"/>
                                      </p:to>
                                    </p:set>
                                    <p:anim calcmode="lin" valueType="num">
                                      <p:cBhvr additive="base">
                                        <p:cTn dur="500"/>
                                        <p:tgtEl>
                                          <p:spTgt spid="4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p8"/>
          <p:cNvSpPr/>
          <p:nvPr/>
        </p:nvSpPr>
        <p:spPr>
          <a:xfrm>
            <a:off x="0" y="885599"/>
            <a:ext cx="12192635" cy="686117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445" name="Google Shape;445;p8"/>
          <p:cNvGrpSpPr/>
          <p:nvPr/>
        </p:nvGrpSpPr>
        <p:grpSpPr>
          <a:xfrm>
            <a:off x="-1231655" y="-1769745"/>
            <a:ext cx="15883801" cy="10381220"/>
            <a:chOff x="-1940" y="-2787"/>
            <a:chExt cx="25014" cy="16348"/>
          </a:xfrm>
        </p:grpSpPr>
        <p:grpSp>
          <p:nvGrpSpPr>
            <p:cNvPr id="446" name="Google Shape;446;p8"/>
            <p:cNvGrpSpPr/>
            <p:nvPr/>
          </p:nvGrpSpPr>
          <p:grpSpPr>
            <a:xfrm>
              <a:off x="13786" y="-2787"/>
              <a:ext cx="9288" cy="8093"/>
              <a:chOff x="388" y="3167"/>
              <a:chExt cx="10103" cy="8803"/>
            </a:xfrm>
          </p:grpSpPr>
          <p:grpSp>
            <p:nvGrpSpPr>
              <p:cNvPr id="447" name="Google Shape;447;p8"/>
              <p:cNvGrpSpPr/>
              <p:nvPr/>
            </p:nvGrpSpPr>
            <p:grpSpPr>
              <a:xfrm rot="-6017583">
                <a:off x="847" y="5046"/>
                <a:ext cx="6478" cy="6341"/>
                <a:chOff x="1124025" y="238125"/>
                <a:chExt cx="5272075" cy="5173200"/>
              </a:xfrm>
            </p:grpSpPr>
            <p:sp>
              <p:nvSpPr>
                <p:cNvPr id="448" name="Google Shape;448;p8"/>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9" name="Google Shape;449;p8"/>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0" name="Google Shape;450;p8"/>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1" name="Google Shape;451;p8"/>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2" name="Google Shape;452;p8"/>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3" name="Google Shape;453;p8"/>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4" name="Google Shape;454;p8"/>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5" name="Google Shape;455;p8"/>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6" name="Google Shape;456;p8"/>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7" name="Google Shape;457;p8"/>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8" name="Google Shape;458;p8"/>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9" name="Google Shape;459;p8"/>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0" name="Google Shape;460;p8"/>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1" name="Google Shape;461;p8"/>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2" name="Google Shape;462;p8"/>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3" name="Google Shape;463;p8"/>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64" name="Google Shape;464;p8"/>
              <p:cNvGrpSpPr/>
              <p:nvPr/>
            </p:nvGrpSpPr>
            <p:grpSpPr>
              <a:xfrm>
                <a:off x="4639" y="3167"/>
                <a:ext cx="4067" cy="7749"/>
                <a:chOff x="2453075" y="238700"/>
                <a:chExt cx="2722850" cy="5187200"/>
              </a:xfrm>
            </p:grpSpPr>
            <p:sp>
              <p:nvSpPr>
                <p:cNvPr id="465" name="Google Shape;465;p8"/>
                <p:cNvSpPr/>
                <p:nvPr/>
              </p:nvSpPr>
              <p:spPr>
                <a:xfrm>
                  <a:off x="2453075" y="238700"/>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6" name="Google Shape;466;p8"/>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7" name="Google Shape;467;p8"/>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8" name="Google Shape;468;p8"/>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9" name="Google Shape;469;p8"/>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0" name="Google Shape;470;p8"/>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1" name="Google Shape;471;p8"/>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2" name="Google Shape;472;p8"/>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3" name="Google Shape;473;p8"/>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4" name="Google Shape;474;p8"/>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5" name="Google Shape;475;p8"/>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76" name="Google Shape;476;p8"/>
              <p:cNvGrpSpPr/>
              <p:nvPr/>
            </p:nvGrpSpPr>
            <p:grpSpPr>
              <a:xfrm flipH="1" rot="-940811">
                <a:off x="3208" y="4967"/>
                <a:ext cx="3176" cy="6030"/>
                <a:chOff x="2392800" y="238125"/>
                <a:chExt cx="2677175" cy="5084850"/>
              </a:xfrm>
            </p:grpSpPr>
            <p:sp>
              <p:nvSpPr>
                <p:cNvPr id="477" name="Google Shape;477;p8"/>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8" name="Google Shape;478;p8"/>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9" name="Google Shape;479;p8"/>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0" name="Google Shape;480;p8"/>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1" name="Google Shape;481;p8"/>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2" name="Google Shape;482;p8"/>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3" name="Google Shape;483;p8"/>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4" name="Google Shape;484;p8"/>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5" name="Google Shape;485;p8"/>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6" name="Google Shape;486;p8"/>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7" name="Google Shape;487;p8"/>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88" name="Google Shape;488;p8"/>
              <p:cNvGrpSpPr/>
              <p:nvPr/>
            </p:nvGrpSpPr>
            <p:grpSpPr>
              <a:xfrm flipH="1" rot="-7768348">
                <a:off x="4989" y="5712"/>
                <a:ext cx="4710" cy="4274"/>
                <a:chOff x="508050" y="242250"/>
                <a:chExt cx="6512250" cy="5147800"/>
              </a:xfrm>
            </p:grpSpPr>
            <p:sp>
              <p:nvSpPr>
                <p:cNvPr id="489" name="Google Shape;489;p8"/>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0" name="Google Shape;490;p8"/>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1" name="Google Shape;491;p8"/>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2" name="Google Shape;492;p8"/>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3" name="Google Shape;493;p8"/>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4" name="Google Shape;494;p8"/>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5" name="Google Shape;495;p8"/>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496" name="Google Shape;496;p8"/>
            <p:cNvGrpSpPr/>
            <p:nvPr/>
          </p:nvGrpSpPr>
          <p:grpSpPr>
            <a:xfrm>
              <a:off x="-1940" y="5448"/>
              <a:ext cx="9288" cy="8113"/>
              <a:chOff x="388" y="3145"/>
              <a:chExt cx="10103" cy="8825"/>
            </a:xfrm>
          </p:grpSpPr>
          <p:grpSp>
            <p:nvGrpSpPr>
              <p:cNvPr id="497" name="Google Shape;497;p8"/>
              <p:cNvGrpSpPr/>
              <p:nvPr/>
            </p:nvGrpSpPr>
            <p:grpSpPr>
              <a:xfrm rot="-6017583">
                <a:off x="847" y="5046"/>
                <a:ext cx="6478" cy="6341"/>
                <a:chOff x="1124025" y="238125"/>
                <a:chExt cx="5272075" cy="5173200"/>
              </a:xfrm>
            </p:grpSpPr>
            <p:sp>
              <p:nvSpPr>
                <p:cNvPr id="498" name="Google Shape;498;p8"/>
                <p:cNvSpPr/>
                <p:nvPr/>
              </p:nvSpPr>
              <p:spPr>
                <a:xfrm>
                  <a:off x="1124025" y="238125"/>
                  <a:ext cx="5272075" cy="5173200"/>
                </a:xfrm>
                <a:custGeom>
                  <a:rect b="b" l="l" r="r" t="t"/>
                  <a:pathLst>
                    <a:path extrusionOk="0" h="206928" w="210883">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9" name="Google Shape;499;p8"/>
                <p:cNvSpPr/>
                <p:nvPr/>
              </p:nvSpPr>
              <p:spPr>
                <a:xfrm>
                  <a:off x="1490275" y="892950"/>
                  <a:ext cx="4456300" cy="4040075"/>
                </a:xfrm>
                <a:custGeom>
                  <a:rect b="b" l="l" r="r" t="t"/>
                  <a:pathLst>
                    <a:path extrusionOk="0" h="161603" w="178252">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0" name="Google Shape;500;p8"/>
                <p:cNvSpPr/>
                <p:nvPr/>
              </p:nvSpPr>
              <p:spPr>
                <a:xfrm>
                  <a:off x="2827725" y="726475"/>
                  <a:ext cx="527225" cy="1698175"/>
                </a:xfrm>
                <a:custGeom>
                  <a:rect b="b" l="l" r="r" t="t"/>
                  <a:pathLst>
                    <a:path extrusionOk="0" h="67927" w="21089">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1" name="Google Shape;501;p8"/>
                <p:cNvSpPr/>
                <p:nvPr/>
              </p:nvSpPr>
              <p:spPr>
                <a:xfrm>
                  <a:off x="3443725" y="726475"/>
                  <a:ext cx="505025" cy="1237575"/>
                </a:xfrm>
                <a:custGeom>
                  <a:rect b="b" l="l" r="r" t="t"/>
                  <a:pathLst>
                    <a:path extrusionOk="0" h="49503" w="20201">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2" name="Google Shape;502;p8"/>
                <p:cNvSpPr/>
                <p:nvPr/>
              </p:nvSpPr>
              <p:spPr>
                <a:xfrm>
                  <a:off x="2233925" y="931800"/>
                  <a:ext cx="382950" cy="1970100"/>
                </a:xfrm>
                <a:custGeom>
                  <a:rect b="b" l="l" r="r" t="t"/>
                  <a:pathLst>
                    <a:path extrusionOk="0" h="78804" w="15318">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3" name="Google Shape;503;p8"/>
                <p:cNvSpPr/>
                <p:nvPr/>
              </p:nvSpPr>
              <p:spPr>
                <a:xfrm>
                  <a:off x="1667875" y="1442350"/>
                  <a:ext cx="366300" cy="2003400"/>
                </a:xfrm>
                <a:custGeom>
                  <a:rect b="b" l="l" r="r" t="t"/>
                  <a:pathLst>
                    <a:path extrusionOk="0" h="80136" w="14652">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4" name="Google Shape;504;p8"/>
                <p:cNvSpPr/>
                <p:nvPr/>
              </p:nvSpPr>
              <p:spPr>
                <a:xfrm>
                  <a:off x="1401500" y="2940725"/>
                  <a:ext cx="316350" cy="1137675"/>
                </a:xfrm>
                <a:custGeom>
                  <a:rect b="b" l="l" r="r" t="t"/>
                  <a:pathLst>
                    <a:path extrusionOk="0" h="45507" w="12654">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5" name="Google Shape;505;p8"/>
                <p:cNvSpPr/>
                <p:nvPr/>
              </p:nvSpPr>
              <p:spPr>
                <a:xfrm>
                  <a:off x="4226200" y="693175"/>
                  <a:ext cx="765850" cy="754750"/>
                </a:xfrm>
                <a:custGeom>
                  <a:rect b="b" l="l" r="r" t="t"/>
                  <a:pathLst>
                    <a:path extrusionOk="0" h="30190" w="30634">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6" name="Google Shape;506;p8"/>
                <p:cNvSpPr/>
                <p:nvPr/>
              </p:nvSpPr>
              <p:spPr>
                <a:xfrm>
                  <a:off x="5053075" y="254750"/>
                  <a:ext cx="1343025" cy="810275"/>
                </a:xfrm>
                <a:custGeom>
                  <a:rect b="b" l="l" r="r" t="t"/>
                  <a:pathLst>
                    <a:path extrusionOk="0" h="32411" w="53721">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7" name="Google Shape;507;p8"/>
                <p:cNvSpPr/>
                <p:nvPr/>
              </p:nvSpPr>
              <p:spPr>
                <a:xfrm>
                  <a:off x="2994200" y="2423225"/>
                  <a:ext cx="2552825" cy="446575"/>
                </a:xfrm>
                <a:custGeom>
                  <a:rect b="b" l="l" r="r" t="t"/>
                  <a:pathLst>
                    <a:path extrusionOk="0" h="17863" w="102113">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8" name="Google Shape;508;p8"/>
                <p:cNvSpPr/>
                <p:nvPr/>
              </p:nvSpPr>
              <p:spPr>
                <a:xfrm>
                  <a:off x="4242850" y="1420150"/>
                  <a:ext cx="1581650" cy="181750"/>
                </a:xfrm>
                <a:custGeom>
                  <a:rect b="b" l="l" r="r" t="t"/>
                  <a:pathLst>
                    <a:path extrusionOk="0" h="7270" w="63266">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9" name="Google Shape;509;p8"/>
                <p:cNvSpPr/>
                <p:nvPr/>
              </p:nvSpPr>
              <p:spPr>
                <a:xfrm>
                  <a:off x="3510325" y="1923700"/>
                  <a:ext cx="2186525" cy="290900"/>
                </a:xfrm>
                <a:custGeom>
                  <a:rect b="b" l="l" r="r" t="t"/>
                  <a:pathLst>
                    <a:path extrusionOk="0" h="11636" w="87461">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0" name="Google Shape;510;p8"/>
                <p:cNvSpPr/>
                <p:nvPr/>
              </p:nvSpPr>
              <p:spPr>
                <a:xfrm>
                  <a:off x="2555800" y="2909850"/>
                  <a:ext cx="2902425" cy="531550"/>
                </a:xfrm>
                <a:custGeom>
                  <a:rect b="b" l="l" r="r" t="t"/>
                  <a:pathLst>
                    <a:path extrusionOk="0" h="21262" w="116097">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1" name="Google Shape;511;p8"/>
                <p:cNvSpPr/>
                <p:nvPr/>
              </p:nvSpPr>
              <p:spPr>
                <a:xfrm>
                  <a:off x="2122925" y="3511650"/>
                  <a:ext cx="3141050" cy="522650"/>
                </a:xfrm>
                <a:custGeom>
                  <a:rect b="b" l="l" r="r" t="t"/>
                  <a:pathLst>
                    <a:path extrusionOk="0" h="20906" w="125642">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2" name="Google Shape;512;p8"/>
                <p:cNvSpPr/>
                <p:nvPr/>
              </p:nvSpPr>
              <p:spPr>
                <a:xfrm>
                  <a:off x="1801050" y="4061325"/>
                  <a:ext cx="3041175" cy="657175"/>
                </a:xfrm>
                <a:custGeom>
                  <a:rect b="b" l="l" r="r" t="t"/>
                  <a:pathLst>
                    <a:path extrusionOk="0" h="26287" w="121647">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3" name="Google Shape;513;p8"/>
                <p:cNvSpPr/>
                <p:nvPr/>
              </p:nvSpPr>
              <p:spPr>
                <a:xfrm>
                  <a:off x="1551325" y="4638200"/>
                  <a:ext cx="2591650" cy="604800"/>
                </a:xfrm>
                <a:custGeom>
                  <a:rect b="b" l="l" r="r" t="t"/>
                  <a:pathLst>
                    <a:path extrusionOk="0" h="24192" w="103666">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14" name="Google Shape;514;p8"/>
              <p:cNvGrpSpPr/>
              <p:nvPr/>
            </p:nvGrpSpPr>
            <p:grpSpPr>
              <a:xfrm>
                <a:off x="4674" y="3145"/>
                <a:ext cx="4067" cy="7771"/>
                <a:chOff x="2476379" y="224138"/>
                <a:chExt cx="2722850" cy="5201762"/>
              </a:xfrm>
            </p:grpSpPr>
            <p:sp>
              <p:nvSpPr>
                <p:cNvPr id="515" name="Google Shape;515;p8"/>
                <p:cNvSpPr/>
                <p:nvPr/>
              </p:nvSpPr>
              <p:spPr>
                <a:xfrm>
                  <a:off x="2476379" y="224138"/>
                  <a:ext cx="2722850" cy="4798700"/>
                </a:xfrm>
                <a:custGeom>
                  <a:rect b="b" l="l" r="r" t="t"/>
                  <a:pathLst>
                    <a:path extrusionOk="0" h="191948" w="108914">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rgbClr val="EEFBF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6" name="Google Shape;516;p8"/>
                <p:cNvSpPr/>
                <p:nvPr/>
              </p:nvSpPr>
              <p:spPr>
                <a:xfrm>
                  <a:off x="3046825" y="1080750"/>
                  <a:ext cx="1391425" cy="4345150"/>
                </a:xfrm>
                <a:custGeom>
                  <a:rect b="b" l="l" r="r" t="t"/>
                  <a:pathLst>
                    <a:path extrusionOk="0" h="173806" w="55657">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7" name="Google Shape;517;p8"/>
                <p:cNvSpPr/>
                <p:nvPr/>
              </p:nvSpPr>
              <p:spPr>
                <a:xfrm>
                  <a:off x="3688550" y="2046325"/>
                  <a:ext cx="122950" cy="602775"/>
                </a:xfrm>
                <a:custGeom>
                  <a:rect b="b" l="l" r="r" t="t"/>
                  <a:pathLst>
                    <a:path extrusionOk="0" h="24111" w="4918">
                      <a:moveTo>
                        <a:pt x="2039" y="1"/>
                      </a:moveTo>
                      <a:lnTo>
                        <a:pt x="2039" y="1"/>
                      </a:lnTo>
                      <a:cubicBezTo>
                        <a:pt x="4438" y="7798"/>
                        <a:pt x="3719" y="16194"/>
                        <a:pt x="0" y="23511"/>
                      </a:cubicBezTo>
                      <a:lnTo>
                        <a:pt x="1320" y="24111"/>
                      </a:lnTo>
                      <a:cubicBezTo>
                        <a:pt x="4678" y="16434"/>
                        <a:pt x="4918" y="7798"/>
                        <a:pt x="2039"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8" name="Google Shape;518;p8"/>
                <p:cNvSpPr/>
                <p:nvPr/>
              </p:nvSpPr>
              <p:spPr>
                <a:xfrm>
                  <a:off x="3235725" y="882825"/>
                  <a:ext cx="131975" cy="761700"/>
                </a:xfrm>
                <a:custGeom>
                  <a:rect b="b" l="l" r="r" t="t"/>
                  <a:pathLst>
                    <a:path extrusionOk="0" h="30468" w="5279">
                      <a:moveTo>
                        <a:pt x="1" y="1"/>
                      </a:moveTo>
                      <a:lnTo>
                        <a:pt x="1" y="1"/>
                      </a:lnTo>
                      <a:cubicBezTo>
                        <a:pt x="3479" y="9717"/>
                        <a:pt x="4679" y="20032"/>
                        <a:pt x="3479" y="30348"/>
                      </a:cubicBezTo>
                      <a:lnTo>
                        <a:pt x="4319" y="30468"/>
                      </a:lnTo>
                      <a:cubicBezTo>
                        <a:pt x="5279" y="20032"/>
                        <a:pt x="3719" y="9717"/>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9" name="Google Shape;519;p8"/>
                <p:cNvSpPr/>
                <p:nvPr/>
              </p:nvSpPr>
              <p:spPr>
                <a:xfrm>
                  <a:off x="2941875" y="1431600"/>
                  <a:ext cx="473800" cy="428850"/>
                </a:xfrm>
                <a:custGeom>
                  <a:rect b="b" l="l" r="r" t="t"/>
                  <a:pathLst>
                    <a:path extrusionOk="0" h="17154" w="18952">
                      <a:moveTo>
                        <a:pt x="0" y="0"/>
                      </a:moveTo>
                      <a:cubicBezTo>
                        <a:pt x="3718" y="7917"/>
                        <a:pt x="10435" y="14154"/>
                        <a:pt x="18712" y="17153"/>
                      </a:cubicBezTo>
                      <a:lnTo>
                        <a:pt x="18952" y="16433"/>
                      </a:lnTo>
                      <a:cubicBezTo>
                        <a:pt x="10675" y="13675"/>
                        <a:pt x="3838" y="779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0" name="Google Shape;520;p8"/>
                <p:cNvSpPr/>
                <p:nvPr/>
              </p:nvSpPr>
              <p:spPr>
                <a:xfrm>
                  <a:off x="3268725" y="2730050"/>
                  <a:ext cx="563775" cy="392850"/>
                </a:xfrm>
                <a:custGeom>
                  <a:rect b="b" l="l" r="r" t="t"/>
                  <a:pathLst>
                    <a:path extrusionOk="0" h="15714" w="22551">
                      <a:moveTo>
                        <a:pt x="0" y="0"/>
                      </a:moveTo>
                      <a:lnTo>
                        <a:pt x="0" y="0"/>
                      </a:lnTo>
                      <a:cubicBezTo>
                        <a:pt x="4678" y="8397"/>
                        <a:pt x="12835" y="14274"/>
                        <a:pt x="22311" y="15713"/>
                      </a:cubicBezTo>
                      <a:lnTo>
                        <a:pt x="22551" y="14274"/>
                      </a:lnTo>
                      <a:cubicBezTo>
                        <a:pt x="13195" y="13195"/>
                        <a:pt x="4918" y="7917"/>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1" name="Google Shape;521;p8"/>
                <p:cNvSpPr/>
                <p:nvPr/>
              </p:nvSpPr>
              <p:spPr>
                <a:xfrm>
                  <a:off x="2872900" y="3867900"/>
                  <a:ext cx="1238475" cy="742350"/>
                </a:xfrm>
                <a:custGeom>
                  <a:rect b="b" l="l" r="r" t="t"/>
                  <a:pathLst>
                    <a:path extrusionOk="0" h="29694" w="49539">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2" name="Google Shape;522;p8"/>
                <p:cNvSpPr/>
                <p:nvPr/>
              </p:nvSpPr>
              <p:spPr>
                <a:xfrm>
                  <a:off x="3172775" y="3938525"/>
                  <a:ext cx="362850" cy="275900"/>
                </a:xfrm>
                <a:custGeom>
                  <a:rect b="b" l="l" r="r" t="t"/>
                  <a:pathLst>
                    <a:path extrusionOk="0" h="11036" w="14514">
                      <a:moveTo>
                        <a:pt x="14514" y="0"/>
                      </a:moveTo>
                      <a:cubicBezTo>
                        <a:pt x="8037" y="720"/>
                        <a:pt x="2399" y="4918"/>
                        <a:pt x="0" y="11036"/>
                      </a:cubicBezTo>
                      <a:cubicBezTo>
                        <a:pt x="2639" y="5158"/>
                        <a:pt x="8156" y="1200"/>
                        <a:pt x="14514" y="720"/>
                      </a:cubicBezTo>
                      <a:lnTo>
                        <a:pt x="14514" y="0"/>
                      </a:ln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3" name="Google Shape;523;p8"/>
                <p:cNvSpPr/>
                <p:nvPr/>
              </p:nvSpPr>
              <p:spPr>
                <a:xfrm>
                  <a:off x="3496625" y="3644650"/>
                  <a:ext cx="251925" cy="410850"/>
                </a:xfrm>
                <a:custGeom>
                  <a:rect b="b" l="l" r="r" t="t"/>
                  <a:pathLst>
                    <a:path extrusionOk="0" h="16434" w="10077">
                      <a:moveTo>
                        <a:pt x="0" y="0"/>
                      </a:moveTo>
                      <a:lnTo>
                        <a:pt x="0" y="0"/>
                      </a:lnTo>
                      <a:cubicBezTo>
                        <a:pt x="5158" y="3959"/>
                        <a:pt x="8277" y="9956"/>
                        <a:pt x="8517" y="16433"/>
                      </a:cubicBezTo>
                      <a:lnTo>
                        <a:pt x="10076" y="16313"/>
                      </a:lnTo>
                      <a:cubicBezTo>
                        <a:pt x="9236" y="9596"/>
                        <a:pt x="5638" y="3719"/>
                        <a:pt x="0"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4" name="Google Shape;524;p8"/>
                <p:cNvSpPr/>
                <p:nvPr/>
              </p:nvSpPr>
              <p:spPr>
                <a:xfrm>
                  <a:off x="3406650" y="2628075"/>
                  <a:ext cx="143975" cy="374875"/>
                </a:xfrm>
                <a:custGeom>
                  <a:rect b="b" l="l" r="r" t="t"/>
                  <a:pathLst>
                    <a:path extrusionOk="0" h="14995" w="5759">
                      <a:moveTo>
                        <a:pt x="1" y="1"/>
                      </a:moveTo>
                      <a:lnTo>
                        <a:pt x="1" y="1"/>
                      </a:lnTo>
                      <a:cubicBezTo>
                        <a:pt x="3479" y="4199"/>
                        <a:pt x="5159" y="9597"/>
                        <a:pt x="5039" y="14995"/>
                      </a:cubicBezTo>
                      <a:lnTo>
                        <a:pt x="5758" y="14995"/>
                      </a:lnTo>
                      <a:cubicBezTo>
                        <a:pt x="5758" y="9477"/>
                        <a:pt x="3719" y="4199"/>
                        <a:pt x="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5" name="Google Shape;525;p8"/>
                <p:cNvSpPr/>
                <p:nvPr/>
              </p:nvSpPr>
              <p:spPr>
                <a:xfrm>
                  <a:off x="4015400" y="3359775"/>
                  <a:ext cx="446825" cy="593775"/>
                </a:xfrm>
                <a:custGeom>
                  <a:rect b="b" l="l" r="r" t="t"/>
                  <a:pathLst>
                    <a:path extrusionOk="0" h="23751" w="17873">
                      <a:moveTo>
                        <a:pt x="17873" y="0"/>
                      </a:moveTo>
                      <a:cubicBezTo>
                        <a:pt x="16193" y="10076"/>
                        <a:pt x="9476" y="18592"/>
                        <a:pt x="0" y="22431"/>
                      </a:cubicBezTo>
                      <a:lnTo>
                        <a:pt x="600" y="23750"/>
                      </a:lnTo>
                      <a:cubicBezTo>
                        <a:pt x="10196" y="19432"/>
                        <a:pt x="16673" y="10436"/>
                        <a:pt x="17873" y="0"/>
                      </a:cubicBezTo>
                      <a:close/>
                    </a:path>
                  </a:pathLst>
                </a:custGeom>
                <a:solidFill>
                  <a:srgbClr val="FFEAB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26" name="Google Shape;526;p8"/>
              <p:cNvGrpSpPr/>
              <p:nvPr/>
            </p:nvGrpSpPr>
            <p:grpSpPr>
              <a:xfrm flipH="1" rot="-940811">
                <a:off x="3208" y="4967"/>
                <a:ext cx="3176" cy="6030"/>
                <a:chOff x="2392800" y="238125"/>
                <a:chExt cx="2677175" cy="5084850"/>
              </a:xfrm>
            </p:grpSpPr>
            <p:sp>
              <p:nvSpPr>
                <p:cNvPr id="527" name="Google Shape;527;p8"/>
                <p:cNvSpPr/>
                <p:nvPr/>
              </p:nvSpPr>
              <p:spPr>
                <a:xfrm>
                  <a:off x="2526350" y="690275"/>
                  <a:ext cx="1198100" cy="4632700"/>
                </a:xfrm>
                <a:custGeom>
                  <a:rect b="b" l="l" r="r" t="t"/>
                  <a:pathLst>
                    <a:path extrusionOk="0" h="185308" w="47924">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8" name="Google Shape;528;p8"/>
                <p:cNvSpPr/>
                <p:nvPr/>
              </p:nvSpPr>
              <p:spPr>
                <a:xfrm>
                  <a:off x="3430500" y="641425"/>
                  <a:ext cx="899675" cy="1623425"/>
                </a:xfrm>
                <a:custGeom>
                  <a:rect b="b" l="l" r="r" t="t"/>
                  <a:pathLst>
                    <a:path extrusionOk="0" h="64937" w="35987">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9" name="Google Shape;529;p8"/>
                <p:cNvSpPr/>
                <p:nvPr/>
              </p:nvSpPr>
              <p:spPr>
                <a:xfrm>
                  <a:off x="2800700" y="860025"/>
                  <a:ext cx="748350" cy="784950"/>
                </a:xfrm>
                <a:custGeom>
                  <a:rect b="b" l="l" r="r" t="t"/>
                  <a:pathLst>
                    <a:path extrusionOk="0" h="31398" w="29934">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0" name="Google Shape;530;p8"/>
                <p:cNvSpPr/>
                <p:nvPr/>
              </p:nvSpPr>
              <p:spPr>
                <a:xfrm>
                  <a:off x="2693325" y="2072800"/>
                  <a:ext cx="794550" cy="973850"/>
                </a:xfrm>
                <a:custGeom>
                  <a:rect b="b" l="l" r="r" t="t"/>
                  <a:pathLst>
                    <a:path extrusionOk="0" h="38954" w="31782">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1" name="Google Shape;531;p8"/>
                <p:cNvSpPr/>
                <p:nvPr/>
              </p:nvSpPr>
              <p:spPr>
                <a:xfrm>
                  <a:off x="3312950" y="2922525"/>
                  <a:ext cx="678175" cy="501525"/>
                </a:xfrm>
                <a:custGeom>
                  <a:rect b="b" l="l" r="r" t="t"/>
                  <a:pathLst>
                    <a:path extrusionOk="0" h="20061" w="27127">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2" name="Google Shape;532;p8"/>
                <p:cNvSpPr/>
                <p:nvPr/>
              </p:nvSpPr>
              <p:spPr>
                <a:xfrm>
                  <a:off x="3873475" y="1658950"/>
                  <a:ext cx="932725" cy="289200"/>
                </a:xfrm>
                <a:custGeom>
                  <a:rect b="b" l="l" r="r" t="t"/>
                  <a:pathLst>
                    <a:path extrusionOk="0" h="11568" w="37309">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3" name="Google Shape;533;p8"/>
                <p:cNvSpPr/>
                <p:nvPr/>
              </p:nvSpPr>
              <p:spPr>
                <a:xfrm>
                  <a:off x="2392800" y="358325"/>
                  <a:ext cx="647350" cy="651975"/>
                </a:xfrm>
                <a:custGeom>
                  <a:rect b="b" l="l" r="r" t="t"/>
                  <a:pathLst>
                    <a:path extrusionOk="0" h="26079" w="25894">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4" name="Google Shape;534;p8"/>
                <p:cNvSpPr/>
                <p:nvPr/>
              </p:nvSpPr>
              <p:spPr>
                <a:xfrm>
                  <a:off x="3826150" y="238125"/>
                  <a:ext cx="688975" cy="684325"/>
                </a:xfrm>
                <a:custGeom>
                  <a:rect b="b" l="l" r="r" t="t"/>
                  <a:pathLst>
                    <a:path extrusionOk="0" h="27373" w="27559">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5" name="Google Shape;535;p8"/>
                <p:cNvSpPr/>
                <p:nvPr/>
              </p:nvSpPr>
              <p:spPr>
                <a:xfrm>
                  <a:off x="4630700" y="1444925"/>
                  <a:ext cx="439275" cy="439275"/>
                </a:xfrm>
                <a:custGeom>
                  <a:rect b="b" l="l" r="r" t="t"/>
                  <a:pathLst>
                    <a:path extrusionOk="0" h="17571" w="17571">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6" name="Google Shape;536;p8"/>
                <p:cNvSpPr/>
                <p:nvPr/>
              </p:nvSpPr>
              <p:spPr>
                <a:xfrm>
                  <a:off x="3826150" y="2730325"/>
                  <a:ext cx="406925" cy="406925"/>
                </a:xfrm>
                <a:custGeom>
                  <a:rect b="b" l="l" r="r" t="t"/>
                  <a:pathLst>
                    <a:path extrusionOk="0" h="16277" w="16277">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7" name="Google Shape;537;p8"/>
                <p:cNvSpPr/>
                <p:nvPr/>
              </p:nvSpPr>
              <p:spPr>
                <a:xfrm>
                  <a:off x="2508375" y="1666875"/>
                  <a:ext cx="596500" cy="601100"/>
                </a:xfrm>
                <a:custGeom>
                  <a:rect b="b" l="l" r="r" t="t"/>
                  <a:pathLst>
                    <a:path extrusionOk="0" h="24044" w="2386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38" name="Google Shape;538;p8"/>
              <p:cNvGrpSpPr/>
              <p:nvPr/>
            </p:nvGrpSpPr>
            <p:grpSpPr>
              <a:xfrm flipH="1" rot="-7768348">
                <a:off x="4989" y="5712"/>
                <a:ext cx="4710" cy="4274"/>
                <a:chOff x="508050" y="242250"/>
                <a:chExt cx="6512250" cy="5147800"/>
              </a:xfrm>
            </p:grpSpPr>
            <p:sp>
              <p:nvSpPr>
                <p:cNvPr id="539" name="Google Shape;539;p8"/>
                <p:cNvSpPr/>
                <p:nvPr/>
              </p:nvSpPr>
              <p:spPr>
                <a:xfrm>
                  <a:off x="508050" y="242250"/>
                  <a:ext cx="6512250" cy="5147800"/>
                </a:xfrm>
                <a:custGeom>
                  <a:rect b="b" l="l" r="r" t="t"/>
                  <a:pathLst>
                    <a:path extrusionOk="0" h="205912" w="26049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rgbClr val="2DAA9A"/>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0" name="Google Shape;540;p8"/>
                <p:cNvSpPr/>
                <p:nvPr/>
              </p:nvSpPr>
              <p:spPr>
                <a:xfrm>
                  <a:off x="1911800" y="1497150"/>
                  <a:ext cx="4520000" cy="2852150"/>
                </a:xfrm>
                <a:custGeom>
                  <a:rect b="b" l="l" r="r" t="t"/>
                  <a:pathLst>
                    <a:path extrusionOk="0" h="114086" w="18080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1" name="Google Shape;541;p8"/>
                <p:cNvSpPr/>
                <p:nvPr/>
              </p:nvSpPr>
              <p:spPr>
                <a:xfrm>
                  <a:off x="5110025" y="1511625"/>
                  <a:ext cx="892450" cy="2325150"/>
                </a:xfrm>
                <a:custGeom>
                  <a:rect b="b" l="l" r="r" t="t"/>
                  <a:pathLst>
                    <a:path extrusionOk="0" h="93006" w="35698">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2" name="Google Shape;542;p8"/>
                <p:cNvSpPr/>
                <p:nvPr/>
              </p:nvSpPr>
              <p:spPr>
                <a:xfrm>
                  <a:off x="3884750" y="1723875"/>
                  <a:ext cx="1389300" cy="3159675"/>
                </a:xfrm>
                <a:custGeom>
                  <a:rect b="b" l="l" r="r" t="t"/>
                  <a:pathLst>
                    <a:path extrusionOk="0" h="126387" w="55572">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3" name="Google Shape;543;p8"/>
                <p:cNvSpPr/>
                <p:nvPr/>
              </p:nvSpPr>
              <p:spPr>
                <a:xfrm>
                  <a:off x="1911800" y="4020050"/>
                  <a:ext cx="1220450" cy="654575"/>
                </a:xfrm>
                <a:custGeom>
                  <a:rect b="b" l="l" r="r" t="t"/>
                  <a:pathLst>
                    <a:path extrusionOk="0" h="26183" w="48818">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4" name="Google Shape;544;p8"/>
                <p:cNvSpPr/>
                <p:nvPr/>
              </p:nvSpPr>
              <p:spPr>
                <a:xfrm>
                  <a:off x="3744875" y="1603950"/>
                  <a:ext cx="1630500" cy="240550"/>
                </a:xfrm>
                <a:custGeom>
                  <a:rect b="b" l="l" r="r" t="t"/>
                  <a:pathLst>
                    <a:path extrusionOk="0" h="9622" w="6522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5" name="Google Shape;545;p8"/>
                <p:cNvSpPr/>
                <p:nvPr/>
              </p:nvSpPr>
              <p:spPr>
                <a:xfrm>
                  <a:off x="3556725" y="3267525"/>
                  <a:ext cx="361825" cy="868325"/>
                </a:xfrm>
                <a:custGeom>
                  <a:rect b="b" l="l" r="r" t="t"/>
                  <a:pathLst>
                    <a:path extrusionOk="0" h="34733" w="14473">
                      <a:moveTo>
                        <a:pt x="14473" y="0"/>
                      </a:moveTo>
                      <a:lnTo>
                        <a:pt x="10806" y="193"/>
                      </a:lnTo>
                      <a:cubicBezTo>
                        <a:pt x="11964" y="12735"/>
                        <a:pt x="8105" y="25277"/>
                        <a:pt x="1" y="34732"/>
                      </a:cubicBezTo>
                      <a:cubicBezTo>
                        <a:pt x="9456" y="25663"/>
                        <a:pt x="14473" y="13121"/>
                        <a:pt x="1447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546" name="Google Shape;546;p8"/>
            <p:cNvGrpSpPr/>
            <p:nvPr/>
          </p:nvGrpSpPr>
          <p:grpSpPr>
            <a:xfrm>
              <a:off x="-1" y="-549"/>
              <a:ext cx="19222" cy="11354"/>
              <a:chOff x="-22" y="-516"/>
              <a:chExt cx="19222" cy="11354"/>
            </a:xfrm>
          </p:grpSpPr>
          <p:grpSp>
            <p:nvGrpSpPr>
              <p:cNvPr id="547" name="Google Shape;547;p8"/>
              <p:cNvGrpSpPr/>
              <p:nvPr/>
            </p:nvGrpSpPr>
            <p:grpSpPr>
              <a:xfrm>
                <a:off x="0" y="-20"/>
                <a:ext cx="19200" cy="10820"/>
                <a:chOff x="0" y="-20"/>
                <a:chExt cx="19200" cy="10820"/>
              </a:xfrm>
            </p:grpSpPr>
            <p:sp>
              <p:nvSpPr>
                <p:cNvPr id="548" name="Google Shape;548;p8"/>
                <p:cNvSpPr/>
                <p:nvPr/>
              </p:nvSpPr>
              <p:spPr>
                <a:xfrm>
                  <a:off x="10627" y="7409"/>
                  <a:ext cx="8573" cy="3391"/>
                </a:xfrm>
                <a:custGeom>
                  <a:rect b="b" l="l" r="r" t="t"/>
                  <a:pathLst>
                    <a:path extrusionOk="0" h="2153151" w="5443637">
                      <a:moveTo>
                        <a:pt x="4820955" y="1710"/>
                      </a:moveTo>
                      <a:cubicBezTo>
                        <a:pt x="4860212" y="-598"/>
                        <a:pt x="4898807" y="-605"/>
                        <a:pt x="4936706" y="1902"/>
                      </a:cubicBezTo>
                      <a:cubicBezTo>
                        <a:pt x="5088304" y="11929"/>
                        <a:pt x="5257548" y="46219"/>
                        <a:pt x="5425038" y="103193"/>
                      </a:cubicBezTo>
                      <a:lnTo>
                        <a:pt x="5443637" y="110181"/>
                      </a:lnTo>
                      <a:lnTo>
                        <a:pt x="5443637" y="2153151"/>
                      </a:lnTo>
                      <a:lnTo>
                        <a:pt x="0" y="2153151"/>
                      </a:lnTo>
                      <a:lnTo>
                        <a:pt x="49" y="2147092"/>
                      </a:lnTo>
                      <a:cubicBezTo>
                        <a:pt x="70034" y="802590"/>
                        <a:pt x="1925655" y="1313495"/>
                        <a:pt x="2722897" y="945178"/>
                      </a:cubicBezTo>
                      <a:cubicBezTo>
                        <a:pt x="3494422" y="588743"/>
                        <a:pt x="4232107" y="36324"/>
                        <a:pt x="4820955" y="1710"/>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9" name="Google Shape;549;p8"/>
                <p:cNvSpPr/>
                <p:nvPr/>
              </p:nvSpPr>
              <p:spPr>
                <a:xfrm flipH="1" rot="10800000">
                  <a:off x="0" y="-20"/>
                  <a:ext cx="5787" cy="3818"/>
                </a:xfrm>
                <a:custGeom>
                  <a:rect b="b" l="l" r="r" t="t"/>
                  <a:pathLst>
                    <a:path extrusionOk="0" h="2346051" w="3556001">
                      <a:moveTo>
                        <a:pt x="914344" y="1091"/>
                      </a:moveTo>
                      <a:cubicBezTo>
                        <a:pt x="1423084" y="17657"/>
                        <a:pt x="1952843" y="222610"/>
                        <a:pt x="2430863" y="596106"/>
                      </a:cubicBezTo>
                      <a:cubicBezTo>
                        <a:pt x="3174449" y="1177101"/>
                        <a:pt x="3830778" y="1805516"/>
                        <a:pt x="3438830" y="2307077"/>
                      </a:cubicBezTo>
                      <a:lnTo>
                        <a:pt x="3401736" y="2346051"/>
                      </a:lnTo>
                      <a:lnTo>
                        <a:pt x="0" y="2346051"/>
                      </a:lnTo>
                      <a:lnTo>
                        <a:pt x="0" y="199042"/>
                      </a:lnTo>
                      <a:lnTo>
                        <a:pt x="98382" y="151316"/>
                      </a:lnTo>
                      <a:cubicBezTo>
                        <a:pt x="355565" y="40829"/>
                        <a:pt x="631711" y="-8113"/>
                        <a:pt x="914344" y="1091"/>
                      </a:cubicBezTo>
                      <a:close/>
                    </a:path>
                  </a:pathLst>
                </a:custGeom>
                <a:solidFill>
                  <a:srgbClr val="2DA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550" name="Google Shape;550;p8"/>
              <p:cNvSpPr/>
              <p:nvPr/>
            </p:nvSpPr>
            <p:spPr>
              <a:xfrm>
                <a:off x="10156" y="7251"/>
                <a:ext cx="9019" cy="3587"/>
              </a:xfrm>
              <a:custGeom>
                <a:rect b="b" l="l" r="r" t="t"/>
                <a:pathLst>
                  <a:path extrusionOk="0" h="2277873" w="5753482">
                    <a:moveTo>
                      <a:pt x="19" y="2277873"/>
                    </a:moveTo>
                    <a:cubicBezTo>
                      <a:pt x="-6399" y="1113216"/>
                      <a:pt x="1650751" y="1693939"/>
                      <a:pt x="2425585" y="1315345"/>
                    </a:cubicBezTo>
                    <a:cubicBezTo>
                      <a:pt x="3200419" y="936751"/>
                      <a:pt x="4094372" y="64061"/>
                      <a:pt x="4649021" y="6310"/>
                    </a:cubicBezTo>
                    <a:cubicBezTo>
                      <a:pt x="5203670" y="-51441"/>
                      <a:pt x="5560400" y="288652"/>
                      <a:pt x="5753482" y="968837"/>
                    </a:cubicBez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1" name="Google Shape;551;p8"/>
              <p:cNvSpPr/>
              <p:nvPr/>
            </p:nvSpPr>
            <p:spPr>
              <a:xfrm flipH="1" rot="-10523206">
                <a:off x="118" y="-266"/>
                <a:ext cx="6362" cy="3744"/>
              </a:xfrm>
              <a:custGeom>
                <a:rect b="b" l="l" r="r" t="t"/>
                <a:pathLst>
                  <a:path extrusionOk="0" h="1847630" w="3045409">
                    <a:moveTo>
                      <a:pt x="0" y="151316"/>
                    </a:moveTo>
                    <a:cubicBezTo>
                      <a:pt x="257183" y="40829"/>
                      <a:pt x="533329" y="-8113"/>
                      <a:pt x="815962" y="1091"/>
                    </a:cubicBezTo>
                    <a:cubicBezTo>
                      <a:pt x="1324702" y="17657"/>
                      <a:pt x="2021176" y="420858"/>
                      <a:pt x="2371083" y="728614"/>
                    </a:cubicBezTo>
                    <a:cubicBezTo>
                      <a:pt x="2720990" y="1036370"/>
                      <a:pt x="3307350" y="1346069"/>
                      <a:pt x="2915402" y="1847630"/>
                    </a:cubicBezTo>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sp>
        <p:nvSpPr>
          <p:cNvPr id="552" name="Google Shape;552;p8"/>
          <p:cNvSpPr txBox="1"/>
          <p:nvPr>
            <p:ph type="ctrTitle"/>
          </p:nvPr>
        </p:nvSpPr>
        <p:spPr>
          <a:xfrm>
            <a:off x="1713076" y="2084246"/>
            <a:ext cx="9478645" cy="179250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2DAA9A"/>
              </a:buClr>
              <a:buSzPts val="8800"/>
              <a:buFont typeface="Prompt Black"/>
              <a:buNone/>
            </a:pPr>
            <a:r>
              <a:rPr b="1" lang="en-US" sz="8800">
                <a:solidFill>
                  <a:srgbClr val="2DAA9A"/>
                </a:solidFill>
                <a:latin typeface="Prompt Black"/>
                <a:ea typeface="Prompt Black"/>
                <a:cs typeface="Prompt Black"/>
                <a:sym typeface="Prompt Black"/>
              </a:rPr>
              <a:t>Hình thành kiến thức mới</a:t>
            </a:r>
            <a:endParaRPr/>
          </a:p>
        </p:txBody>
      </p:sp>
      <p:grpSp>
        <p:nvGrpSpPr>
          <p:cNvPr id="553" name="Google Shape;553;p8"/>
          <p:cNvGrpSpPr/>
          <p:nvPr/>
        </p:nvGrpSpPr>
        <p:grpSpPr>
          <a:xfrm>
            <a:off x="5136743" y="1434280"/>
            <a:ext cx="1978281" cy="646019"/>
            <a:chOff x="8084" y="6996"/>
            <a:chExt cx="3115" cy="1018"/>
          </a:xfrm>
        </p:grpSpPr>
        <p:sp>
          <p:nvSpPr>
            <p:cNvPr id="554" name="Google Shape;554;p8"/>
            <p:cNvSpPr/>
            <p:nvPr/>
          </p:nvSpPr>
          <p:spPr>
            <a:xfrm>
              <a:off x="8084" y="7254"/>
              <a:ext cx="3115" cy="627"/>
            </a:xfrm>
            <a:prstGeom prst="roundRect">
              <a:avLst>
                <a:gd fmla="val 50000" name="adj"/>
              </a:avLst>
            </a:prstGeom>
            <a:solidFill>
              <a:srgbClr val="2DAA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7E887D"/>
                </a:solidFill>
                <a:latin typeface="Arial"/>
                <a:ea typeface="Arial"/>
                <a:cs typeface="Arial"/>
                <a:sym typeface="Arial"/>
              </a:endParaRPr>
            </a:p>
          </p:txBody>
        </p:sp>
        <p:sp>
          <p:nvSpPr>
            <p:cNvPr id="555" name="Google Shape;555;p8"/>
            <p:cNvSpPr/>
            <p:nvPr/>
          </p:nvSpPr>
          <p:spPr>
            <a:xfrm>
              <a:off x="8488" y="6996"/>
              <a:ext cx="2090" cy="10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Corben"/>
                <a:buNone/>
              </a:pPr>
              <a:r>
                <a:rPr b="1" i="0" lang="en-US" sz="3600" u="none" cap="none" strike="noStrike">
                  <a:solidFill>
                    <a:srgbClr val="FFFFFF"/>
                  </a:solidFill>
                  <a:latin typeface="Corben"/>
                  <a:ea typeface="Corben"/>
                  <a:cs typeface="Corben"/>
                  <a:sym typeface="Corben"/>
                </a:rPr>
                <a:t>02</a:t>
              </a:r>
              <a:endParaRPr b="1" i="0" sz="3600" u="none" cap="none" strike="noStrike">
                <a:solidFill>
                  <a:srgbClr val="FFFFFF"/>
                </a:solidFill>
                <a:latin typeface="Corben"/>
                <a:ea typeface="Corben"/>
                <a:cs typeface="Corben"/>
                <a:sym typeface="Corben"/>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20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grpSp>
        <p:nvGrpSpPr>
          <p:cNvPr id="561" name="Google Shape;561;p9"/>
          <p:cNvGrpSpPr/>
          <p:nvPr/>
        </p:nvGrpSpPr>
        <p:grpSpPr>
          <a:xfrm>
            <a:off x="560438" y="1150374"/>
            <a:ext cx="10019071" cy="1248697"/>
            <a:chOff x="560438" y="1150374"/>
            <a:chExt cx="10019071" cy="1248697"/>
          </a:xfrm>
        </p:grpSpPr>
        <p:sp>
          <p:nvSpPr>
            <p:cNvPr id="562" name="Google Shape;562;p9"/>
            <p:cNvSpPr/>
            <p:nvPr/>
          </p:nvSpPr>
          <p:spPr>
            <a:xfrm>
              <a:off x="560438" y="1150374"/>
              <a:ext cx="10019071" cy="1248697"/>
            </a:xfrm>
            <a:prstGeom prst="roundRect">
              <a:avLst>
                <a:gd fmla="val 16667"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3" name="Google Shape;563;p9"/>
            <p:cNvSpPr/>
            <p:nvPr/>
          </p:nvSpPr>
          <p:spPr>
            <a:xfrm>
              <a:off x="639096" y="1209367"/>
              <a:ext cx="9861753" cy="113071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a:solidFill>
                    <a:srgbClr val="2DAA9A"/>
                  </a:solidFill>
                  <a:latin typeface="Calibri"/>
                  <a:ea typeface="Calibri"/>
                  <a:cs typeface="Calibri"/>
                  <a:sym typeface="Calibri"/>
                </a:rPr>
                <a:t>1. Trước khi viết</a:t>
              </a:r>
              <a:endParaRPr sz="3600">
                <a:solidFill>
                  <a:srgbClr val="2DAA9A"/>
                </a:solidFill>
                <a:latin typeface="Calibri"/>
                <a:ea typeface="Calibri"/>
                <a:cs typeface="Calibri"/>
                <a:sym typeface="Calibri"/>
              </a:endParaRPr>
            </a:p>
          </p:txBody>
        </p:sp>
      </p:grpSp>
      <p:sp>
        <p:nvSpPr>
          <p:cNvPr id="564" name="Google Shape;564;p9"/>
          <p:cNvSpPr txBox="1"/>
          <p:nvPr/>
        </p:nvSpPr>
        <p:spPr>
          <a:xfrm>
            <a:off x="639096" y="2458064"/>
            <a:ext cx="6394750" cy="203902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4000">
                <a:solidFill>
                  <a:schemeClr val="dk1"/>
                </a:solidFill>
                <a:latin typeface="Calibri"/>
                <a:ea typeface="Calibri"/>
                <a:cs typeface="Calibri"/>
                <a:sym typeface="Calibri"/>
              </a:rPr>
              <a:t>Em hãy cho biết, trước khi viết một bài thơ tự do ta cần chuẩn bị những gì?</a:t>
            </a:r>
            <a:endParaRPr sz="4000">
              <a:solidFill>
                <a:schemeClr val="dk1"/>
              </a:solidFill>
              <a:latin typeface="Calibri"/>
              <a:ea typeface="Calibri"/>
              <a:cs typeface="Calibri"/>
              <a:sym typeface="Calibri"/>
            </a:endParaRPr>
          </a:p>
        </p:txBody>
      </p:sp>
      <p:sp>
        <p:nvSpPr>
          <p:cNvPr id="565" name="Google Shape;565;p9"/>
          <p:cNvSpPr txBox="1"/>
          <p:nvPr/>
        </p:nvSpPr>
        <p:spPr>
          <a:xfrm>
            <a:off x="3673029" y="4497084"/>
            <a:ext cx="7329948" cy="72173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4000">
                <a:solidFill>
                  <a:schemeClr val="dk1"/>
                </a:solidFill>
                <a:latin typeface="Calibri"/>
                <a:ea typeface="Calibri"/>
                <a:cs typeface="Calibri"/>
                <a:sym typeface="Calibri"/>
              </a:rPr>
              <a:t>Xác định đề tài và cảm xúc</a:t>
            </a:r>
            <a:endParaRPr sz="4000">
              <a:solidFill>
                <a:schemeClr val="dk1"/>
              </a:solidFill>
              <a:latin typeface="Calibri"/>
              <a:ea typeface="Calibri"/>
              <a:cs typeface="Calibri"/>
              <a:sym typeface="Calibri"/>
            </a:endParaRPr>
          </a:p>
        </p:txBody>
      </p:sp>
      <p:sp>
        <p:nvSpPr>
          <p:cNvPr id="566" name="Google Shape;566;p9"/>
          <p:cNvSpPr txBox="1"/>
          <p:nvPr/>
        </p:nvSpPr>
        <p:spPr>
          <a:xfrm>
            <a:off x="1417509" y="5212241"/>
            <a:ext cx="7975021" cy="72173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4000">
                <a:solidFill>
                  <a:schemeClr val="dk1"/>
                </a:solidFill>
                <a:latin typeface="Calibri"/>
                <a:ea typeface="Calibri"/>
                <a:cs typeface="Calibri"/>
                <a:sym typeface="Calibri"/>
              </a:rPr>
              <a:t>Lựa chọn hình ảnh  biểu đạt cảm xúc</a:t>
            </a:r>
            <a:endParaRPr sz="4000">
              <a:solidFill>
                <a:schemeClr val="dk1"/>
              </a:solidFill>
              <a:latin typeface="Calibri"/>
              <a:ea typeface="Calibri"/>
              <a:cs typeface="Calibri"/>
              <a:sym typeface="Calibri"/>
            </a:endParaRPr>
          </a:p>
        </p:txBody>
      </p:sp>
      <p:sp>
        <p:nvSpPr>
          <p:cNvPr id="567" name="Google Shape;567;p9"/>
          <p:cNvSpPr txBox="1"/>
          <p:nvPr/>
        </p:nvSpPr>
        <p:spPr>
          <a:xfrm>
            <a:off x="2604488" y="5873361"/>
            <a:ext cx="7975021" cy="72173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4000">
                <a:solidFill>
                  <a:schemeClr val="dk1"/>
                </a:solidFill>
                <a:latin typeface="Calibri"/>
                <a:ea typeface="Calibri"/>
                <a:cs typeface="Calibri"/>
                <a:sym typeface="Calibri"/>
              </a:rPr>
              <a:t>Gieo vần, ngắt nhịp</a:t>
            </a:r>
            <a:endParaRPr sz="40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1"/>
                                        </p:tgtEl>
                                        <p:attrNameLst>
                                          <p:attrName>style.visibility</p:attrName>
                                        </p:attrNameLst>
                                      </p:cBhvr>
                                      <p:to>
                                        <p:strVal val="visible"/>
                                      </p:to>
                                    </p:set>
                                    <p:anim calcmode="lin" valueType="num">
                                      <p:cBhvr additive="base">
                                        <p:cTn dur="500"/>
                                        <p:tgtEl>
                                          <p:spTgt spid="5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5"/>
                                        </p:tgtEl>
                                        <p:attrNameLst>
                                          <p:attrName>style.visibility</p:attrName>
                                        </p:attrNameLst>
                                      </p:cBhvr>
                                      <p:to>
                                        <p:strVal val="visible"/>
                                      </p:to>
                                    </p:set>
                                    <p:anim calcmode="lin" valueType="num">
                                      <p:cBhvr additive="base">
                                        <p:cTn dur="500"/>
                                        <p:tgtEl>
                                          <p:spTgt spid="5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grpSp>
        <p:nvGrpSpPr>
          <p:cNvPr id="572" name="Google Shape;572;p10"/>
          <p:cNvGrpSpPr/>
          <p:nvPr/>
        </p:nvGrpSpPr>
        <p:grpSpPr>
          <a:xfrm>
            <a:off x="1517041" y="123432"/>
            <a:ext cx="10019071" cy="1248697"/>
            <a:chOff x="560438" y="1150374"/>
            <a:chExt cx="10019071" cy="1248697"/>
          </a:xfrm>
        </p:grpSpPr>
        <p:sp>
          <p:nvSpPr>
            <p:cNvPr id="573" name="Google Shape;573;p10"/>
            <p:cNvSpPr/>
            <p:nvPr/>
          </p:nvSpPr>
          <p:spPr>
            <a:xfrm>
              <a:off x="560438" y="1150374"/>
              <a:ext cx="10019071" cy="1248697"/>
            </a:xfrm>
            <a:prstGeom prst="roundRect">
              <a:avLst>
                <a:gd fmla="val 16667"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4" name="Google Shape;574;p10"/>
            <p:cNvSpPr/>
            <p:nvPr/>
          </p:nvSpPr>
          <p:spPr>
            <a:xfrm>
              <a:off x="639096" y="1209367"/>
              <a:ext cx="9861753" cy="113071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a:solidFill>
                    <a:srgbClr val="2DAA9A"/>
                  </a:solidFill>
                  <a:latin typeface="Calibri"/>
                  <a:ea typeface="Calibri"/>
                  <a:cs typeface="Calibri"/>
                  <a:sym typeface="Calibri"/>
                </a:rPr>
                <a:t>1. Trước khi viết</a:t>
              </a:r>
              <a:endParaRPr sz="3600">
                <a:solidFill>
                  <a:srgbClr val="2DAA9A"/>
                </a:solidFill>
                <a:latin typeface="Calibri"/>
                <a:ea typeface="Calibri"/>
                <a:cs typeface="Calibri"/>
                <a:sym typeface="Calibri"/>
              </a:endParaRPr>
            </a:p>
          </p:txBody>
        </p:sp>
      </p:grpSp>
      <p:sp>
        <p:nvSpPr>
          <p:cNvPr id="575" name="Google Shape;575;p10"/>
          <p:cNvSpPr txBox="1"/>
          <p:nvPr/>
        </p:nvSpPr>
        <p:spPr>
          <a:xfrm>
            <a:off x="-406603" y="1431122"/>
            <a:ext cx="7329948" cy="72173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4000">
                <a:solidFill>
                  <a:schemeClr val="dk1"/>
                </a:solidFill>
                <a:latin typeface="Calibri"/>
                <a:ea typeface="Calibri"/>
                <a:cs typeface="Calibri"/>
                <a:sym typeface="Calibri"/>
              </a:rPr>
              <a:t>a)Xác định đề tài và cảm xúc</a:t>
            </a:r>
            <a:endParaRPr sz="4000">
              <a:solidFill>
                <a:schemeClr val="dk1"/>
              </a:solidFill>
              <a:latin typeface="Calibri"/>
              <a:ea typeface="Calibri"/>
              <a:cs typeface="Calibri"/>
              <a:sym typeface="Calibri"/>
            </a:endParaRPr>
          </a:p>
        </p:txBody>
      </p:sp>
      <p:sp>
        <p:nvSpPr>
          <p:cNvPr id="576" name="Google Shape;576;p10"/>
          <p:cNvSpPr/>
          <p:nvPr/>
        </p:nvSpPr>
        <p:spPr>
          <a:xfrm>
            <a:off x="871820" y="2279967"/>
            <a:ext cx="9744975" cy="1149033"/>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07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Em hãy chọn đề tài khơi gợi trong em nhiều cảm hứng nhất.</a:t>
            </a:r>
            <a:endParaRPr/>
          </a:p>
          <a:p>
            <a:pPr indent="0" lvl="0" marL="0" marR="0" rtl="0" algn="just">
              <a:lnSpc>
                <a:spcPct val="107000"/>
              </a:lnSpc>
              <a:spcBef>
                <a:spcPts val="800"/>
              </a:spcBef>
              <a:spcAft>
                <a:spcPts val="0"/>
              </a:spcAft>
              <a:buNone/>
            </a:pPr>
            <a:r>
              <a:rPr lang="en-US" sz="3000">
                <a:solidFill>
                  <a:schemeClr val="dk1"/>
                </a:solidFill>
                <a:latin typeface="Times New Roman"/>
                <a:ea typeface="Times New Roman"/>
                <a:cs typeface="Times New Roman"/>
                <a:sym typeface="Times New Roman"/>
              </a:rPr>
              <a:t>VD : đề tài nhà trường, gia đình, quê hương, đất nước…….</a:t>
            </a:r>
            <a:endParaRPr sz="3000">
              <a:solidFill>
                <a:schemeClr val="dk1"/>
              </a:solidFill>
              <a:latin typeface="Arial"/>
              <a:ea typeface="Arial"/>
              <a:cs typeface="Arial"/>
              <a:sym typeface="Arial"/>
            </a:endParaRPr>
          </a:p>
        </p:txBody>
      </p:sp>
      <p:sp>
        <p:nvSpPr>
          <p:cNvPr id="577" name="Google Shape;577;p10"/>
          <p:cNvSpPr/>
          <p:nvPr/>
        </p:nvSpPr>
        <p:spPr>
          <a:xfrm>
            <a:off x="871820" y="3672041"/>
            <a:ext cx="9744975" cy="1149033"/>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107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Xác định cảm xúc đối với đối tượng vừa đề cập </a:t>
            </a:r>
            <a:endParaRPr/>
          </a:p>
          <a:p>
            <a:pPr indent="0" lvl="0" marL="0" marR="0" rtl="0" algn="just">
              <a:lnSpc>
                <a:spcPct val="107000"/>
              </a:lnSpc>
              <a:spcBef>
                <a:spcPts val="800"/>
              </a:spcBef>
              <a:spcAft>
                <a:spcPts val="0"/>
              </a:spcAft>
              <a:buNone/>
            </a:pPr>
            <a:r>
              <a:rPr lang="en-US" sz="3000">
                <a:solidFill>
                  <a:schemeClr val="dk1"/>
                </a:solidFill>
                <a:latin typeface="Times New Roman"/>
                <a:ea typeface="Times New Roman"/>
                <a:cs typeface="Times New Roman"/>
                <a:sym typeface="Times New Roman"/>
              </a:rPr>
              <a:t>( sự yêu thương, biết ơn, tự hào,……)</a:t>
            </a:r>
            <a:endParaRPr sz="30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2"/>
                                        </p:tgtEl>
                                        <p:attrNameLst>
                                          <p:attrName>style.visibility</p:attrName>
                                        </p:attrNameLst>
                                      </p:cBhvr>
                                      <p:to>
                                        <p:strVal val="visible"/>
                                      </p:to>
                                    </p:set>
                                    <p:anim calcmode="lin" valueType="num">
                                      <p:cBhvr additive="base">
                                        <p:cTn dur="500"/>
                                        <p:tgtEl>
                                          <p:spTgt spid="5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500"/>
                                        <p:tgtEl>
                                          <p:spTgt spid="5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grpSp>
        <p:nvGrpSpPr>
          <p:cNvPr id="582" name="Google Shape;582;p11"/>
          <p:cNvGrpSpPr/>
          <p:nvPr/>
        </p:nvGrpSpPr>
        <p:grpSpPr>
          <a:xfrm>
            <a:off x="1517041" y="123432"/>
            <a:ext cx="10019071" cy="1248697"/>
            <a:chOff x="560438" y="1150374"/>
            <a:chExt cx="10019071" cy="1248697"/>
          </a:xfrm>
        </p:grpSpPr>
        <p:sp>
          <p:nvSpPr>
            <p:cNvPr id="583" name="Google Shape;583;p11"/>
            <p:cNvSpPr/>
            <p:nvPr/>
          </p:nvSpPr>
          <p:spPr>
            <a:xfrm>
              <a:off x="560438" y="1150374"/>
              <a:ext cx="10019071" cy="1248697"/>
            </a:xfrm>
            <a:prstGeom prst="roundRect">
              <a:avLst>
                <a:gd fmla="val 16667" name="adj"/>
              </a:avLst>
            </a:prstGeom>
            <a:solidFill>
              <a:srgbClr val="2DAA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4" name="Google Shape;584;p11"/>
            <p:cNvSpPr/>
            <p:nvPr/>
          </p:nvSpPr>
          <p:spPr>
            <a:xfrm>
              <a:off x="639096" y="1209367"/>
              <a:ext cx="9861753" cy="113071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3600">
                  <a:solidFill>
                    <a:srgbClr val="2DAA9A"/>
                  </a:solidFill>
                  <a:latin typeface="Calibri"/>
                  <a:ea typeface="Calibri"/>
                  <a:cs typeface="Calibri"/>
                  <a:sym typeface="Calibri"/>
                </a:rPr>
                <a:t>1. Trước khi viết</a:t>
              </a:r>
              <a:endParaRPr sz="3600">
                <a:solidFill>
                  <a:srgbClr val="2DAA9A"/>
                </a:solidFill>
                <a:latin typeface="Calibri"/>
                <a:ea typeface="Calibri"/>
                <a:cs typeface="Calibri"/>
                <a:sym typeface="Calibri"/>
              </a:endParaRPr>
            </a:p>
          </p:txBody>
        </p:sp>
      </p:grpSp>
      <p:sp>
        <p:nvSpPr>
          <p:cNvPr id="585" name="Google Shape;585;p11"/>
          <p:cNvSpPr txBox="1"/>
          <p:nvPr/>
        </p:nvSpPr>
        <p:spPr>
          <a:xfrm>
            <a:off x="-411292" y="1499237"/>
            <a:ext cx="9569359" cy="72173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4000">
                <a:solidFill>
                  <a:schemeClr val="dk1"/>
                </a:solidFill>
                <a:latin typeface="Calibri"/>
                <a:ea typeface="Calibri"/>
                <a:cs typeface="Calibri"/>
                <a:sym typeface="Calibri"/>
              </a:rPr>
              <a:t>b.Lựa chọn hình ảnh  biểu đạt cảm xúc</a:t>
            </a:r>
            <a:endParaRPr sz="4000">
              <a:solidFill>
                <a:schemeClr val="dk1"/>
              </a:solidFill>
              <a:latin typeface="Calibri"/>
              <a:ea typeface="Calibri"/>
              <a:cs typeface="Calibri"/>
              <a:sym typeface="Calibri"/>
            </a:endParaRPr>
          </a:p>
        </p:txBody>
      </p:sp>
      <p:sp>
        <p:nvSpPr>
          <p:cNvPr id="586" name="Google Shape;586;p11"/>
          <p:cNvSpPr/>
          <p:nvPr/>
        </p:nvSpPr>
        <p:spPr>
          <a:xfrm>
            <a:off x="572085" y="2348081"/>
            <a:ext cx="10456985" cy="55245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 Tìm một hình ảnh phù hợp để lại trong em nhiều ấn tượng nhất.</a:t>
            </a:r>
            <a:endParaRPr sz="3000">
              <a:solidFill>
                <a:schemeClr val="dk1"/>
              </a:solidFill>
              <a:latin typeface="Arial"/>
              <a:ea typeface="Arial"/>
              <a:cs typeface="Arial"/>
              <a:sym typeface="Arial"/>
            </a:endParaRPr>
          </a:p>
        </p:txBody>
      </p:sp>
      <p:sp>
        <p:nvSpPr>
          <p:cNvPr id="587" name="Google Shape;587;p11"/>
          <p:cNvSpPr/>
          <p:nvPr/>
        </p:nvSpPr>
        <p:spPr>
          <a:xfrm>
            <a:off x="1148861" y="3066700"/>
            <a:ext cx="10547741" cy="177555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600">
                <a:solidFill>
                  <a:schemeClr val="dk1"/>
                </a:solidFill>
                <a:latin typeface="Times New Roman"/>
                <a:ea typeface="Times New Roman"/>
                <a:cs typeface="Times New Roman"/>
                <a:sym typeface="Times New Roman"/>
              </a:rPr>
              <a:t>- Sau khi xác định được hình ảnh biểu đạt cảm xúc thì tìm cách phát triển mạch cảm xúc bằng cách tưởng tượng sự vận động của hình ảnh (VD : chọn viết về mẹ của em, em có thể tả hình ảnh mẹ, kể về tình cảm của mẹ đối với em thể hiện qua những điều giản dị hằng ngày )</a:t>
            </a:r>
            <a:endParaRPr sz="2600">
              <a:solidFill>
                <a:schemeClr val="dk1"/>
              </a:solidFill>
              <a:latin typeface="Arial"/>
              <a:ea typeface="Arial"/>
              <a:cs typeface="Arial"/>
              <a:sym typeface="Arial"/>
            </a:endParaRPr>
          </a:p>
        </p:txBody>
      </p:sp>
      <p:sp>
        <p:nvSpPr>
          <p:cNvPr id="588" name="Google Shape;588;p11"/>
          <p:cNvSpPr/>
          <p:nvPr/>
        </p:nvSpPr>
        <p:spPr>
          <a:xfrm>
            <a:off x="1872663" y="5173398"/>
            <a:ext cx="9823939" cy="104644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3000">
                <a:solidFill>
                  <a:schemeClr val="dk1"/>
                </a:solidFill>
                <a:latin typeface="Times New Roman"/>
                <a:ea typeface="Times New Roman"/>
                <a:cs typeface="Times New Roman"/>
                <a:sym typeface="Times New Roman"/>
              </a:rPr>
              <a:t>- Biểu đạt cảm xúc của mình về đối tượng, ví dụ : niềm xúc động, tình yêu thương, lòng kính trọng của em đối với mẹ.</a:t>
            </a:r>
            <a:endParaRPr sz="30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2"/>
                                        </p:tgtEl>
                                        <p:attrNameLst>
                                          <p:attrName>style.visibility</p:attrName>
                                        </p:attrNameLst>
                                      </p:cBhvr>
                                      <p:to>
                                        <p:strVal val="visible"/>
                                      </p:to>
                                    </p:set>
                                    <p:anim calcmode="lin" valueType="num">
                                      <p:cBhvr additive="base">
                                        <p:cTn dur="500"/>
                                        <p:tgtEl>
                                          <p:spTgt spid="5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8"/>
                                        </p:tgtEl>
                                        <p:attrNameLst>
                                          <p:attrName>style.visibility</p:attrName>
                                        </p:attrNameLst>
                                      </p:cBhvr>
                                      <p:to>
                                        <p:strVal val="visible"/>
                                      </p:to>
                                    </p:set>
                                    <p:anim calcmode="lin" valueType="num">
                                      <p:cBhvr additive="base">
                                        <p:cTn dur="500"/>
                                        <p:tgtEl>
                                          <p:spTgt spid="5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