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789" r:id="rId3"/>
  </p:sldMasterIdLst>
  <p:notesMasterIdLst>
    <p:notesMasterId r:id="rId34"/>
  </p:notesMasterIdLst>
  <p:sldIdLst>
    <p:sldId id="432" r:id="rId4"/>
    <p:sldId id="434" r:id="rId5"/>
    <p:sldId id="428" r:id="rId6"/>
    <p:sldId id="430" r:id="rId7"/>
    <p:sldId id="482" r:id="rId8"/>
    <p:sldId id="438" r:id="rId9"/>
    <p:sldId id="484" r:id="rId10"/>
    <p:sldId id="442" r:id="rId11"/>
    <p:sldId id="447" r:id="rId12"/>
    <p:sldId id="485" r:id="rId13"/>
    <p:sldId id="486" r:id="rId14"/>
    <p:sldId id="487" r:id="rId15"/>
    <p:sldId id="494" r:id="rId16"/>
    <p:sldId id="449" r:id="rId17"/>
    <p:sldId id="491" r:id="rId18"/>
    <p:sldId id="495" r:id="rId19"/>
    <p:sldId id="456" r:id="rId20"/>
    <p:sldId id="492" r:id="rId21"/>
    <p:sldId id="462" r:id="rId22"/>
    <p:sldId id="464" r:id="rId23"/>
    <p:sldId id="470" r:id="rId24"/>
    <p:sldId id="466" r:id="rId25"/>
    <p:sldId id="468" r:id="rId26"/>
    <p:sldId id="472" r:id="rId27"/>
    <p:sldId id="475" r:id="rId28"/>
    <p:sldId id="477" r:id="rId29"/>
    <p:sldId id="479" r:id="rId30"/>
    <p:sldId id="481" r:id="rId31"/>
    <p:sldId id="493" r:id="rId32"/>
    <p:sldId id="327" r:id="rId33"/>
  </p:sldIdLst>
  <p:sldSz cx="12192000" cy="6858000"/>
  <p:notesSz cx="6858000" cy="9144000"/>
  <p:embeddedFontLst>
    <p:embeddedFont>
      <p:font typeface="方正粗谭黑简体" panose="020B0604020202020204" charset="-122"/>
      <p:regular r:id="rId35"/>
    </p:embeddedFon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Tahoma" panose="020B0604030504040204" pitchFamily="34" charset="0"/>
      <p:regular r:id="rId42"/>
      <p:bold r:id="rId43"/>
    </p:embeddedFont>
    <p:embeddedFont>
      <p:font typeface="VNI-Helve-Condense" pitchFamily="2" charset="0"/>
      <p:regular r:id="rId44"/>
      <p:bold r:id="rId45"/>
      <p:italic r:id="rId46"/>
      <p:boldItalic r:id="rId47"/>
    </p:embeddedFont>
  </p:embeddedFontLst>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2D050"/>
    <a:srgbClr val="4ED3F2"/>
    <a:srgbClr val="253566"/>
    <a:srgbClr val="449BAF"/>
    <a:srgbClr val="27AAE1"/>
    <a:srgbClr val="996633"/>
    <a:srgbClr val="FFFFFF"/>
    <a:srgbClr val="25532B"/>
    <a:srgbClr val="ECB925"/>
    <a:srgbClr val="6FEA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8" d="100"/>
          <a:sy n="68" d="100"/>
        </p:scale>
        <p:origin x="792" y="72"/>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C8DB73-850D-42E7-8572-5D465F3716AF}" type="datetimeFigureOut">
              <a:rPr lang="zh-CN" altLang="en-US" smtClean="0"/>
              <a:t>2023/7/29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B98E8-4DE3-476C-90DF-CE7D9D5312FA}" type="slidenum">
              <a:rPr lang="zh-CN" altLang="en-US" smtClean="0"/>
              <a:t>‹#›</a:t>
            </a:fld>
            <a:endParaRPr lang="zh-CN" altLang="en-US"/>
          </a:p>
        </p:txBody>
      </p:sp>
    </p:spTree>
    <p:extLst>
      <p:ext uri="{BB962C8B-B14F-4D97-AF65-F5344CB8AC3E}">
        <p14:creationId xmlns:p14="http://schemas.microsoft.com/office/powerpoint/2010/main" val="2227414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2B98E8-4DE3-476C-90DF-CE7D9D5312FA}" type="slidenum">
              <a:rPr lang="zh-CN" altLang="en-US" smtClean="0"/>
              <a:t>1</a:t>
            </a:fld>
            <a:endParaRPr lang="zh-CN" altLang="en-US"/>
          </a:p>
        </p:txBody>
      </p:sp>
    </p:spTree>
    <p:extLst>
      <p:ext uri="{BB962C8B-B14F-4D97-AF65-F5344CB8AC3E}">
        <p14:creationId xmlns:p14="http://schemas.microsoft.com/office/powerpoint/2010/main" val="1272591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2B98E8-4DE3-476C-90DF-CE7D9D5312FA}" type="slidenum">
              <a:rPr lang="zh-CN" altLang="en-US" smtClean="0"/>
              <a:t>14</a:t>
            </a:fld>
            <a:endParaRPr lang="zh-CN" altLang="en-US"/>
          </a:p>
        </p:txBody>
      </p:sp>
    </p:spTree>
    <p:extLst>
      <p:ext uri="{BB962C8B-B14F-4D97-AF65-F5344CB8AC3E}">
        <p14:creationId xmlns:p14="http://schemas.microsoft.com/office/powerpoint/2010/main" val="2938856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2B98E8-4DE3-476C-90DF-CE7D9D5312FA}" type="slidenum">
              <a:rPr lang="zh-CN" altLang="en-US" smtClean="0"/>
              <a:t>15</a:t>
            </a:fld>
            <a:endParaRPr lang="zh-CN" altLang="en-US"/>
          </a:p>
        </p:txBody>
      </p:sp>
    </p:spTree>
    <p:extLst>
      <p:ext uri="{BB962C8B-B14F-4D97-AF65-F5344CB8AC3E}">
        <p14:creationId xmlns:p14="http://schemas.microsoft.com/office/powerpoint/2010/main" val="2719220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2B98E8-4DE3-476C-90DF-CE7D9D5312FA}" type="slidenum">
              <a:rPr lang="zh-CN" altLang="en-US" smtClean="0"/>
              <a:t>17</a:t>
            </a:fld>
            <a:endParaRPr lang="zh-CN" altLang="en-US"/>
          </a:p>
        </p:txBody>
      </p:sp>
    </p:spTree>
    <p:extLst>
      <p:ext uri="{BB962C8B-B14F-4D97-AF65-F5344CB8AC3E}">
        <p14:creationId xmlns:p14="http://schemas.microsoft.com/office/powerpoint/2010/main" val="1835794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06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4068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8339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2B98E8-4DE3-476C-90DF-CE7D9D5312FA}" type="slidenum">
              <a:rPr lang="zh-CN" altLang="en-US" smtClean="0"/>
              <a:t>26</a:t>
            </a:fld>
            <a:endParaRPr lang="zh-CN" altLang="en-US"/>
          </a:p>
        </p:txBody>
      </p:sp>
    </p:spTree>
    <p:extLst>
      <p:ext uri="{BB962C8B-B14F-4D97-AF65-F5344CB8AC3E}">
        <p14:creationId xmlns:p14="http://schemas.microsoft.com/office/powerpoint/2010/main" val="360803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6248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5248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2B98E8-4DE3-476C-90DF-CE7D9D5312FA}" type="slidenum">
              <a:rPr lang="zh-CN" altLang="en-US" smtClean="0"/>
              <a:t>29</a:t>
            </a:fld>
            <a:endParaRPr lang="zh-CN" altLang="en-US"/>
          </a:p>
        </p:txBody>
      </p:sp>
    </p:spTree>
    <p:extLst>
      <p:ext uri="{BB962C8B-B14F-4D97-AF65-F5344CB8AC3E}">
        <p14:creationId xmlns:p14="http://schemas.microsoft.com/office/powerpoint/2010/main" val="294576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2B98E8-4DE3-476C-90DF-CE7D9D5312FA}" type="slidenum">
              <a:rPr lang="zh-CN" altLang="en-US" smtClean="0"/>
              <a:t>6</a:t>
            </a:fld>
            <a:endParaRPr lang="zh-CN" altLang="en-US"/>
          </a:p>
        </p:txBody>
      </p:sp>
    </p:spTree>
    <p:extLst>
      <p:ext uri="{BB962C8B-B14F-4D97-AF65-F5344CB8AC3E}">
        <p14:creationId xmlns:p14="http://schemas.microsoft.com/office/powerpoint/2010/main" val="2006592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2B98E8-4DE3-476C-90DF-CE7D9D5312FA}" type="slidenum">
              <a:rPr lang="zh-CN" altLang="en-US" smtClean="0"/>
              <a:t>30</a:t>
            </a:fld>
            <a:endParaRPr lang="zh-CN" altLang="en-US"/>
          </a:p>
        </p:txBody>
      </p:sp>
    </p:spTree>
    <p:extLst>
      <p:ext uri="{BB962C8B-B14F-4D97-AF65-F5344CB8AC3E}">
        <p14:creationId xmlns:p14="http://schemas.microsoft.com/office/powerpoint/2010/main" val="867980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2B98E8-4DE3-476C-90DF-CE7D9D5312FA}" type="slidenum">
              <a:rPr lang="zh-CN" altLang="en-US" smtClean="0"/>
              <a:t>7</a:t>
            </a:fld>
            <a:endParaRPr lang="zh-CN" altLang="en-US"/>
          </a:p>
        </p:txBody>
      </p:sp>
    </p:spTree>
    <p:extLst>
      <p:ext uri="{BB962C8B-B14F-4D97-AF65-F5344CB8AC3E}">
        <p14:creationId xmlns:p14="http://schemas.microsoft.com/office/powerpoint/2010/main" val="2040188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2B98E8-4DE3-476C-90DF-CE7D9D5312FA}" type="slidenum">
              <a:rPr lang="zh-CN" altLang="en-US" smtClean="0"/>
              <a:t>8</a:t>
            </a:fld>
            <a:endParaRPr lang="zh-CN" altLang="en-US"/>
          </a:p>
        </p:txBody>
      </p:sp>
    </p:spTree>
    <p:extLst>
      <p:ext uri="{BB962C8B-B14F-4D97-AF65-F5344CB8AC3E}">
        <p14:creationId xmlns:p14="http://schemas.microsoft.com/office/powerpoint/2010/main" val="2896290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2B98E8-4DE3-476C-90DF-CE7D9D5312FA}" type="slidenum">
              <a:rPr lang="zh-CN" altLang="en-US" smtClean="0"/>
              <a:t>9</a:t>
            </a:fld>
            <a:endParaRPr lang="zh-CN" altLang="en-US"/>
          </a:p>
        </p:txBody>
      </p:sp>
    </p:spTree>
    <p:extLst>
      <p:ext uri="{BB962C8B-B14F-4D97-AF65-F5344CB8AC3E}">
        <p14:creationId xmlns:p14="http://schemas.microsoft.com/office/powerpoint/2010/main" val="1703070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2B98E8-4DE3-476C-90DF-CE7D9D5312FA}" type="slidenum">
              <a:rPr lang="zh-CN" altLang="en-US" smtClean="0"/>
              <a:t>10</a:t>
            </a:fld>
            <a:endParaRPr lang="zh-CN" altLang="en-US"/>
          </a:p>
        </p:txBody>
      </p:sp>
    </p:spTree>
    <p:extLst>
      <p:ext uri="{BB962C8B-B14F-4D97-AF65-F5344CB8AC3E}">
        <p14:creationId xmlns:p14="http://schemas.microsoft.com/office/powerpoint/2010/main" val="18959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2B98E8-4DE3-476C-90DF-CE7D9D5312FA}" type="slidenum">
              <a:rPr lang="zh-CN" altLang="en-US" smtClean="0"/>
              <a:t>11</a:t>
            </a:fld>
            <a:endParaRPr lang="zh-CN" altLang="en-US"/>
          </a:p>
        </p:txBody>
      </p:sp>
    </p:spTree>
    <p:extLst>
      <p:ext uri="{BB962C8B-B14F-4D97-AF65-F5344CB8AC3E}">
        <p14:creationId xmlns:p14="http://schemas.microsoft.com/office/powerpoint/2010/main" val="1502597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2B98E8-4DE3-476C-90DF-CE7D9D5312FA}" type="slidenum">
              <a:rPr lang="zh-CN" altLang="en-US" smtClean="0"/>
              <a:t>12</a:t>
            </a:fld>
            <a:endParaRPr lang="zh-CN" altLang="en-US"/>
          </a:p>
        </p:txBody>
      </p:sp>
    </p:spTree>
    <p:extLst>
      <p:ext uri="{BB962C8B-B14F-4D97-AF65-F5344CB8AC3E}">
        <p14:creationId xmlns:p14="http://schemas.microsoft.com/office/powerpoint/2010/main" val="4282185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2B98E8-4DE3-476C-90DF-CE7D9D5312FA}" type="slidenum">
              <a:rPr lang="zh-CN" altLang="en-US" smtClean="0"/>
              <a:t>13</a:t>
            </a:fld>
            <a:endParaRPr lang="zh-CN" altLang="en-US"/>
          </a:p>
        </p:txBody>
      </p:sp>
    </p:spTree>
    <p:extLst>
      <p:ext uri="{BB962C8B-B14F-4D97-AF65-F5344CB8AC3E}">
        <p14:creationId xmlns:p14="http://schemas.microsoft.com/office/powerpoint/2010/main" val="4282185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F174D14-9056-465C-A07F-1383061A3506}" type="datetimeFigureOut">
              <a:rPr lang="zh-CN" altLang="en-US" smtClean="0"/>
              <a:t>2023/7/29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A36DD5-B30D-4747-99E5-B9CD51D1C232}" type="slidenum">
              <a:rPr lang="zh-CN" altLang="en-US" smtClean="0"/>
              <a:t>‹#›</a:t>
            </a:fld>
            <a:endParaRPr lang="zh-CN" altLang="en-US"/>
          </a:p>
        </p:txBody>
      </p:sp>
    </p:spTree>
    <p:extLst>
      <p:ext uri="{BB962C8B-B14F-4D97-AF65-F5344CB8AC3E}">
        <p14:creationId xmlns:p14="http://schemas.microsoft.com/office/powerpoint/2010/main" val="4024658775"/>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F174D14-9056-465C-A07F-1383061A3506}" type="datetimeFigureOut">
              <a:rPr lang="zh-CN" altLang="en-US" smtClean="0"/>
              <a:t>2023/7/29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A36DD5-B30D-4747-99E5-B9CD51D1C232}" type="slidenum">
              <a:rPr lang="zh-CN" altLang="en-US" smtClean="0"/>
              <a:t>‹#›</a:t>
            </a:fld>
            <a:endParaRPr lang="zh-CN" altLang="en-US"/>
          </a:p>
        </p:txBody>
      </p:sp>
    </p:spTree>
    <p:extLst>
      <p:ext uri="{BB962C8B-B14F-4D97-AF65-F5344CB8AC3E}">
        <p14:creationId xmlns:p14="http://schemas.microsoft.com/office/powerpoint/2010/main" val="375538261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F174D14-9056-465C-A07F-1383061A3506}" type="datetimeFigureOut">
              <a:rPr lang="zh-CN" altLang="en-US" smtClean="0"/>
              <a:t>2023/7/29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A36DD5-B30D-4747-99E5-B9CD51D1C232}" type="slidenum">
              <a:rPr lang="zh-CN" altLang="en-US" smtClean="0"/>
              <a:t>‹#›</a:t>
            </a:fld>
            <a:endParaRPr lang="zh-CN" altLang="en-US"/>
          </a:p>
        </p:txBody>
      </p:sp>
    </p:spTree>
    <p:extLst>
      <p:ext uri="{BB962C8B-B14F-4D97-AF65-F5344CB8AC3E}">
        <p14:creationId xmlns:p14="http://schemas.microsoft.com/office/powerpoint/2010/main" val="372650197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466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5"/>
            <a:ext cx="10972800" cy="4525963"/>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6"/>
            <a:ext cx="2844800" cy="365125"/>
          </a:xfrm>
          <a:prstGeom prst="rect">
            <a:avLst/>
          </a:prstGeom>
        </p:spPr>
        <p:txBody>
          <a:bodyPr lIns="34247" tIns="17120" rIns="34247" bIns="17120"/>
          <a:lstStyle/>
          <a:p>
            <a:pPr defTabSz="1086632"/>
            <a:fld id="{7FE5A9CD-1CA5-4BB6-ABF6-C3DB2F9C09D1}" type="datetimeFigureOut">
              <a:rPr lang="en-US" sz="2133" smtClean="0">
                <a:solidFill>
                  <a:prstClr val="black"/>
                </a:solidFill>
              </a:rPr>
              <a:pPr defTabSz="1086632"/>
              <a:t>7/29/2023</a:t>
            </a:fld>
            <a:endParaRPr lang="en-US" sz="2133">
              <a:solidFill>
                <a:prstClr val="black"/>
              </a:solidFill>
            </a:endParaRPr>
          </a:p>
        </p:txBody>
      </p:sp>
      <p:sp>
        <p:nvSpPr>
          <p:cNvPr id="5" name="Footer Placeholder 4"/>
          <p:cNvSpPr>
            <a:spLocks noGrp="1"/>
          </p:cNvSpPr>
          <p:nvPr>
            <p:ph type="ftr" sz="quarter" idx="11"/>
          </p:nvPr>
        </p:nvSpPr>
        <p:spPr>
          <a:xfrm>
            <a:off x="4165600" y="6356356"/>
            <a:ext cx="3860800" cy="365125"/>
          </a:xfrm>
          <a:prstGeom prst="rect">
            <a:avLst/>
          </a:prstGeom>
        </p:spPr>
        <p:txBody>
          <a:bodyPr lIns="34247" tIns="17120" rIns="34247" bIns="17120"/>
          <a:lstStyle/>
          <a:p>
            <a:pPr defTabSz="1086632"/>
            <a:endParaRPr lang="en-US" sz="2133">
              <a:solidFill>
                <a:prstClr val="black"/>
              </a:solidFill>
            </a:endParaRPr>
          </a:p>
        </p:txBody>
      </p:sp>
      <p:sp>
        <p:nvSpPr>
          <p:cNvPr id="6" name="Slide Number Placeholder 5"/>
          <p:cNvSpPr>
            <a:spLocks noGrp="1"/>
          </p:cNvSpPr>
          <p:nvPr>
            <p:ph type="sldNum" sz="quarter" idx="12"/>
          </p:nvPr>
        </p:nvSpPr>
        <p:spPr>
          <a:xfrm>
            <a:off x="8737600" y="6356356"/>
            <a:ext cx="2844800" cy="365125"/>
          </a:xfrm>
          <a:prstGeom prst="rect">
            <a:avLst/>
          </a:prstGeom>
        </p:spPr>
        <p:txBody>
          <a:bodyPr lIns="34247" tIns="17120" rIns="34247" bIns="17120"/>
          <a:lstStyle/>
          <a:p>
            <a:pPr defTabSz="1086632"/>
            <a:fld id="{E9E3A461-C528-4C33-83FA-271D1850C3B5}" type="slidenum">
              <a:rPr lang="en-US" sz="2133" smtClean="0">
                <a:solidFill>
                  <a:prstClr val="black"/>
                </a:solidFill>
              </a:rPr>
              <a:pPr defTabSz="1086632"/>
              <a:t>‹#›</a:t>
            </a:fld>
            <a:endParaRPr lang="en-US" sz="2133">
              <a:solidFill>
                <a:prstClr val="black"/>
              </a:solidFill>
            </a:endParaRPr>
          </a:p>
        </p:txBody>
      </p:sp>
    </p:spTree>
    <p:extLst>
      <p:ext uri="{BB962C8B-B14F-4D97-AF65-F5344CB8AC3E}">
        <p14:creationId xmlns:p14="http://schemas.microsoft.com/office/powerpoint/2010/main" val="384367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609600" y="292103"/>
            <a:ext cx="10972800" cy="1384300"/>
          </a:xfrm>
          <a:prstGeom prst="rect">
            <a:avLst/>
          </a:prstGeom>
        </p:spPr>
        <p:txBody>
          <a:bodyPr lIns="81520" tIns="40760" rIns="81520" bIns="40760"/>
          <a:lstStyle/>
          <a:p>
            <a:r>
              <a:rPr lang="vi-VN"/>
              <a:t>Bấm &amp; sửa kiểu tiêu đề</a:t>
            </a:r>
          </a:p>
        </p:txBody>
      </p:sp>
      <p:sp>
        <p:nvSpPr>
          <p:cNvPr id="3" name="Nơi giữ chỗ cho Nội dung 2"/>
          <p:cNvSpPr>
            <a:spLocks noGrp="1"/>
          </p:cNvSpPr>
          <p:nvPr>
            <p:ph idx="1" hasCustomPrompt="1"/>
          </p:nvPr>
        </p:nvSpPr>
        <p:spPr>
          <a:xfrm>
            <a:off x="609600" y="1905000"/>
            <a:ext cx="10972800" cy="4114800"/>
          </a:xfrm>
          <a:prstGeom prst="rect">
            <a:avLst/>
          </a:prstGeom>
        </p:spPr>
        <p:txBody>
          <a:bodyPr lIns="81520" tIns="40760" rIns="81520" bIns="4076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609600" y="6245225"/>
            <a:ext cx="2844800" cy="476251"/>
          </a:xfrm>
          <a:prstGeom prst="rect">
            <a:avLst/>
          </a:prstGeom>
        </p:spPr>
        <p:txBody>
          <a:bodyPr lIns="81520" tIns="40760" rIns="81520" bIns="40760"/>
          <a:lstStyle>
            <a:lvl1pPr>
              <a:defRPr/>
            </a:lvl1pPr>
          </a:lstStyle>
          <a:p>
            <a:pPr defTabSz="1086632">
              <a:defRPr/>
            </a:pPr>
            <a:endParaRPr lang="en-US" sz="2133">
              <a:solidFill>
                <a:prstClr val="black"/>
              </a:solidFill>
            </a:endParaRPr>
          </a:p>
        </p:txBody>
      </p:sp>
      <p:sp>
        <p:nvSpPr>
          <p:cNvPr id="5" name="Rectangle 5"/>
          <p:cNvSpPr>
            <a:spLocks noGrp="1" noChangeArrowheads="1"/>
          </p:cNvSpPr>
          <p:nvPr>
            <p:ph type="ftr" sz="quarter" idx="11"/>
          </p:nvPr>
        </p:nvSpPr>
        <p:spPr>
          <a:xfrm>
            <a:off x="4165600" y="6245225"/>
            <a:ext cx="3860800" cy="476251"/>
          </a:xfrm>
          <a:prstGeom prst="rect">
            <a:avLst/>
          </a:prstGeom>
        </p:spPr>
        <p:txBody>
          <a:bodyPr lIns="81520" tIns="40760" rIns="81520" bIns="40760"/>
          <a:lstStyle>
            <a:lvl1pPr>
              <a:defRPr/>
            </a:lvl1pPr>
          </a:lstStyle>
          <a:p>
            <a:pPr defTabSz="1086632">
              <a:defRPr/>
            </a:pPr>
            <a:endParaRPr lang="en-US" sz="2133">
              <a:solidFill>
                <a:prstClr val="black"/>
              </a:solidFill>
            </a:endParaRPr>
          </a:p>
        </p:txBody>
      </p:sp>
      <p:sp>
        <p:nvSpPr>
          <p:cNvPr id="6" name="Rectangle 6"/>
          <p:cNvSpPr>
            <a:spLocks noGrp="1" noChangeArrowheads="1"/>
          </p:cNvSpPr>
          <p:nvPr>
            <p:ph type="sldNum" sz="quarter" idx="12"/>
          </p:nvPr>
        </p:nvSpPr>
        <p:spPr>
          <a:xfrm>
            <a:off x="8737600" y="6245225"/>
            <a:ext cx="2844800" cy="476251"/>
          </a:xfrm>
          <a:prstGeom prst="rect">
            <a:avLst/>
          </a:prstGeom>
        </p:spPr>
        <p:txBody>
          <a:bodyPr lIns="81520" tIns="40760" rIns="81520" bIns="40760"/>
          <a:lstStyle>
            <a:lvl1pPr>
              <a:defRPr/>
            </a:lvl1pPr>
          </a:lstStyle>
          <a:p>
            <a:pPr defTabSz="1086632">
              <a:defRPr/>
            </a:pPr>
            <a:fld id="{E979D15E-7C97-46BA-A533-0FCFA23F6052}" type="slidenum">
              <a:rPr lang="en-US" sz="2133" smtClean="0">
                <a:solidFill>
                  <a:prstClr val="black"/>
                </a:solidFill>
              </a:rPr>
              <a:pPr defTabSz="1086632">
                <a:defRPr/>
              </a:pPr>
              <a:t>‹#›</a:t>
            </a:fld>
            <a:endParaRPr lang="en-US" sz="2133">
              <a:solidFill>
                <a:prstClr val="black"/>
              </a:solidFill>
            </a:endParaRPr>
          </a:p>
        </p:txBody>
      </p:sp>
    </p:spTree>
    <p:extLst>
      <p:ext uri="{BB962C8B-B14F-4D97-AF65-F5344CB8AC3E}">
        <p14:creationId xmlns:p14="http://schemas.microsoft.com/office/powerpoint/2010/main" val="2578933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043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1"/>
          </a:xfrm>
          <a:prstGeom prst="rect">
            <a:avLst/>
          </a:prstGeom>
        </p:spPr>
        <p:txBody>
          <a:bodyPr lIns="34247" tIns="17120" rIns="34247" bIns="17120"/>
          <a:lstStyle>
            <a:lvl1pPr>
              <a:defRPr/>
            </a:lvl1pPr>
          </a:lstStyle>
          <a:p>
            <a:pPr defTabSz="1086632">
              <a:defRPr/>
            </a:pPr>
            <a:endParaRPr lang="en-US" sz="2133">
              <a:solidFill>
                <a:prstClr val="black"/>
              </a:solidFill>
            </a:endParaRPr>
          </a:p>
        </p:txBody>
      </p:sp>
      <p:sp>
        <p:nvSpPr>
          <p:cNvPr id="3" name="Rectangle 5"/>
          <p:cNvSpPr>
            <a:spLocks noGrp="1" noChangeArrowheads="1"/>
          </p:cNvSpPr>
          <p:nvPr>
            <p:ph type="ftr" sz="quarter" idx="11"/>
          </p:nvPr>
        </p:nvSpPr>
        <p:spPr>
          <a:xfrm>
            <a:off x="4165600" y="6245225"/>
            <a:ext cx="3860800" cy="476251"/>
          </a:xfrm>
          <a:prstGeom prst="rect">
            <a:avLst/>
          </a:prstGeom>
        </p:spPr>
        <p:txBody>
          <a:bodyPr lIns="34247" tIns="17120" rIns="34247" bIns="17120"/>
          <a:lstStyle>
            <a:lvl1pPr>
              <a:defRPr/>
            </a:lvl1pPr>
          </a:lstStyle>
          <a:p>
            <a:pPr defTabSz="1086632">
              <a:defRPr/>
            </a:pPr>
            <a:endParaRPr lang="en-US" sz="2133">
              <a:solidFill>
                <a:prstClr val="black"/>
              </a:solidFill>
            </a:endParaRPr>
          </a:p>
        </p:txBody>
      </p:sp>
      <p:sp>
        <p:nvSpPr>
          <p:cNvPr id="4" name="Rectangle 6"/>
          <p:cNvSpPr>
            <a:spLocks noGrp="1" noChangeArrowheads="1"/>
          </p:cNvSpPr>
          <p:nvPr>
            <p:ph type="sldNum" sz="quarter" idx="12"/>
          </p:nvPr>
        </p:nvSpPr>
        <p:spPr>
          <a:xfrm>
            <a:off x="8737600" y="6245225"/>
            <a:ext cx="2844800" cy="476251"/>
          </a:xfrm>
          <a:prstGeom prst="rect">
            <a:avLst/>
          </a:prstGeom>
        </p:spPr>
        <p:txBody>
          <a:bodyPr lIns="34247" tIns="17120" rIns="34247" bIns="17120"/>
          <a:lstStyle>
            <a:lvl1pPr>
              <a:defRPr/>
            </a:lvl1pPr>
          </a:lstStyle>
          <a:p>
            <a:pPr defTabSz="1086632"/>
            <a:fld id="{475E0F57-EEA1-4A8B-9311-4AD2064A14C0}" type="slidenum">
              <a:rPr lang="en-US" sz="2133" smtClean="0">
                <a:solidFill>
                  <a:prstClr val="black"/>
                </a:solidFill>
              </a:rPr>
              <a:pPr defTabSz="1086632"/>
              <a:t>‹#›</a:t>
            </a:fld>
            <a:endParaRPr lang="en-US" sz="2133">
              <a:solidFill>
                <a:prstClr val="black"/>
              </a:solidFill>
            </a:endParaRPr>
          </a:p>
        </p:txBody>
      </p:sp>
    </p:spTree>
    <p:extLst>
      <p:ext uri="{BB962C8B-B14F-4D97-AF65-F5344CB8AC3E}">
        <p14:creationId xmlns:p14="http://schemas.microsoft.com/office/powerpoint/2010/main" val="365360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127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303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679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F174D14-9056-465C-A07F-1383061A3506}" type="datetimeFigureOut">
              <a:rPr lang="zh-CN" altLang="en-US" smtClean="0"/>
              <a:t>2023/7/29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A36DD5-B30D-4747-99E5-B9CD51D1C232}" type="slidenum">
              <a:rPr lang="zh-CN" altLang="en-US" smtClean="0"/>
              <a:t>‹#›</a:t>
            </a:fld>
            <a:endParaRPr lang="zh-CN" altLang="en-US"/>
          </a:p>
        </p:txBody>
      </p:sp>
    </p:spTree>
    <p:extLst>
      <p:ext uri="{BB962C8B-B14F-4D97-AF65-F5344CB8AC3E}">
        <p14:creationId xmlns:p14="http://schemas.microsoft.com/office/powerpoint/2010/main" val="193221668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09520" y="6245225"/>
            <a:ext cx="2845224" cy="476251"/>
          </a:xfrm>
          <a:prstGeom prst="rect">
            <a:avLst/>
          </a:prstGeom>
        </p:spPr>
        <p:txBody>
          <a:bodyPr lIns="34247" tIns="17120" rIns="34247" bIns="17120"/>
          <a:lstStyle>
            <a:lvl1pPr>
              <a:defRPr/>
            </a:lvl1pPr>
          </a:lstStyle>
          <a:p>
            <a:pPr defTabSz="1086632">
              <a:defRPr/>
            </a:pPr>
            <a:endParaRPr lang="en-US" sz="2133">
              <a:solidFill>
                <a:srgbClr val="000000"/>
              </a:solidFill>
            </a:endParaRPr>
          </a:p>
        </p:txBody>
      </p:sp>
      <p:sp>
        <p:nvSpPr>
          <p:cNvPr id="5" name="Rectangle 5"/>
          <p:cNvSpPr>
            <a:spLocks noGrp="1" noChangeArrowheads="1"/>
          </p:cNvSpPr>
          <p:nvPr>
            <p:ph type="ftr" sz="quarter" idx="11"/>
          </p:nvPr>
        </p:nvSpPr>
        <p:spPr>
          <a:xfrm>
            <a:off x="4165875" y="6245225"/>
            <a:ext cx="3860297" cy="476251"/>
          </a:xfrm>
          <a:prstGeom prst="rect">
            <a:avLst/>
          </a:prstGeom>
        </p:spPr>
        <p:txBody>
          <a:bodyPr lIns="34247" tIns="17120" rIns="34247" bIns="17120"/>
          <a:lstStyle>
            <a:lvl1pPr>
              <a:defRPr/>
            </a:lvl1pPr>
          </a:lstStyle>
          <a:p>
            <a:pPr defTabSz="1086632">
              <a:defRPr/>
            </a:pPr>
            <a:endParaRPr lang="en-US" sz="2133">
              <a:solidFill>
                <a:srgbClr val="000000"/>
              </a:solidFill>
            </a:endParaRPr>
          </a:p>
        </p:txBody>
      </p:sp>
      <p:sp>
        <p:nvSpPr>
          <p:cNvPr id="6" name="Rectangle 6"/>
          <p:cNvSpPr>
            <a:spLocks noGrp="1" noChangeArrowheads="1"/>
          </p:cNvSpPr>
          <p:nvPr>
            <p:ph type="sldNum" sz="quarter" idx="12"/>
          </p:nvPr>
        </p:nvSpPr>
        <p:spPr>
          <a:xfrm>
            <a:off x="8737281" y="6245225"/>
            <a:ext cx="2845223" cy="476251"/>
          </a:xfrm>
          <a:prstGeom prst="rect">
            <a:avLst/>
          </a:prstGeom>
        </p:spPr>
        <p:txBody>
          <a:bodyPr lIns="34247" tIns="17120" rIns="34247" bIns="17120"/>
          <a:lstStyle>
            <a:lvl1pPr>
              <a:defRPr/>
            </a:lvl1pPr>
          </a:lstStyle>
          <a:p>
            <a:pPr defTabSz="1086632">
              <a:defRPr/>
            </a:pPr>
            <a:fld id="{BEF8FD80-C95D-4220-BF8B-01906B7B67AD}" type="slidenum">
              <a:rPr lang="en-US" sz="2133" smtClean="0">
                <a:solidFill>
                  <a:srgbClr val="000000"/>
                </a:solidFill>
              </a:rPr>
              <a:pPr defTabSz="1086632">
                <a:defRPr/>
              </a:pPr>
              <a:t>‹#›</a:t>
            </a:fld>
            <a:endParaRPr lang="en-US" sz="2133">
              <a:solidFill>
                <a:srgbClr val="000000"/>
              </a:solidFill>
            </a:endParaRPr>
          </a:p>
        </p:txBody>
      </p:sp>
    </p:spTree>
    <p:extLst>
      <p:ext uri="{BB962C8B-B14F-4D97-AF65-F5344CB8AC3E}">
        <p14:creationId xmlns:p14="http://schemas.microsoft.com/office/powerpoint/2010/main" val="2410285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solidFill>
                  <a:prstClr val="black">
                    <a:tint val="75000"/>
                  </a:prstClr>
                </a:solidFill>
              </a:rPr>
              <a:pPr/>
              <a:t>29/07/2023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15339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solidFill>
                  <a:prstClr val="black">
                    <a:tint val="75000"/>
                  </a:prstClr>
                </a:solidFill>
              </a:rPr>
              <a:pPr/>
              <a:t>29/07/2023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30642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8BA026-E658-41C8-85D8-D06F141BD407}" type="datetimeFigureOut">
              <a:rPr lang="vi-VN" smtClean="0">
                <a:solidFill>
                  <a:prstClr val="black">
                    <a:tint val="75000"/>
                  </a:prstClr>
                </a:solidFill>
              </a:rPr>
              <a:pPr/>
              <a:t>29/07/2023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79926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A8BA026-E658-41C8-85D8-D06F141BD407}" type="datetimeFigureOut">
              <a:rPr lang="vi-VN" smtClean="0">
                <a:solidFill>
                  <a:prstClr val="black">
                    <a:tint val="75000"/>
                  </a:prstClr>
                </a:solidFill>
              </a:rPr>
              <a:pPr/>
              <a:t>29/07/2023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67508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A8BA026-E658-41C8-85D8-D06F141BD407}" type="datetimeFigureOut">
              <a:rPr lang="vi-VN" smtClean="0">
                <a:solidFill>
                  <a:prstClr val="black">
                    <a:tint val="75000"/>
                  </a:prstClr>
                </a:solidFill>
              </a:rPr>
              <a:pPr/>
              <a:t>29/07/2023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14688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A8BA026-E658-41C8-85D8-D06F141BD407}" type="datetimeFigureOut">
              <a:rPr lang="vi-VN" smtClean="0">
                <a:solidFill>
                  <a:prstClr val="black">
                    <a:tint val="75000"/>
                  </a:prstClr>
                </a:solidFill>
              </a:rPr>
              <a:pPr/>
              <a:t>29/07/2023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397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BA026-E658-41C8-85D8-D06F141BD407}" type="datetimeFigureOut">
              <a:rPr lang="vi-VN" smtClean="0">
                <a:solidFill>
                  <a:prstClr val="black">
                    <a:tint val="75000"/>
                  </a:prstClr>
                </a:solidFill>
              </a:rPr>
              <a:pPr/>
              <a:t>29/07/2023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39515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solidFill>
                  <a:prstClr val="black">
                    <a:tint val="75000"/>
                  </a:prstClr>
                </a:solidFill>
              </a:rPr>
              <a:pPr/>
              <a:t>29/07/2023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9742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solidFill>
                  <a:prstClr val="black">
                    <a:tint val="75000"/>
                  </a:prstClr>
                </a:solidFill>
              </a:rPr>
              <a:pPr/>
              <a:t>29/07/2023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4361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F174D14-9056-465C-A07F-1383061A3506}" type="datetimeFigureOut">
              <a:rPr lang="zh-CN" altLang="en-US" smtClean="0"/>
              <a:t>2023/7/29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A36DD5-B30D-4747-99E5-B9CD51D1C232}" type="slidenum">
              <a:rPr lang="zh-CN" altLang="en-US" smtClean="0"/>
              <a:t>‹#›</a:t>
            </a:fld>
            <a:endParaRPr lang="zh-CN" altLang="en-US"/>
          </a:p>
        </p:txBody>
      </p:sp>
    </p:spTree>
    <p:extLst>
      <p:ext uri="{BB962C8B-B14F-4D97-AF65-F5344CB8AC3E}">
        <p14:creationId xmlns:p14="http://schemas.microsoft.com/office/powerpoint/2010/main" val="1410202215"/>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solidFill>
                  <a:prstClr val="black">
                    <a:tint val="75000"/>
                  </a:prstClr>
                </a:solidFill>
              </a:rPr>
              <a:pPr/>
              <a:t>29/07/2023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60746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solidFill>
                  <a:prstClr val="black">
                    <a:tint val="75000"/>
                  </a:prstClr>
                </a:solidFill>
              </a:rPr>
              <a:pPr/>
              <a:t>29/07/2023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97833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9883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F174D14-9056-465C-A07F-1383061A3506}" type="datetimeFigureOut">
              <a:rPr lang="zh-CN" altLang="en-US" smtClean="0"/>
              <a:t>2023/7/29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A36DD5-B30D-4747-99E5-B9CD51D1C232}" type="slidenum">
              <a:rPr lang="zh-CN" altLang="en-US" smtClean="0"/>
              <a:t>‹#›</a:t>
            </a:fld>
            <a:endParaRPr lang="zh-CN" altLang="en-US"/>
          </a:p>
        </p:txBody>
      </p:sp>
    </p:spTree>
    <p:extLst>
      <p:ext uri="{BB962C8B-B14F-4D97-AF65-F5344CB8AC3E}">
        <p14:creationId xmlns:p14="http://schemas.microsoft.com/office/powerpoint/2010/main" val="55306656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F174D14-9056-465C-A07F-1383061A3506}" type="datetimeFigureOut">
              <a:rPr lang="zh-CN" altLang="en-US" smtClean="0"/>
              <a:t>2023/7/29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CA36DD5-B30D-4747-99E5-B9CD51D1C232}" type="slidenum">
              <a:rPr lang="zh-CN" altLang="en-US" smtClean="0"/>
              <a:t>‹#›</a:t>
            </a:fld>
            <a:endParaRPr lang="zh-CN" altLang="en-US"/>
          </a:p>
        </p:txBody>
      </p:sp>
    </p:spTree>
    <p:extLst>
      <p:ext uri="{BB962C8B-B14F-4D97-AF65-F5344CB8AC3E}">
        <p14:creationId xmlns:p14="http://schemas.microsoft.com/office/powerpoint/2010/main" val="30861188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F174D14-9056-465C-A07F-1383061A3506}" type="datetimeFigureOut">
              <a:rPr lang="zh-CN" altLang="en-US" smtClean="0"/>
              <a:t>2023/7/29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CA36DD5-B30D-4747-99E5-B9CD51D1C232}" type="slidenum">
              <a:rPr lang="zh-CN" altLang="en-US" smtClean="0"/>
              <a:t>‹#›</a:t>
            </a:fld>
            <a:endParaRPr lang="zh-CN" altLang="en-US"/>
          </a:p>
        </p:txBody>
      </p:sp>
    </p:spTree>
    <p:extLst>
      <p:ext uri="{BB962C8B-B14F-4D97-AF65-F5344CB8AC3E}">
        <p14:creationId xmlns:p14="http://schemas.microsoft.com/office/powerpoint/2010/main" val="3932219675"/>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F174D14-9056-465C-A07F-1383061A3506}" type="datetimeFigureOut">
              <a:rPr lang="zh-CN" altLang="en-US" smtClean="0"/>
              <a:t>2023/7/29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CA36DD5-B30D-4747-99E5-B9CD51D1C232}" type="slidenum">
              <a:rPr lang="zh-CN" altLang="en-US" smtClean="0"/>
              <a:t>‹#›</a:t>
            </a:fld>
            <a:endParaRPr lang="zh-CN" altLang="en-US"/>
          </a:p>
        </p:txBody>
      </p:sp>
    </p:spTree>
    <p:extLst>
      <p:ext uri="{BB962C8B-B14F-4D97-AF65-F5344CB8AC3E}">
        <p14:creationId xmlns:p14="http://schemas.microsoft.com/office/powerpoint/2010/main" val="272814696"/>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F174D14-9056-465C-A07F-1383061A3506}" type="datetimeFigureOut">
              <a:rPr lang="zh-CN" altLang="en-US" smtClean="0"/>
              <a:t>2023/7/29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A36DD5-B30D-4747-99E5-B9CD51D1C232}" type="slidenum">
              <a:rPr lang="zh-CN" altLang="en-US" smtClean="0"/>
              <a:t>‹#›</a:t>
            </a:fld>
            <a:endParaRPr lang="zh-CN" altLang="en-US"/>
          </a:p>
        </p:txBody>
      </p:sp>
    </p:spTree>
    <p:extLst>
      <p:ext uri="{BB962C8B-B14F-4D97-AF65-F5344CB8AC3E}">
        <p14:creationId xmlns:p14="http://schemas.microsoft.com/office/powerpoint/2010/main" val="2788321798"/>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F174D14-9056-465C-A07F-1383061A3506}" type="datetimeFigureOut">
              <a:rPr lang="zh-CN" altLang="en-US" smtClean="0"/>
              <a:t>2023/7/29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A36DD5-B30D-4747-99E5-B9CD51D1C232}" type="slidenum">
              <a:rPr lang="zh-CN" altLang="en-US" smtClean="0"/>
              <a:t>‹#›</a:t>
            </a:fld>
            <a:endParaRPr lang="zh-CN" altLang="en-US"/>
          </a:p>
        </p:txBody>
      </p:sp>
    </p:spTree>
    <p:extLst>
      <p:ext uri="{BB962C8B-B14F-4D97-AF65-F5344CB8AC3E}">
        <p14:creationId xmlns:p14="http://schemas.microsoft.com/office/powerpoint/2010/main" val="94101583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74D14-9056-465C-A07F-1383061A3506}" type="datetimeFigureOut">
              <a:rPr lang="zh-CN" altLang="en-US" smtClean="0"/>
              <a:t>2023/7/29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36DD5-B30D-4747-99E5-B9CD51D1C232}" type="slidenum">
              <a:rPr lang="zh-CN" altLang="en-US" smtClean="0"/>
              <a:t>‹#›</a:t>
            </a:fld>
            <a:endParaRPr lang="zh-CN" altLang="en-US"/>
          </a:p>
        </p:txBody>
      </p:sp>
    </p:spTree>
    <p:extLst>
      <p:ext uri="{BB962C8B-B14F-4D97-AF65-F5344CB8AC3E}">
        <p14:creationId xmlns:p14="http://schemas.microsoft.com/office/powerpoint/2010/main" val="3094356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2457897" y="-3261555"/>
            <a:ext cx="121902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2297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ctr" defTabSz="1086632" rtl="0" eaLnBrk="1" latinLnBrk="0" hangingPunct="1">
        <a:spcBef>
          <a:spcPct val="0"/>
        </a:spcBef>
        <a:buNone/>
        <a:defRPr sz="5200" kern="1200">
          <a:solidFill>
            <a:schemeClr val="tx1"/>
          </a:solidFill>
          <a:latin typeface="+mj-lt"/>
          <a:ea typeface="+mj-ea"/>
          <a:cs typeface="+mj-cs"/>
        </a:defRPr>
      </a:lvl1pPr>
    </p:titleStyle>
    <p:bodyStyle>
      <a:lvl1pPr marL="407652" indent="-407652" algn="l" defTabSz="1086632"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1pPr>
      <a:lvl2pPr marL="883135" indent="-339502" algn="l" defTabSz="1086632" rtl="0" eaLnBrk="1" latinLnBrk="0" hangingPunct="1">
        <a:spcBef>
          <a:spcPct val="20000"/>
        </a:spcBef>
        <a:buFont typeface="Arial" panose="020B0604020202020204" pitchFamily="34" charset="0"/>
        <a:buChar char="–"/>
        <a:defRPr sz="3333" kern="1200">
          <a:solidFill>
            <a:schemeClr val="tx1"/>
          </a:solidFill>
          <a:latin typeface="+mn-lt"/>
          <a:ea typeface="+mn-ea"/>
          <a:cs typeface="+mn-cs"/>
        </a:defRPr>
      </a:lvl2pPr>
      <a:lvl3pPr marL="1358619" indent="-271661" algn="l" defTabSz="108663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901931"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5594"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88897"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2540"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5853"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19167"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6632" rtl="0" eaLnBrk="1" latinLnBrk="0" hangingPunct="1">
        <a:defRPr sz="2133" kern="1200">
          <a:solidFill>
            <a:schemeClr val="tx1"/>
          </a:solidFill>
          <a:latin typeface="+mn-lt"/>
          <a:ea typeface="+mn-ea"/>
          <a:cs typeface="+mn-cs"/>
        </a:defRPr>
      </a:lvl1pPr>
      <a:lvl2pPr marL="543322" algn="l" defTabSz="1086632" rtl="0" eaLnBrk="1" latinLnBrk="0" hangingPunct="1">
        <a:defRPr sz="2133" kern="1200">
          <a:solidFill>
            <a:schemeClr val="tx1"/>
          </a:solidFill>
          <a:latin typeface="+mn-lt"/>
          <a:ea typeface="+mn-ea"/>
          <a:cs typeface="+mn-cs"/>
        </a:defRPr>
      </a:lvl2pPr>
      <a:lvl3pPr marL="1086947" algn="l" defTabSz="1086632" rtl="0" eaLnBrk="1" latinLnBrk="0" hangingPunct="1">
        <a:defRPr sz="2133" kern="1200">
          <a:solidFill>
            <a:schemeClr val="tx1"/>
          </a:solidFill>
          <a:latin typeface="+mn-lt"/>
          <a:ea typeface="+mn-ea"/>
          <a:cs typeface="+mn-cs"/>
        </a:defRPr>
      </a:lvl3pPr>
      <a:lvl4pPr marL="1630289" algn="l" defTabSz="1086632" rtl="0" eaLnBrk="1" latinLnBrk="0" hangingPunct="1">
        <a:defRPr sz="2133" kern="1200">
          <a:solidFill>
            <a:schemeClr val="tx1"/>
          </a:solidFill>
          <a:latin typeface="+mn-lt"/>
          <a:ea typeface="+mn-ea"/>
          <a:cs typeface="+mn-cs"/>
        </a:defRPr>
      </a:lvl4pPr>
      <a:lvl5pPr marL="2173922" algn="l" defTabSz="1086632" rtl="0" eaLnBrk="1" latinLnBrk="0" hangingPunct="1">
        <a:defRPr sz="2133" kern="1200">
          <a:solidFill>
            <a:schemeClr val="tx1"/>
          </a:solidFill>
          <a:latin typeface="+mn-lt"/>
          <a:ea typeface="+mn-ea"/>
          <a:cs typeface="+mn-cs"/>
        </a:defRPr>
      </a:lvl5pPr>
      <a:lvl6pPr marL="2717236" algn="l" defTabSz="1086632" rtl="0" eaLnBrk="1" latinLnBrk="0" hangingPunct="1">
        <a:defRPr sz="2133" kern="1200">
          <a:solidFill>
            <a:schemeClr val="tx1"/>
          </a:solidFill>
          <a:latin typeface="+mn-lt"/>
          <a:ea typeface="+mn-ea"/>
          <a:cs typeface="+mn-cs"/>
        </a:defRPr>
      </a:lvl6pPr>
      <a:lvl7pPr marL="3260558" algn="l" defTabSz="1086632" rtl="0" eaLnBrk="1" latinLnBrk="0" hangingPunct="1">
        <a:defRPr sz="2133" kern="1200">
          <a:solidFill>
            <a:schemeClr val="tx1"/>
          </a:solidFill>
          <a:latin typeface="+mn-lt"/>
          <a:ea typeface="+mn-ea"/>
          <a:cs typeface="+mn-cs"/>
        </a:defRPr>
      </a:lvl7pPr>
      <a:lvl8pPr marL="3804201" algn="l" defTabSz="1086632" rtl="0" eaLnBrk="1" latinLnBrk="0" hangingPunct="1">
        <a:defRPr sz="2133" kern="1200">
          <a:solidFill>
            <a:schemeClr val="tx1"/>
          </a:solidFill>
          <a:latin typeface="+mn-lt"/>
          <a:ea typeface="+mn-ea"/>
          <a:cs typeface="+mn-cs"/>
        </a:defRPr>
      </a:lvl8pPr>
      <a:lvl9pPr marL="4347522" algn="l" defTabSz="1086632"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BA026-E658-41C8-85D8-D06F141BD407}" type="datetimeFigureOut">
              <a:rPr lang="vi-VN" smtClean="0">
                <a:solidFill>
                  <a:prstClr val="black">
                    <a:tint val="75000"/>
                  </a:prstClr>
                </a:solidFill>
              </a:rPr>
              <a:pPr/>
              <a:t>29/07/2023</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5D4A9-5886-4647-AB06-84202763646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65306555"/>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74630"/>
          <a:stretch/>
        </p:blipFill>
        <p:spPr>
          <a:xfrm flipH="1">
            <a:off x="0" y="5311649"/>
            <a:ext cx="12192000" cy="1546351"/>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75464" t="62566" r="11623" b="21040"/>
          <a:stretch/>
        </p:blipFill>
        <p:spPr>
          <a:xfrm flipH="1">
            <a:off x="0" y="4244196"/>
            <a:ext cx="1574277" cy="999241"/>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l="47010" t="36583" r="13325" b="3718"/>
          <a:stretch/>
        </p:blipFill>
        <p:spPr>
          <a:xfrm flipH="1">
            <a:off x="358215" y="2352910"/>
            <a:ext cx="5981303" cy="4500552"/>
          </a:xfrm>
          <a:prstGeom prst="rect">
            <a:avLst/>
          </a:prstGeom>
        </p:spPr>
      </p:pic>
      <p:pic>
        <p:nvPicPr>
          <p:cNvPr id="9" name="图片 8"/>
          <p:cNvPicPr>
            <a:picLocks noChangeAspect="1"/>
          </p:cNvPicPr>
          <p:nvPr/>
        </p:nvPicPr>
        <p:blipFill rotWithShape="1">
          <a:blip r:embed="rId7" cstate="print">
            <a:extLst>
              <a:ext uri="{28A0092B-C50C-407E-A947-70E740481C1C}">
                <a14:useLocalDpi xmlns:a14="http://schemas.microsoft.com/office/drawing/2010/main" val="0"/>
              </a:ext>
            </a:extLst>
          </a:blip>
          <a:srcRect t="84837" r="91495"/>
          <a:stretch/>
        </p:blipFill>
        <p:spPr>
          <a:xfrm>
            <a:off x="0" y="5929280"/>
            <a:ext cx="1036948" cy="924182"/>
          </a:xfrm>
          <a:prstGeom prst="rect">
            <a:avLst/>
          </a:prstGeom>
        </p:spPr>
      </p:pic>
      <p:pic>
        <p:nvPicPr>
          <p:cNvPr id="10" name="图片 9"/>
          <p:cNvPicPr>
            <a:picLocks noChangeAspect="1"/>
          </p:cNvPicPr>
          <p:nvPr/>
        </p:nvPicPr>
        <p:blipFill rotWithShape="1">
          <a:blip r:embed="rId7" cstate="print">
            <a:extLst>
              <a:ext uri="{28A0092B-C50C-407E-A947-70E740481C1C}">
                <a14:useLocalDpi xmlns:a14="http://schemas.microsoft.com/office/drawing/2010/main" val="0"/>
              </a:ext>
            </a:extLst>
          </a:blip>
          <a:srcRect l="62088" t="77104" r="5515"/>
          <a:stretch/>
        </p:blipFill>
        <p:spPr>
          <a:xfrm>
            <a:off x="8367078" y="5462477"/>
            <a:ext cx="3949831" cy="1395523"/>
          </a:xfrm>
          <a:prstGeom prst="rect">
            <a:avLst/>
          </a:prstGeom>
        </p:spPr>
      </p:pic>
      <p:sp>
        <p:nvSpPr>
          <p:cNvPr id="47" name="Text Placeholder 4"/>
          <p:cNvSpPr txBox="1">
            <a:spLocks/>
          </p:cNvSpPr>
          <p:nvPr/>
        </p:nvSpPr>
        <p:spPr>
          <a:xfrm>
            <a:off x="-1" y="1029035"/>
            <a:ext cx="11662117" cy="1007066"/>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dirty="0" err="1">
                <a:solidFill>
                  <a:srgbClr val="FF0000"/>
                </a:solidFill>
                <a:latin typeface="Times New Roman" panose="02020603050405020304" pitchFamily="18" charset="0"/>
                <a:ea typeface="方正粗谭黑简体" panose="02000000000000000000" pitchFamily="2" charset="-122"/>
                <a:cs typeface="Times New Roman" panose="02020603050405020304" pitchFamily="18" charset="0"/>
              </a:rPr>
              <a:t>Bài</a:t>
            </a:r>
            <a:r>
              <a:rPr lang="en-US" sz="4000" dirty="0">
                <a:solidFill>
                  <a:srgbClr val="FF0000"/>
                </a:solidFill>
                <a:latin typeface="Times New Roman" panose="02020603050405020304" pitchFamily="18" charset="0"/>
                <a:ea typeface="方正粗谭黑简体" panose="02000000000000000000" pitchFamily="2" charset="-122"/>
                <a:cs typeface="Times New Roman" panose="02020603050405020304" pitchFamily="18" charset="0"/>
              </a:rPr>
              <a:t> 8 : NHÀ VĂN VÀ TRANG VIẾT</a:t>
            </a:r>
          </a:p>
          <a:p>
            <a:pPr marL="0" indent="0" algn="ctr">
              <a:buNone/>
            </a:pPr>
            <a:r>
              <a:rPr lang="en-US" dirty="0">
                <a:solidFill>
                  <a:srgbClr val="0070C0"/>
                </a:solidFill>
                <a:latin typeface="Times New Roman" panose="02020603050405020304" pitchFamily="18" charset="0"/>
                <a:ea typeface="方正粗谭黑简体" panose="02000000000000000000" pitchFamily="2" charset="-122"/>
                <a:cs typeface="Times New Roman" panose="02020603050405020304" pitchFamily="18" charset="0"/>
              </a:rPr>
              <a:t>THỰC HÀNH TIẾNG VIỆT:  THÀNH PHẦN BIỆT LẬP</a:t>
            </a:r>
          </a:p>
          <a:p>
            <a:pPr marL="0" indent="0" algn="ctr">
              <a:buNone/>
            </a:pPr>
            <a:r>
              <a:rPr lang="en-US" sz="4000" dirty="0">
                <a:solidFill>
                  <a:srgbClr val="0070C0"/>
                </a:solidFill>
                <a:latin typeface="Times New Roman" panose="02020603050405020304" pitchFamily="18" charset="0"/>
                <a:ea typeface="方正粗谭黑简体" panose="02000000000000000000" pitchFamily="2" charset="-122"/>
                <a:cs typeface="Times New Roman" panose="02020603050405020304" pitchFamily="18" charset="0"/>
              </a:rPr>
              <a:t> ( TIẾT 2)</a:t>
            </a:r>
            <a:endParaRPr lang="en-GB" sz="4000" spc="300" dirty="0">
              <a:solidFill>
                <a:srgbClr val="0070C0"/>
              </a:solidFill>
              <a:latin typeface="Times New Roman" panose="02020603050405020304" pitchFamily="18" charset="0"/>
              <a:ea typeface="腾祥澜黑简" panose="01010104010101010101" pitchFamily="2" charset="-122"/>
              <a:cs typeface="Times New Roman" panose="02020603050405020304" pitchFamily="18" charset="0"/>
            </a:endParaRPr>
          </a:p>
        </p:txBody>
      </p:sp>
    </p:spTree>
    <p:extLst>
      <p:ext uri="{BB962C8B-B14F-4D97-AF65-F5344CB8AC3E}">
        <p14:creationId xmlns:p14="http://schemas.microsoft.com/office/powerpoint/2010/main" val="1926615928"/>
      </p:ext>
    </p:extLst>
  </p:cSld>
  <p:clrMapOvr>
    <a:masterClrMapping/>
  </p:clrMapOvr>
  <mc:AlternateContent xmlns:mc="http://schemas.openxmlformats.org/markup-compatibility/2006" xmlns:p14="http://schemas.microsoft.com/office/powerpoint/2010/main">
    <mc:Choice Requires="p14">
      <p:transition spd="slow" p14:dur="1600" advClick="0" advTm="9439">
        <p14:prism isInverted="1"/>
      </p:transition>
    </mc:Choice>
    <mc:Fallback xmlns="">
      <p:transition spd="slow" advClick="0" advTm="943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1000"/>
                                        <p:tgtEl>
                                          <p:spTgt spid="10"/>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anim calcmode="lin" valueType="num">
                                      <p:cBhvr>
                                        <p:cTn id="23" dur="750" fill="hold"/>
                                        <p:tgtEl>
                                          <p:spTgt spid="6"/>
                                        </p:tgtEl>
                                        <p:attrNameLst>
                                          <p:attrName>ppt_x</p:attrName>
                                        </p:attrNameLst>
                                      </p:cBhvr>
                                      <p:tavLst>
                                        <p:tav tm="0">
                                          <p:val>
                                            <p:strVal val="#ppt_x"/>
                                          </p:val>
                                        </p:tav>
                                        <p:tav tm="100000">
                                          <p:val>
                                            <p:strVal val="#ppt_x"/>
                                          </p:val>
                                        </p:tav>
                                      </p:tavLst>
                                    </p:anim>
                                    <p:anim calcmode="lin" valueType="num">
                                      <p:cBhvr>
                                        <p:cTn id="24" dur="75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Effect transition="in" filter="fade">
                                      <p:cBhvr>
                                        <p:cTn id="30" dur="1000"/>
                                        <p:tgtEl>
                                          <p:spTgt spid="7"/>
                                        </p:tgtEl>
                                      </p:cBhvr>
                                    </p:animEffect>
                                  </p:childTnLst>
                                </p:cTn>
                              </p:par>
                            </p:childTnLst>
                          </p:cTn>
                        </p:par>
                        <p:par>
                          <p:cTn id="31" fill="hold">
                            <p:stCondLst>
                              <p:cond delay="450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47"/>
                                        </p:tgtEl>
                                        <p:attrNameLst>
                                          <p:attrName>style.visibility</p:attrName>
                                        </p:attrNameLst>
                                      </p:cBhvr>
                                      <p:to>
                                        <p:strVal val="visible"/>
                                      </p:to>
                                    </p:set>
                                    <p:anim by="(-#ppt_w*2)" calcmode="lin" valueType="num">
                                      <p:cBhvr rctx="PPT">
                                        <p:cTn id="34" dur="375" autoRev="1" fill="hold">
                                          <p:stCondLst>
                                            <p:cond delay="0"/>
                                          </p:stCondLst>
                                        </p:cTn>
                                        <p:tgtEl>
                                          <p:spTgt spid="47"/>
                                        </p:tgtEl>
                                        <p:attrNameLst>
                                          <p:attrName>ppt_w</p:attrName>
                                        </p:attrNameLst>
                                      </p:cBhvr>
                                    </p:anim>
                                    <p:anim by="(#ppt_w*0.50)" calcmode="lin" valueType="num">
                                      <p:cBhvr>
                                        <p:cTn id="35" dur="375" decel="50000" autoRev="1" fill="hold">
                                          <p:stCondLst>
                                            <p:cond delay="0"/>
                                          </p:stCondLst>
                                        </p:cTn>
                                        <p:tgtEl>
                                          <p:spTgt spid="47"/>
                                        </p:tgtEl>
                                        <p:attrNameLst>
                                          <p:attrName>ppt_x</p:attrName>
                                        </p:attrNameLst>
                                      </p:cBhvr>
                                    </p:anim>
                                    <p:anim from="(-#ppt_h/2)" to="(#ppt_y)" calcmode="lin" valueType="num">
                                      <p:cBhvr>
                                        <p:cTn id="36" dur="750" fill="hold">
                                          <p:stCondLst>
                                            <p:cond delay="0"/>
                                          </p:stCondLst>
                                        </p:cTn>
                                        <p:tgtEl>
                                          <p:spTgt spid="47"/>
                                        </p:tgtEl>
                                        <p:attrNameLst>
                                          <p:attrName>ppt_y</p:attrName>
                                        </p:attrNameLst>
                                      </p:cBhvr>
                                    </p:anim>
                                    <p:animRot by="21600000">
                                      <p:cBhvr>
                                        <p:cTn id="37" dur="750" fill="hold">
                                          <p:stCondLst>
                                            <p:cond delay="0"/>
                                          </p:stCondLst>
                                        </p:cTn>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74630"/>
          <a:stretch/>
        </p:blipFill>
        <p:spPr>
          <a:xfrm>
            <a:off x="0" y="5311649"/>
            <a:ext cx="12192000" cy="1546351"/>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37423" t="80352" r="52989" b="8049"/>
          <a:stretch/>
        </p:blipFill>
        <p:spPr>
          <a:xfrm>
            <a:off x="4430595" y="5896465"/>
            <a:ext cx="1168925" cy="70701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73144" t="83600" r="16959" b="4181"/>
          <a:stretch/>
        </p:blipFill>
        <p:spPr>
          <a:xfrm>
            <a:off x="8993167" y="5359137"/>
            <a:ext cx="1206632" cy="744719"/>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t="84837" r="91495"/>
          <a:stretch/>
        </p:blipFill>
        <p:spPr>
          <a:xfrm>
            <a:off x="0" y="5929280"/>
            <a:ext cx="1036948" cy="924182"/>
          </a:xfrm>
          <a:prstGeom prst="rect">
            <a:avLst/>
          </a:prstGeom>
        </p:spPr>
      </p:pic>
      <p:pic>
        <p:nvPicPr>
          <p:cNvPr id="10" name="图片 9"/>
          <p:cNvPicPr>
            <a:picLocks noChangeAspect="1"/>
          </p:cNvPicPr>
          <p:nvPr/>
        </p:nvPicPr>
        <p:blipFill rotWithShape="1">
          <a:blip r:embed="rId6" cstate="print">
            <a:extLst>
              <a:ext uri="{28A0092B-C50C-407E-A947-70E740481C1C}">
                <a14:useLocalDpi xmlns:a14="http://schemas.microsoft.com/office/drawing/2010/main" val="0"/>
              </a:ext>
            </a:extLst>
          </a:blip>
          <a:srcRect l="62088" t="77104" r="5515"/>
          <a:stretch/>
        </p:blipFill>
        <p:spPr>
          <a:xfrm>
            <a:off x="7381187" y="5462477"/>
            <a:ext cx="3949831" cy="1395523"/>
          </a:xfrm>
          <a:prstGeom prst="rect">
            <a:avLst/>
          </a:prstGeom>
        </p:spPr>
      </p:pic>
      <p:sp>
        <p:nvSpPr>
          <p:cNvPr id="29" name="TextBox 14"/>
          <p:cNvSpPr txBox="1"/>
          <p:nvPr/>
        </p:nvSpPr>
        <p:spPr>
          <a:xfrm>
            <a:off x="207818" y="540327"/>
            <a:ext cx="11554691" cy="523220"/>
          </a:xfrm>
          <a:prstGeom prst="rect">
            <a:avLst/>
          </a:prstGeom>
          <a:noFill/>
        </p:spPr>
        <p:txBody>
          <a:bodyPr wrap="square" rtlCol="0">
            <a:spAutoFit/>
          </a:bodyPr>
          <a:lstStyle/>
          <a:p>
            <a:pPr lvl="0"/>
            <a:r>
              <a:rPr lang="pt-BR" sz="2800" b="1" dirty="0">
                <a:solidFill>
                  <a:srgbClr val="FF0000"/>
                </a:solidFill>
                <a:latin typeface="Times New Roman" pitchFamily="18" charset="0"/>
                <a:cs typeface="Times New Roman" pitchFamily="18" charset="0"/>
              </a:rPr>
              <a:t>* Lưu ý khi sử dụng TP gọi – đáp:</a:t>
            </a:r>
            <a:endParaRPr lang="vi-VN" sz="2800" dirty="0">
              <a:solidFill>
                <a:srgbClr val="FF0000"/>
              </a:solidFill>
              <a:latin typeface="Times New Roman" pitchFamily="18" charset="0"/>
              <a:cs typeface="Times New Roman" pitchFamily="18" charset="0"/>
            </a:endParaRPr>
          </a:p>
        </p:txBody>
      </p:sp>
      <p:sp>
        <p:nvSpPr>
          <p:cNvPr id="6" name="Cloud 5"/>
          <p:cNvSpPr/>
          <p:nvPr/>
        </p:nvSpPr>
        <p:spPr>
          <a:xfrm>
            <a:off x="900545" y="898919"/>
            <a:ext cx="9989128" cy="4095686"/>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endParaRPr lang="vi-VN" sz="1600" dirty="0">
              <a:solidFill>
                <a:schemeClr val="tx1"/>
              </a:solidFill>
              <a:effectLst/>
              <a:latin typeface="Times New Roman" panose="02020603050405020304" pitchFamily="18" charset="0"/>
              <a:ea typeface="Times New Roman" panose="02020603050405020304" pitchFamily="18" charset="0"/>
            </a:endParaRPr>
          </a:p>
        </p:txBody>
      </p:sp>
      <p:sp>
        <p:nvSpPr>
          <p:cNvPr id="7" name="TextBox 6"/>
          <p:cNvSpPr txBox="1"/>
          <p:nvPr/>
        </p:nvSpPr>
        <p:spPr>
          <a:xfrm>
            <a:off x="2609850" y="1654875"/>
            <a:ext cx="6972300" cy="3046988"/>
          </a:xfrm>
          <a:prstGeom prst="rect">
            <a:avLst/>
          </a:prstGeom>
          <a:noFill/>
        </p:spPr>
        <p:txBody>
          <a:bodyPr wrap="square" rtlCol="0">
            <a:spAutoFit/>
          </a:bodyPr>
          <a:lstStyle/>
          <a:p>
            <a:pPr>
              <a:spcAft>
                <a:spcPts val="0"/>
              </a:spcAft>
            </a:pPr>
            <a:r>
              <a:rPr lang="vi-VN" sz="2800" i="1" dirty="0">
                <a:solidFill>
                  <a:srgbClr val="000000"/>
                </a:solidFill>
                <a:latin typeface="Times New Roman" panose="02020603050405020304" pitchFamily="18" charset="0"/>
                <a:ea typeface="Times New Roman" panose="02020603050405020304" pitchFamily="18" charset="0"/>
              </a:rPr>
              <a:t>Em hãy nêu nhận xét về việc sử dụng từ in đậm trong ví dụ sau. Từ đó em rút ra   lưu ý khi sử dụng thành phần gọi – đáp.</a:t>
            </a:r>
            <a:endParaRPr lang="vi-VN" sz="2400" i="1" dirty="0">
              <a:latin typeface="Times New Roman" panose="02020603050405020304" pitchFamily="18" charset="0"/>
              <a:ea typeface="Times New Roman" panose="02020603050405020304" pitchFamily="18" charset="0"/>
            </a:endParaRPr>
          </a:p>
          <a:p>
            <a:pPr>
              <a:spcAft>
                <a:spcPts val="0"/>
              </a:spcAft>
            </a:pPr>
            <a:r>
              <a:rPr lang="vi-VN" sz="2800" dirty="0">
                <a:solidFill>
                  <a:srgbClr val="000000"/>
                </a:solidFill>
                <a:latin typeface="Times New Roman" panose="02020603050405020304" pitchFamily="18" charset="0"/>
                <a:ea typeface="Times New Roman" panose="02020603050405020304" pitchFamily="18" charset="0"/>
              </a:rPr>
              <a:t>a/ </a:t>
            </a:r>
            <a:r>
              <a:rPr lang="vi-VN" sz="2800" b="1" dirty="0">
                <a:solidFill>
                  <a:srgbClr val="000000"/>
                </a:solidFill>
                <a:latin typeface="Times New Roman" panose="02020603050405020304" pitchFamily="18" charset="0"/>
                <a:ea typeface="Times New Roman" panose="02020603050405020304" pitchFamily="18" charset="0"/>
              </a:rPr>
              <a:t>Ê,</a:t>
            </a:r>
            <a:r>
              <a:rPr lang="vi-VN" sz="2800" dirty="0">
                <a:solidFill>
                  <a:srgbClr val="000000"/>
                </a:solidFill>
                <a:latin typeface="Times New Roman" panose="02020603050405020304" pitchFamily="18" charset="0"/>
                <a:ea typeface="Times New Roman" panose="02020603050405020304" pitchFamily="18" charset="0"/>
              </a:rPr>
              <a:t> em trai, lại đây anh bảo!</a:t>
            </a:r>
            <a:endParaRPr lang="vi-VN" sz="2400" dirty="0">
              <a:latin typeface="Times New Roman" panose="02020603050405020304" pitchFamily="18" charset="0"/>
              <a:ea typeface="Times New Roman" panose="02020603050405020304" pitchFamily="18" charset="0"/>
            </a:endParaRPr>
          </a:p>
          <a:p>
            <a:pPr>
              <a:spcAft>
                <a:spcPts val="0"/>
              </a:spcAft>
            </a:pPr>
            <a:r>
              <a:rPr lang="vi-VN" sz="2800" dirty="0">
                <a:solidFill>
                  <a:srgbClr val="000000"/>
                </a:solidFill>
                <a:latin typeface="Times New Roman" panose="02020603050405020304" pitchFamily="18" charset="0"/>
                <a:ea typeface="Times New Roman" panose="02020603050405020304" pitchFamily="18" charset="0"/>
              </a:rPr>
              <a:t>b/ </a:t>
            </a:r>
            <a:r>
              <a:rPr lang="vi-VN" sz="2800" b="1" dirty="0">
                <a:solidFill>
                  <a:srgbClr val="000000"/>
                </a:solidFill>
                <a:latin typeface="Times New Roman" panose="02020603050405020304" pitchFamily="18" charset="0"/>
                <a:ea typeface="Times New Roman" panose="02020603050405020304" pitchFamily="18" charset="0"/>
              </a:rPr>
              <a:t>Này,</a:t>
            </a:r>
            <a:r>
              <a:rPr lang="vi-VN" sz="2800" dirty="0">
                <a:solidFill>
                  <a:srgbClr val="000000"/>
                </a:solidFill>
                <a:latin typeface="Times New Roman" panose="02020603050405020304" pitchFamily="18" charset="0"/>
                <a:ea typeface="Times New Roman" panose="02020603050405020304" pitchFamily="18" charset="0"/>
              </a:rPr>
              <a:t> chị lấy cho em quả táo ngay đi</a:t>
            </a:r>
            <a:r>
              <a:rPr lang="en-US" sz="2800" dirty="0">
                <a:solidFill>
                  <a:srgbClr val="000000"/>
                </a:solidFill>
                <a:latin typeface="Times New Roman" panose="02020603050405020304" pitchFamily="18" charset="0"/>
                <a:ea typeface="Times New Roman" panose="02020603050405020304" pitchFamily="18" charset="0"/>
              </a:rPr>
              <a:t>!</a:t>
            </a:r>
            <a:endParaRPr lang="vi-VN" sz="2400" dirty="0">
              <a:latin typeface="Times New Roman" panose="02020603050405020304" pitchFamily="18" charset="0"/>
              <a:ea typeface="Times New Roman" panose="02020603050405020304" pitchFamily="18" charset="0"/>
            </a:endParaRPr>
          </a:p>
          <a:p>
            <a:pPr>
              <a:spcAft>
                <a:spcPts val="0"/>
              </a:spcAft>
            </a:pPr>
            <a:r>
              <a:rPr lang="vi-VN" sz="2800" dirty="0">
                <a:solidFill>
                  <a:srgbClr val="000000"/>
                </a:solidFill>
                <a:latin typeface="Times New Roman" panose="02020603050405020304" pitchFamily="18" charset="0"/>
                <a:ea typeface="Times New Roman" panose="02020603050405020304" pitchFamily="18" charset="0"/>
              </a:rPr>
              <a:t>c/ </a:t>
            </a:r>
            <a:r>
              <a:rPr lang="vi-VN" sz="2800" b="1" dirty="0">
                <a:solidFill>
                  <a:srgbClr val="000000"/>
                </a:solidFill>
                <a:latin typeface="Times New Roman" panose="02020603050405020304" pitchFamily="18" charset="0"/>
                <a:ea typeface="Times New Roman" panose="02020603050405020304" pitchFamily="18" charset="0"/>
              </a:rPr>
              <a:t>Vâng</a:t>
            </a:r>
            <a:r>
              <a:rPr lang="vi-VN" sz="2800" dirty="0">
                <a:solidFill>
                  <a:srgbClr val="000000"/>
                </a:solidFill>
                <a:latin typeface="Times New Roman" panose="02020603050405020304" pitchFamily="18" charset="0"/>
                <a:ea typeface="Times New Roman" panose="02020603050405020304" pitchFamily="18" charset="0"/>
              </a:rPr>
              <a:t>! Ông dạy phải.</a:t>
            </a:r>
            <a:endParaRPr lang="vi-VN" sz="2400" dirty="0">
              <a:latin typeface="Times New Roman" panose="02020603050405020304" pitchFamily="18" charset="0"/>
              <a:ea typeface="Times New Roman" panose="02020603050405020304" pitchFamily="18" charset="0"/>
            </a:endParaRPr>
          </a:p>
          <a:p>
            <a:endParaRPr lang="vi-VN" sz="2400" dirty="0"/>
          </a:p>
        </p:txBody>
      </p:sp>
    </p:spTree>
    <p:extLst>
      <p:ext uri="{BB962C8B-B14F-4D97-AF65-F5344CB8AC3E}">
        <p14:creationId xmlns:p14="http://schemas.microsoft.com/office/powerpoint/2010/main" val="3276980250"/>
      </p:ext>
    </p:extLst>
  </p:cSld>
  <p:clrMapOvr>
    <a:masterClrMapping/>
  </p:clrMapOvr>
  <mc:AlternateContent xmlns:mc="http://schemas.openxmlformats.org/markup-compatibility/2006" xmlns:p14="http://schemas.microsoft.com/office/powerpoint/2010/main">
    <mc:Choice Requires="p14">
      <p:transition spd="slow" p14:dur="1600" advClick="0" advTm="12544">
        <p14:prism isInverted="1"/>
      </p:transition>
    </mc:Choice>
    <mc:Fallback xmlns="">
      <p:transition spd="slow" advClick="0" advTm="125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1000"/>
                                        <p:tgtEl>
                                          <p:spTgt spid="10"/>
                                        </p:tgtEl>
                                      </p:cBhvr>
                                    </p:animEffect>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750" fill="hold"/>
                                        <p:tgtEl>
                                          <p:spTgt spid="4"/>
                                        </p:tgtEl>
                                        <p:attrNameLst>
                                          <p:attrName>ppt_w</p:attrName>
                                        </p:attrNameLst>
                                      </p:cBhvr>
                                      <p:tavLst>
                                        <p:tav tm="0">
                                          <p:val>
                                            <p:fltVal val="0"/>
                                          </p:val>
                                        </p:tav>
                                        <p:tav tm="100000">
                                          <p:val>
                                            <p:strVal val="#ppt_w"/>
                                          </p:val>
                                        </p:tav>
                                      </p:tavLst>
                                    </p:anim>
                                    <p:anim calcmode="lin" valueType="num">
                                      <p:cBhvr>
                                        <p:cTn id="28" dur="750" fill="hold"/>
                                        <p:tgtEl>
                                          <p:spTgt spid="4"/>
                                        </p:tgtEl>
                                        <p:attrNameLst>
                                          <p:attrName>ppt_h</p:attrName>
                                        </p:attrNameLst>
                                      </p:cBhvr>
                                      <p:tavLst>
                                        <p:tav tm="0">
                                          <p:val>
                                            <p:fltVal val="0"/>
                                          </p:val>
                                        </p:tav>
                                        <p:tav tm="100000">
                                          <p:val>
                                            <p:strVal val="#ppt_h"/>
                                          </p:val>
                                        </p:tav>
                                      </p:tavLst>
                                    </p:anim>
                                    <p:animEffect transition="in" filter="fade">
                                      <p:cBhvr>
                                        <p:cTn id="2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74630"/>
          <a:stretch/>
        </p:blipFill>
        <p:spPr>
          <a:xfrm>
            <a:off x="0" y="5311649"/>
            <a:ext cx="12192000" cy="1546351"/>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37423" t="80352" r="52989" b="8049"/>
          <a:stretch/>
        </p:blipFill>
        <p:spPr>
          <a:xfrm>
            <a:off x="4430595" y="5896465"/>
            <a:ext cx="1168925" cy="70701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73144" t="83600" r="16959" b="4181"/>
          <a:stretch/>
        </p:blipFill>
        <p:spPr>
          <a:xfrm>
            <a:off x="8993167" y="5359137"/>
            <a:ext cx="1206632" cy="744719"/>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t="84837" r="91495"/>
          <a:stretch/>
        </p:blipFill>
        <p:spPr>
          <a:xfrm>
            <a:off x="0" y="5929280"/>
            <a:ext cx="1036948" cy="924182"/>
          </a:xfrm>
          <a:prstGeom prst="rect">
            <a:avLst/>
          </a:prstGeom>
        </p:spPr>
      </p:pic>
      <p:pic>
        <p:nvPicPr>
          <p:cNvPr id="10" name="图片 9"/>
          <p:cNvPicPr>
            <a:picLocks noChangeAspect="1"/>
          </p:cNvPicPr>
          <p:nvPr/>
        </p:nvPicPr>
        <p:blipFill rotWithShape="1">
          <a:blip r:embed="rId6" cstate="print">
            <a:extLst>
              <a:ext uri="{28A0092B-C50C-407E-A947-70E740481C1C}">
                <a14:useLocalDpi xmlns:a14="http://schemas.microsoft.com/office/drawing/2010/main" val="0"/>
              </a:ext>
            </a:extLst>
          </a:blip>
          <a:srcRect l="62088" t="77104" r="5515"/>
          <a:stretch/>
        </p:blipFill>
        <p:spPr>
          <a:xfrm>
            <a:off x="7381187" y="5462477"/>
            <a:ext cx="3949831" cy="1395523"/>
          </a:xfrm>
          <a:prstGeom prst="rect">
            <a:avLst/>
          </a:prstGeom>
        </p:spPr>
      </p:pic>
      <p:sp>
        <p:nvSpPr>
          <p:cNvPr id="8" name="Up Ribbon 7"/>
          <p:cNvSpPr/>
          <p:nvPr/>
        </p:nvSpPr>
        <p:spPr>
          <a:xfrm>
            <a:off x="419493" y="138544"/>
            <a:ext cx="10911525" cy="1039091"/>
          </a:xfrm>
          <a:prstGeom prst="ribbon2">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pt-BR" sz="2400" b="1" dirty="0">
                <a:solidFill>
                  <a:srgbClr val="C00000"/>
                </a:solidFill>
                <a:latin typeface="Times New Roman" pitchFamily="18" charset="0"/>
                <a:cs typeface="Times New Roman" pitchFamily="18" charset="0"/>
              </a:rPr>
              <a:t>Lưu ý khi sử dụng TP gọi – đáp:</a:t>
            </a:r>
            <a:endParaRPr lang="vi-VN" sz="2400" dirty="0">
              <a:solidFill>
                <a:srgbClr val="C00000"/>
              </a:solidFill>
              <a:latin typeface="Times New Roman" pitchFamily="18" charset="0"/>
              <a:cs typeface="Times New Roman" pitchFamily="18" charset="0"/>
            </a:endParaRPr>
          </a:p>
        </p:txBody>
      </p:sp>
      <p:sp>
        <p:nvSpPr>
          <p:cNvPr id="11" name="Rectangle 10"/>
          <p:cNvSpPr/>
          <p:nvPr/>
        </p:nvSpPr>
        <p:spPr>
          <a:xfrm>
            <a:off x="1102937" y="1523999"/>
            <a:ext cx="8886190"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pt-BR" sz="2800" dirty="0">
                <a:solidFill>
                  <a:srgbClr val="000000"/>
                </a:solidFill>
                <a:latin typeface="Times New Roman" panose="02020603050405020304" pitchFamily="18" charset="0"/>
                <a:ea typeface="Times New Roman" panose="02020603050405020304" pitchFamily="18" charset="0"/>
              </a:rPr>
              <a:t>- Thể hiện văn hoá giao tiếp</a:t>
            </a:r>
            <a:endParaRPr lang="vi-VN" sz="2800" dirty="0">
              <a:latin typeface="Times New Roman" panose="02020603050405020304" pitchFamily="18" charset="0"/>
              <a:ea typeface="Times New Roman" panose="02020603050405020304" pitchFamily="18" charset="0"/>
            </a:endParaRPr>
          </a:p>
        </p:txBody>
      </p:sp>
      <p:sp>
        <p:nvSpPr>
          <p:cNvPr id="15" name="Rectangle 14"/>
          <p:cNvSpPr/>
          <p:nvPr/>
        </p:nvSpPr>
        <p:spPr>
          <a:xfrm>
            <a:off x="1102937" y="2528453"/>
            <a:ext cx="10228080" cy="1115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pt-BR" sz="2800" dirty="0">
                <a:solidFill>
                  <a:srgbClr val="000000"/>
                </a:solidFill>
                <a:latin typeface="Times New Roman" panose="02020603050405020304" pitchFamily="18" charset="0"/>
                <a:ea typeface="Times New Roman" panose="02020603050405020304" pitchFamily="18" charset="0"/>
              </a:rPr>
              <a:t>- Thành phần gọi – đáp thể hiện mối quan hệ của người tham gia giao tiếp.</a:t>
            </a:r>
            <a:endParaRPr lang="vi-VN" sz="2800" dirty="0">
              <a:latin typeface="Times New Roman" panose="02020603050405020304" pitchFamily="18" charset="0"/>
              <a:ea typeface="Times New Roman" panose="02020603050405020304" pitchFamily="18" charset="0"/>
            </a:endParaRPr>
          </a:p>
        </p:txBody>
      </p:sp>
      <p:sp>
        <p:nvSpPr>
          <p:cNvPr id="16" name="Rectangle 15"/>
          <p:cNvSpPr/>
          <p:nvPr/>
        </p:nvSpPr>
        <p:spPr>
          <a:xfrm>
            <a:off x="1102936" y="4045527"/>
            <a:ext cx="10228081" cy="1122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solidFill>
                  <a:srgbClr val="000000"/>
                </a:solidFill>
                <a:latin typeface="Times New Roman" panose="02020603050405020304" pitchFamily="18" charset="0"/>
                <a:ea typeface="Times New Roman" panose="02020603050405020304" pitchFamily="18" charset="0"/>
              </a:rPr>
              <a:t>- Nếu chúng ta tách phần gọi – đáp thành câu riêng thì nó sẽ trở thành câu đặc biệt.</a:t>
            </a:r>
            <a:endParaRPr lang="vi-VN" sz="2800" dirty="0">
              <a:latin typeface="Times New Roman" panose="02020603050405020304" pitchFamily="18" charset="0"/>
              <a:ea typeface="Times New Roman" panose="02020603050405020304" pitchFamily="18" charset="0"/>
            </a:endParaRPr>
          </a:p>
          <a:p>
            <a:pPr>
              <a:spcAft>
                <a:spcPts val="0"/>
              </a:spcAft>
            </a:pPr>
            <a:endParaRPr lang="vi-VN"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57356600"/>
      </p:ext>
    </p:extLst>
  </p:cSld>
  <p:clrMapOvr>
    <a:masterClrMapping/>
  </p:clrMapOvr>
  <mc:AlternateContent xmlns:mc="http://schemas.openxmlformats.org/markup-compatibility/2006" xmlns:p14="http://schemas.microsoft.com/office/powerpoint/2010/main">
    <mc:Choice Requires="p14">
      <p:transition spd="slow" p14:dur="1600" advClick="0" advTm="12544">
        <p14:prism isInverted="1"/>
      </p:transition>
    </mc:Choice>
    <mc:Fallback xmlns="">
      <p:transition spd="slow" advClick="0" advTm="125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1000"/>
                                        <p:tgtEl>
                                          <p:spTgt spid="10"/>
                                        </p:tgtEl>
                                      </p:cBhvr>
                                    </p:animEffect>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750" fill="hold"/>
                                        <p:tgtEl>
                                          <p:spTgt spid="4"/>
                                        </p:tgtEl>
                                        <p:attrNameLst>
                                          <p:attrName>ppt_w</p:attrName>
                                        </p:attrNameLst>
                                      </p:cBhvr>
                                      <p:tavLst>
                                        <p:tav tm="0">
                                          <p:val>
                                            <p:fltVal val="0"/>
                                          </p:val>
                                        </p:tav>
                                        <p:tav tm="100000">
                                          <p:val>
                                            <p:strVal val="#ppt_w"/>
                                          </p:val>
                                        </p:tav>
                                      </p:tavLst>
                                    </p:anim>
                                    <p:anim calcmode="lin" valueType="num">
                                      <p:cBhvr>
                                        <p:cTn id="28" dur="750" fill="hold"/>
                                        <p:tgtEl>
                                          <p:spTgt spid="4"/>
                                        </p:tgtEl>
                                        <p:attrNameLst>
                                          <p:attrName>ppt_h</p:attrName>
                                        </p:attrNameLst>
                                      </p:cBhvr>
                                      <p:tavLst>
                                        <p:tav tm="0">
                                          <p:val>
                                            <p:fltVal val="0"/>
                                          </p:val>
                                        </p:tav>
                                        <p:tav tm="100000">
                                          <p:val>
                                            <p:strVal val="#ppt_h"/>
                                          </p:val>
                                        </p:tav>
                                      </p:tavLst>
                                    </p:anim>
                                    <p:animEffect transition="in" filter="fade">
                                      <p:cBhvr>
                                        <p:cTn id="29" dur="75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38"/>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74630"/>
          <a:stretch/>
        </p:blipFill>
        <p:spPr>
          <a:xfrm>
            <a:off x="0" y="5311649"/>
            <a:ext cx="12192000" cy="1546351"/>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37423" t="80352" r="52989" b="8049"/>
          <a:stretch/>
        </p:blipFill>
        <p:spPr>
          <a:xfrm>
            <a:off x="4430595" y="5896465"/>
            <a:ext cx="1168925" cy="70701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73144" t="83600" r="16959" b="4181"/>
          <a:stretch/>
        </p:blipFill>
        <p:spPr>
          <a:xfrm>
            <a:off x="8993167" y="5359137"/>
            <a:ext cx="1206632" cy="744719"/>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t="84837" r="91495"/>
          <a:stretch/>
        </p:blipFill>
        <p:spPr>
          <a:xfrm>
            <a:off x="0" y="5929280"/>
            <a:ext cx="1036948" cy="924182"/>
          </a:xfrm>
          <a:prstGeom prst="rect">
            <a:avLst/>
          </a:prstGeom>
        </p:spPr>
      </p:pic>
      <p:pic>
        <p:nvPicPr>
          <p:cNvPr id="10" name="图片 9"/>
          <p:cNvPicPr>
            <a:picLocks noChangeAspect="1"/>
          </p:cNvPicPr>
          <p:nvPr/>
        </p:nvPicPr>
        <p:blipFill rotWithShape="1">
          <a:blip r:embed="rId6" cstate="print">
            <a:extLst>
              <a:ext uri="{28A0092B-C50C-407E-A947-70E740481C1C}">
                <a14:useLocalDpi xmlns:a14="http://schemas.microsoft.com/office/drawing/2010/main" val="0"/>
              </a:ext>
            </a:extLst>
          </a:blip>
          <a:srcRect l="62088" t="77104" r="5515"/>
          <a:stretch/>
        </p:blipFill>
        <p:spPr>
          <a:xfrm>
            <a:off x="7381187" y="5462477"/>
            <a:ext cx="3949831" cy="1395523"/>
          </a:xfrm>
          <a:prstGeom prst="rect">
            <a:avLst/>
          </a:prstGeom>
        </p:spPr>
      </p:pic>
      <p:sp>
        <p:nvSpPr>
          <p:cNvPr id="29" name="TextBox 14"/>
          <p:cNvSpPr txBox="1"/>
          <p:nvPr/>
        </p:nvSpPr>
        <p:spPr>
          <a:xfrm>
            <a:off x="518474" y="270002"/>
            <a:ext cx="11554691" cy="58477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1.2. </a:t>
            </a:r>
            <a:r>
              <a:rPr lang="en-US" sz="3200" b="1" dirty="0" err="1">
                <a:solidFill>
                  <a:srgbClr val="FF0000"/>
                </a:solidFill>
                <a:latin typeface="Times New Roman" panose="02020603050405020304" pitchFamily="18" charset="0"/>
                <a:cs typeface="Times New Roman" panose="02020603050405020304" pitchFamily="18" charset="0"/>
              </a:rPr>
              <a:t>Thành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chêm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xen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phụ</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chú</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4" name="Cloud 13"/>
          <p:cNvSpPr/>
          <p:nvPr/>
        </p:nvSpPr>
        <p:spPr>
          <a:xfrm>
            <a:off x="518473" y="1288473"/>
            <a:ext cx="11341017" cy="496149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2150507" y="1881479"/>
            <a:ext cx="8445388" cy="3430170"/>
          </a:xfrm>
          <a:prstGeom prst="rect">
            <a:avLst/>
          </a:prstGeom>
        </p:spPr>
        <p:txBody>
          <a:bodyPr wrap="square">
            <a:spAutoFit/>
          </a:bodyPr>
          <a:lstStyle/>
          <a:p>
            <a:pPr>
              <a:spcAft>
                <a:spcPts val="0"/>
              </a:spcAft>
            </a:pPr>
            <a:r>
              <a:rPr lang="vi-VN" sz="2400" b="1" dirty="0">
                <a:solidFill>
                  <a:srgbClr val="000000"/>
                </a:solidFill>
                <a:latin typeface="Times New Roman" panose="02020603050405020304" pitchFamily="18" charset="0"/>
                <a:ea typeface="Times New Roman" panose="02020603050405020304" pitchFamily="18" charset="0"/>
              </a:rPr>
              <a:t>+ Em hãy xác định và nêu ý nghĩa của TP chêm xen trong các câu sau :</a:t>
            </a:r>
            <a:endParaRPr lang="vi-VN" sz="2000" dirty="0">
              <a:latin typeface="Times New Roman" panose="02020603050405020304" pitchFamily="18" charset="0"/>
              <a:ea typeface="Times New Roman" panose="02020603050405020304" pitchFamily="18" charset="0"/>
            </a:endParaRPr>
          </a:p>
          <a:p>
            <a:pPr indent="254000" algn="just">
              <a:lnSpc>
                <a:spcPct val="119000"/>
              </a:lnSpc>
              <a:spcAft>
                <a:spcPts val="0"/>
              </a:spcAft>
              <a:tabLst>
                <a:tab pos="531495" algn="l"/>
              </a:tabLst>
            </a:pPr>
            <a:r>
              <a:rPr lang="vi-VN" sz="2400" dirty="0">
                <a:latin typeface="Times New Roman" panose="02020603050405020304" pitchFamily="18" charset="0"/>
                <a:ea typeface="Times New Roman" panose="02020603050405020304" pitchFamily="18" charset="0"/>
              </a:rPr>
              <a:t>a/Buổi mai hôm ấy, một buổi mai đầy sương thu và gió lạnh, mẹ tôi âu yếm nắm tay tối đi trên con đường dài và hẹp</a:t>
            </a:r>
            <a:r>
              <a:rPr lang="vi-VN" sz="2400" i="1" dirty="0">
                <a:latin typeface="Times New Roman" panose="02020603050405020304" pitchFamily="18" charset="0"/>
                <a:ea typeface="Times New Roman" panose="02020603050405020304" pitchFamily="18" charset="0"/>
              </a:rPr>
              <a:t>.</a:t>
            </a:r>
            <a:endParaRPr lang="en-US" sz="2400" i="1" dirty="0">
              <a:latin typeface="Times New Roman" panose="02020603050405020304" pitchFamily="18" charset="0"/>
              <a:ea typeface="Times New Roman" panose="02020603050405020304" pitchFamily="18" charset="0"/>
            </a:endParaRPr>
          </a:p>
          <a:p>
            <a:pPr indent="254000" algn="just">
              <a:lnSpc>
                <a:spcPct val="119000"/>
              </a:lnSpc>
              <a:spcAft>
                <a:spcPts val="0"/>
              </a:spcAft>
              <a:tabLst>
                <a:tab pos="531495" algn="l"/>
              </a:tabLst>
            </a:pPr>
            <a:r>
              <a:rPr lang="vi-VN" sz="24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 </a:t>
            </a:r>
            <a:r>
              <a:rPr lang="vi-VN" sz="2400" i="1" dirty="0">
                <a:latin typeface="Times New Roman" panose="02020603050405020304" pitchFamily="18" charset="0"/>
                <a:ea typeface="Times New Roman" panose="02020603050405020304" pitchFamily="18" charset="0"/>
              </a:rPr>
              <a:t>T</a:t>
            </a:r>
            <a:r>
              <a:rPr lang="en-US" sz="2400" i="1" dirty="0" err="1">
                <a:latin typeface="Times New Roman" panose="02020603050405020304" pitchFamily="18" charset="0"/>
                <a:ea typeface="Times New Roman" panose="02020603050405020304" pitchFamily="18" charset="0"/>
              </a:rPr>
              <a:t>ôi</a:t>
            </a:r>
            <a:r>
              <a:rPr lang="vi-VN" sz="2400" i="1" dirty="0">
                <a:latin typeface="Times New Roman" panose="02020603050405020304" pitchFamily="18" charset="0"/>
                <a:ea typeface="Times New Roman" panose="02020603050405020304" pitchFamily="18" charset="0"/>
              </a:rPr>
              <a:t> đi học</a:t>
            </a:r>
            <a:r>
              <a:rPr lang="en-US" sz="2400" i="1" dirty="0">
                <a:latin typeface="Times New Roman" panose="02020603050405020304" pitchFamily="18" charset="0"/>
                <a:ea typeface="Times New Roman" panose="02020603050405020304" pitchFamily="18" charset="0"/>
              </a:rPr>
              <a:t> – Thanh </a:t>
            </a:r>
            <a:r>
              <a:rPr lang="en-US" sz="2400" i="1" dirty="0" err="1">
                <a:latin typeface="Times New Roman" panose="02020603050405020304" pitchFamily="18" charset="0"/>
                <a:ea typeface="Times New Roman" panose="02020603050405020304" pitchFamily="18" charset="0"/>
              </a:rPr>
              <a:t>Tịnh</a:t>
            </a:r>
            <a:r>
              <a:rPr lang="vi-VN" sz="2400" i="1" dirty="0">
                <a:latin typeface="Times New Roman" panose="02020603050405020304" pitchFamily="18" charset="0"/>
                <a:ea typeface="Times New Roman" panose="02020603050405020304" pitchFamily="18" charset="0"/>
              </a:rPr>
              <a:t>)</a:t>
            </a:r>
            <a:endParaRPr lang="vi-VN" sz="2400" dirty="0">
              <a:latin typeface="Times New Roman" panose="02020603050405020304" pitchFamily="18" charset="0"/>
              <a:ea typeface="Times New Roman" panose="02020603050405020304" pitchFamily="18" charset="0"/>
            </a:endParaRPr>
          </a:p>
          <a:p>
            <a:pPr indent="254000" algn="just">
              <a:lnSpc>
                <a:spcPct val="119000"/>
              </a:lnSpc>
              <a:spcAft>
                <a:spcPts val="0"/>
              </a:spcAft>
              <a:tabLst>
                <a:tab pos="534670" algn="l"/>
              </a:tabLst>
            </a:pPr>
            <a:r>
              <a:rPr lang="vi-VN" sz="2400" i="1" dirty="0">
                <a:latin typeface="Times New Roman" panose="02020603050405020304" pitchFamily="18" charset="0"/>
                <a:ea typeface="Times New Roman" panose="02020603050405020304" pitchFamily="18" charset="0"/>
              </a:rPr>
              <a:t>b/</a:t>
            </a:r>
            <a:r>
              <a:rPr lang="vi-VN" sz="2400" dirty="0">
                <a:latin typeface="Times New Roman" panose="02020603050405020304" pitchFamily="18" charset="0"/>
                <a:ea typeface="Times New Roman" panose="02020603050405020304" pitchFamily="18" charset="0"/>
              </a:rPr>
              <a:t>Lão làm bộ đấy! Thật ra thì lão chỉ tầm ngẩm thế, nhưng cũng ra phết đấy chứ chả vừa đâu: lão vừa xin tôi một ít bả chó... </a:t>
            </a:r>
            <a:endParaRPr lang="en-US" sz="2400" dirty="0">
              <a:latin typeface="Times New Roman" panose="02020603050405020304" pitchFamily="18" charset="0"/>
              <a:ea typeface="Times New Roman" panose="02020603050405020304" pitchFamily="18" charset="0"/>
            </a:endParaRPr>
          </a:p>
          <a:p>
            <a:pPr indent="254000" algn="just">
              <a:lnSpc>
                <a:spcPct val="119000"/>
              </a:lnSpc>
              <a:spcAft>
                <a:spcPts val="0"/>
              </a:spcAft>
              <a:tabLst>
                <a:tab pos="534670" algn="l"/>
              </a:tabLst>
            </a:pPr>
            <a:r>
              <a:rPr lang="en-US" sz="2400" dirty="0">
                <a:latin typeface="Times New Roman" panose="02020603050405020304" pitchFamily="18" charset="0"/>
                <a:ea typeface="Times New Roman" panose="02020603050405020304" pitchFamily="18" charset="0"/>
              </a:rPr>
              <a:t>                   ( </a:t>
            </a:r>
            <a:r>
              <a:rPr lang="vi-VN" sz="2400" dirty="0">
                <a:latin typeface="Times New Roman" panose="02020603050405020304" pitchFamily="18" charset="0"/>
                <a:ea typeface="Times New Roman" panose="02020603050405020304" pitchFamily="18" charset="0"/>
              </a:rPr>
              <a:t> </a:t>
            </a:r>
            <a:r>
              <a:rPr lang="vi-VN" sz="2400" i="1" dirty="0">
                <a:latin typeface="Times New Roman" panose="02020603050405020304" pitchFamily="18" charset="0"/>
                <a:ea typeface="Times New Roman" panose="02020603050405020304" pitchFamily="18" charset="0"/>
              </a:rPr>
              <a:t>Lão Hạc</a:t>
            </a:r>
            <a:r>
              <a:rPr lang="en-US" sz="2400" i="1" dirty="0">
                <a:latin typeface="Times New Roman" panose="02020603050405020304" pitchFamily="18" charset="0"/>
                <a:ea typeface="Times New Roman" panose="02020603050405020304" pitchFamily="18" charset="0"/>
              </a:rPr>
              <a:t> – Nam Cao</a:t>
            </a:r>
            <a:r>
              <a:rPr lang="vi-VN" sz="2400" i="1" dirty="0">
                <a:latin typeface="Times New Roman" panose="02020603050405020304" pitchFamily="18" charset="0"/>
                <a:ea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2986766" y="882272"/>
            <a:ext cx="2441355" cy="461665"/>
          </a:xfrm>
          <a:prstGeom prst="rect">
            <a:avLst/>
          </a:prstGeom>
        </p:spPr>
        <p:txBody>
          <a:bodyPr wrap="square">
            <a:spAutoFit/>
          </a:bodyPr>
          <a:lstStyle/>
          <a:p>
            <a:pPr algn="just">
              <a:spcBef>
                <a:spcPts val="600"/>
              </a:spcBef>
              <a:spcAft>
                <a:spcPts val="0"/>
              </a:spcAft>
              <a:tabLst>
                <a:tab pos="2110105" algn="l"/>
              </a:tabLst>
            </a:pPr>
            <a:r>
              <a:rPr lang="pt-BR" sz="2400" b="1" dirty="0">
                <a:solidFill>
                  <a:srgbClr val="000000"/>
                </a:solidFill>
                <a:latin typeface="Times New Roman" panose="02020603050405020304" pitchFamily="18" charset="0"/>
                <a:ea typeface="Times New Roman" panose="02020603050405020304" pitchFamily="18" charset="0"/>
              </a:rPr>
              <a:t>* Xét ví dụ:</a:t>
            </a:r>
            <a:endParaRPr lang="vi-VN"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3953379"/>
      </p:ext>
    </p:extLst>
  </p:cSld>
  <p:clrMapOvr>
    <a:masterClrMapping/>
  </p:clrMapOvr>
  <mc:AlternateContent xmlns:mc="http://schemas.openxmlformats.org/markup-compatibility/2006" xmlns:p14="http://schemas.microsoft.com/office/powerpoint/2010/main">
    <mc:Choice Requires="p14">
      <p:transition spd="slow" p14:dur="1600" advClick="0" advTm="12544">
        <p14:prism isInverted="1"/>
      </p:transition>
    </mc:Choice>
    <mc:Fallback xmlns="">
      <p:transition spd="slow" advClick="0" advTm="125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1000"/>
                                        <p:tgtEl>
                                          <p:spTgt spid="10"/>
                                        </p:tgtEl>
                                      </p:cBhvr>
                                    </p:animEffect>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750" fill="hold"/>
                                        <p:tgtEl>
                                          <p:spTgt spid="4"/>
                                        </p:tgtEl>
                                        <p:attrNameLst>
                                          <p:attrName>ppt_w</p:attrName>
                                        </p:attrNameLst>
                                      </p:cBhvr>
                                      <p:tavLst>
                                        <p:tav tm="0">
                                          <p:val>
                                            <p:fltVal val="0"/>
                                          </p:val>
                                        </p:tav>
                                        <p:tav tm="100000">
                                          <p:val>
                                            <p:strVal val="#ppt_w"/>
                                          </p:val>
                                        </p:tav>
                                      </p:tavLst>
                                    </p:anim>
                                    <p:anim calcmode="lin" valueType="num">
                                      <p:cBhvr>
                                        <p:cTn id="28" dur="750" fill="hold"/>
                                        <p:tgtEl>
                                          <p:spTgt spid="4"/>
                                        </p:tgtEl>
                                        <p:attrNameLst>
                                          <p:attrName>ppt_h</p:attrName>
                                        </p:attrNameLst>
                                      </p:cBhvr>
                                      <p:tavLst>
                                        <p:tav tm="0">
                                          <p:val>
                                            <p:fltVal val="0"/>
                                          </p:val>
                                        </p:tav>
                                        <p:tav tm="100000">
                                          <p:val>
                                            <p:strVal val="#ppt_h"/>
                                          </p:val>
                                        </p:tav>
                                      </p:tavLst>
                                    </p:anim>
                                    <p:animEffect transition="in" filter="fade">
                                      <p:cBhvr>
                                        <p:cTn id="29" dur="75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ppt_x</p:attrName>
                                        </p:attrNameLst>
                                      </p:cBhvr>
                                      <p:tavLst>
                                        <p:tav tm="0">
                                          <p:val>
                                            <p:strVal val="#ppt_x"/>
                                          </p:val>
                                        </p:tav>
                                        <p:tav tm="100000">
                                          <p:val>
                                            <p:strVal val="#ppt_x"/>
                                          </p:val>
                                        </p:tav>
                                      </p:tavLst>
                                    </p:anim>
                                    <p:anim calcmode="lin" valueType="num">
                                      <p:cBhvr>
                                        <p:cTn id="3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circle(in)">
                                      <p:cBhvr>
                                        <p:cTn id="41" dur="2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ircle(in)">
                                      <p:cBhvr>
                                        <p:cTn id="46" dur="2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4" grpId="0" animBg="1"/>
      <p:bldP spid="1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38"/>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74630"/>
          <a:stretch/>
        </p:blipFill>
        <p:spPr>
          <a:xfrm>
            <a:off x="0" y="5311649"/>
            <a:ext cx="12192000" cy="1546351"/>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37423" t="80352" r="52989" b="8049"/>
          <a:stretch/>
        </p:blipFill>
        <p:spPr>
          <a:xfrm>
            <a:off x="4430595" y="5896465"/>
            <a:ext cx="1168925" cy="70701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73144" t="83600" r="16959" b="4181"/>
          <a:stretch/>
        </p:blipFill>
        <p:spPr>
          <a:xfrm>
            <a:off x="8993167" y="5359137"/>
            <a:ext cx="1206632" cy="744719"/>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t="84837" r="91495"/>
          <a:stretch/>
        </p:blipFill>
        <p:spPr>
          <a:xfrm>
            <a:off x="0" y="5929280"/>
            <a:ext cx="1036948" cy="924182"/>
          </a:xfrm>
          <a:prstGeom prst="rect">
            <a:avLst/>
          </a:prstGeom>
        </p:spPr>
      </p:pic>
      <p:pic>
        <p:nvPicPr>
          <p:cNvPr id="10" name="图片 9"/>
          <p:cNvPicPr>
            <a:picLocks noChangeAspect="1"/>
          </p:cNvPicPr>
          <p:nvPr/>
        </p:nvPicPr>
        <p:blipFill rotWithShape="1">
          <a:blip r:embed="rId6" cstate="print">
            <a:extLst>
              <a:ext uri="{28A0092B-C50C-407E-A947-70E740481C1C}">
                <a14:useLocalDpi xmlns:a14="http://schemas.microsoft.com/office/drawing/2010/main" val="0"/>
              </a:ext>
            </a:extLst>
          </a:blip>
          <a:srcRect l="62088" t="77104" r="5515"/>
          <a:stretch/>
        </p:blipFill>
        <p:spPr>
          <a:xfrm>
            <a:off x="7381187" y="5462477"/>
            <a:ext cx="3949831" cy="1395523"/>
          </a:xfrm>
          <a:prstGeom prst="rect">
            <a:avLst/>
          </a:prstGeom>
        </p:spPr>
      </p:pic>
      <p:sp>
        <p:nvSpPr>
          <p:cNvPr id="14" name="Cloud 13"/>
          <p:cNvSpPr/>
          <p:nvPr/>
        </p:nvSpPr>
        <p:spPr>
          <a:xfrm>
            <a:off x="518473" y="1288473"/>
            <a:ext cx="11341017" cy="496149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1966287" y="2200134"/>
            <a:ext cx="8445388" cy="2656176"/>
          </a:xfrm>
          <a:prstGeom prst="rect">
            <a:avLst/>
          </a:prstGeom>
        </p:spPr>
        <p:txBody>
          <a:bodyPr wrap="square">
            <a:spAutoFit/>
          </a:bodyPr>
          <a:lstStyle/>
          <a:p>
            <a:pPr indent="254000" algn="just">
              <a:lnSpc>
                <a:spcPct val="119000"/>
              </a:lnSpc>
              <a:spcAft>
                <a:spcPts val="0"/>
              </a:spcAft>
            </a:pPr>
            <a:r>
              <a:rPr lang="pt-BR"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Thành phần chêm xen</a:t>
            </a:r>
            <a:r>
              <a:rPr lang="pt-BR" sz="2800" dirty="0">
                <a:latin typeface="Times New Roman" panose="02020603050405020304" pitchFamily="18" charset="0"/>
                <a:ea typeface="Times New Roman" panose="02020603050405020304" pitchFamily="18" charset="0"/>
              </a:rPr>
              <a:t>: </a:t>
            </a:r>
            <a:r>
              <a:rPr lang="vi-VN" sz="2800" b="1" dirty="0">
                <a:latin typeface="Times New Roman" panose="02020603050405020304" pitchFamily="18" charset="0"/>
                <a:ea typeface="Times New Roman" panose="02020603050405020304" pitchFamily="18" charset="0"/>
              </a:rPr>
              <a:t>một buổi mai đầy sương thu và gió lạnh</a:t>
            </a:r>
            <a:r>
              <a:rPr lang="vi-VN" sz="2800" i="1" dirty="0">
                <a:latin typeface="Times New Roman" panose="02020603050405020304" pitchFamily="18" charset="0"/>
                <a:ea typeface="Times New Roman" panose="02020603050405020304" pitchFamily="18" charset="0"/>
              </a:rPr>
              <a:t> có</a:t>
            </a:r>
            <a:r>
              <a:rPr lang="vi-VN" sz="2800" dirty="0">
                <a:latin typeface="Times New Roman" panose="02020603050405020304" pitchFamily="18" charset="0"/>
                <a:ea typeface="Times New Roman" panose="02020603050405020304" pitchFamily="18" charset="0"/>
              </a:rPr>
              <a:t> chức năng bổ sung thông tin</a:t>
            </a:r>
            <a:r>
              <a:rPr lang="pt-BR" sz="2800" dirty="0">
                <a:latin typeface="Times New Roman" panose="02020603050405020304" pitchFamily="18" charset="0"/>
                <a:ea typeface="Times New Roman" panose="02020603050405020304" pitchFamily="18" charset="0"/>
              </a:rPr>
              <a:t>.</a:t>
            </a:r>
            <a:endParaRPr lang="vi-VN" sz="2800" dirty="0">
              <a:latin typeface="Times New Roman" panose="02020603050405020304" pitchFamily="18" charset="0"/>
              <a:ea typeface="Times New Roman" panose="02020603050405020304" pitchFamily="18" charset="0"/>
            </a:endParaRPr>
          </a:p>
          <a:p>
            <a:pPr indent="254000" algn="just">
              <a:lnSpc>
                <a:spcPct val="119000"/>
              </a:lnSpc>
              <a:spcAft>
                <a:spcPts val="0"/>
              </a:spcAft>
            </a:pPr>
            <a:r>
              <a:rPr lang="pt-BR"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Thành phần chêm xen</a:t>
            </a:r>
            <a:r>
              <a:rPr lang="pt-BR" sz="2800" dirty="0">
                <a:latin typeface="Times New Roman" panose="02020603050405020304" pitchFamily="18" charset="0"/>
                <a:ea typeface="Times New Roman" panose="02020603050405020304" pitchFamily="18" charset="0"/>
              </a:rPr>
              <a:t>: </a:t>
            </a:r>
            <a:r>
              <a:rPr lang="pt-BR" sz="2800" b="1" dirty="0">
                <a:latin typeface="Times New Roman" panose="02020603050405020304" pitchFamily="18" charset="0"/>
                <a:ea typeface="Times New Roman" panose="02020603050405020304" pitchFamily="18" charset="0"/>
              </a:rPr>
              <a:t>l</a:t>
            </a:r>
            <a:r>
              <a:rPr lang="vi-VN" sz="2800" b="1" dirty="0">
                <a:latin typeface="Times New Roman" panose="02020603050405020304" pitchFamily="18" charset="0"/>
                <a:ea typeface="Times New Roman" panose="02020603050405020304" pitchFamily="18" charset="0"/>
              </a:rPr>
              <a:t>ão vừa xin t</a:t>
            </a:r>
            <a:r>
              <a:rPr lang="pt-BR" sz="2800" b="1" dirty="0">
                <a:latin typeface="Times New Roman" panose="02020603050405020304" pitchFamily="18" charset="0"/>
                <a:ea typeface="Times New Roman" panose="02020603050405020304" pitchFamily="18" charset="0"/>
              </a:rPr>
              <a:t>ô</a:t>
            </a:r>
            <a:r>
              <a:rPr lang="vi-VN" sz="2800" b="1" dirty="0">
                <a:latin typeface="Times New Roman" panose="02020603050405020304" pitchFamily="18" charset="0"/>
                <a:ea typeface="Times New Roman" panose="02020603050405020304" pitchFamily="18" charset="0"/>
              </a:rPr>
              <a:t>i một ít bả chó </a:t>
            </a:r>
            <a:r>
              <a:rPr lang="vi-VN" sz="2800" dirty="0">
                <a:latin typeface="Times New Roman" panose="02020603050405020304" pitchFamily="18" charset="0"/>
                <a:ea typeface="Times New Roman" panose="02020603050405020304" pitchFamily="18" charset="0"/>
              </a:rPr>
              <a:t>có chức năng chứng minh lão Hạc không hề hiền lành như vẻ bề ngoài.</a:t>
            </a:r>
          </a:p>
        </p:txBody>
      </p:sp>
      <p:sp>
        <p:nvSpPr>
          <p:cNvPr id="6" name="Rectangle 5"/>
          <p:cNvSpPr/>
          <p:nvPr/>
        </p:nvSpPr>
        <p:spPr>
          <a:xfrm>
            <a:off x="1981199" y="588534"/>
            <a:ext cx="3446921" cy="523220"/>
          </a:xfrm>
          <a:prstGeom prst="rect">
            <a:avLst/>
          </a:prstGeom>
        </p:spPr>
        <p:txBody>
          <a:bodyPr wrap="square">
            <a:spAutoFit/>
          </a:bodyPr>
          <a:lstStyle/>
          <a:p>
            <a:pPr algn="just">
              <a:spcBef>
                <a:spcPts val="600"/>
              </a:spcBef>
              <a:spcAft>
                <a:spcPts val="0"/>
              </a:spcAft>
              <a:tabLst>
                <a:tab pos="2110105" algn="l"/>
              </a:tabLst>
            </a:pPr>
            <a:r>
              <a:rPr lang="pt-BR" sz="2800" b="1" dirty="0">
                <a:solidFill>
                  <a:srgbClr val="000000"/>
                </a:solidFill>
                <a:latin typeface="Times New Roman" panose="02020603050405020304" pitchFamily="18" charset="0"/>
                <a:ea typeface="Times New Roman" panose="02020603050405020304" pitchFamily="18" charset="0"/>
              </a:rPr>
              <a:t>* Xét ví dụ:</a:t>
            </a:r>
            <a:endParaRPr lang="vi-VN"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89668894"/>
      </p:ext>
    </p:extLst>
  </p:cSld>
  <p:clrMapOvr>
    <a:masterClrMapping/>
  </p:clrMapOvr>
  <mc:AlternateContent xmlns:mc="http://schemas.openxmlformats.org/markup-compatibility/2006" xmlns:p14="http://schemas.microsoft.com/office/powerpoint/2010/main">
    <mc:Choice Requires="p14">
      <p:transition spd="slow" p14:dur="1600" advClick="0" advTm="12544">
        <p14:prism isInverted="1"/>
      </p:transition>
    </mc:Choice>
    <mc:Fallback xmlns="">
      <p:transition spd="slow" advClick="0" advTm="125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1000"/>
                                        <p:tgtEl>
                                          <p:spTgt spid="10"/>
                                        </p:tgtEl>
                                      </p:cBhvr>
                                    </p:animEffect>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750" fill="hold"/>
                                        <p:tgtEl>
                                          <p:spTgt spid="4"/>
                                        </p:tgtEl>
                                        <p:attrNameLst>
                                          <p:attrName>ppt_w</p:attrName>
                                        </p:attrNameLst>
                                      </p:cBhvr>
                                      <p:tavLst>
                                        <p:tav tm="0">
                                          <p:val>
                                            <p:fltVal val="0"/>
                                          </p:val>
                                        </p:tav>
                                        <p:tav tm="100000">
                                          <p:val>
                                            <p:strVal val="#ppt_w"/>
                                          </p:val>
                                        </p:tav>
                                      </p:tavLst>
                                    </p:anim>
                                    <p:anim calcmode="lin" valueType="num">
                                      <p:cBhvr>
                                        <p:cTn id="28" dur="750" fill="hold"/>
                                        <p:tgtEl>
                                          <p:spTgt spid="4"/>
                                        </p:tgtEl>
                                        <p:attrNameLst>
                                          <p:attrName>ppt_h</p:attrName>
                                        </p:attrNameLst>
                                      </p:cBhvr>
                                      <p:tavLst>
                                        <p:tav tm="0">
                                          <p:val>
                                            <p:fltVal val="0"/>
                                          </p:val>
                                        </p:tav>
                                        <p:tav tm="100000">
                                          <p:val>
                                            <p:strVal val="#ppt_h"/>
                                          </p:val>
                                        </p:tav>
                                      </p:tavLst>
                                    </p:anim>
                                    <p:animEffect transition="in" filter="fade">
                                      <p:cBhvr>
                                        <p:cTn id="29" dur="75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74630"/>
          <a:stretch/>
        </p:blipFill>
        <p:spPr>
          <a:xfrm>
            <a:off x="0" y="5311649"/>
            <a:ext cx="12192000" cy="1546351"/>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37423" t="80352" r="52989" b="8049"/>
          <a:stretch/>
        </p:blipFill>
        <p:spPr>
          <a:xfrm>
            <a:off x="4430595" y="5896465"/>
            <a:ext cx="1168925" cy="70701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73144" t="83600" r="16959" b="4181"/>
          <a:stretch/>
        </p:blipFill>
        <p:spPr>
          <a:xfrm>
            <a:off x="8993167" y="5359137"/>
            <a:ext cx="1206632" cy="744719"/>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t="84837" r="91495"/>
          <a:stretch/>
        </p:blipFill>
        <p:spPr>
          <a:xfrm>
            <a:off x="0" y="5929280"/>
            <a:ext cx="1036948" cy="924182"/>
          </a:xfrm>
          <a:prstGeom prst="rect">
            <a:avLst/>
          </a:prstGeom>
        </p:spPr>
      </p:pic>
      <p:pic>
        <p:nvPicPr>
          <p:cNvPr id="10" name="图片 9"/>
          <p:cNvPicPr>
            <a:picLocks noChangeAspect="1"/>
          </p:cNvPicPr>
          <p:nvPr/>
        </p:nvPicPr>
        <p:blipFill rotWithShape="1">
          <a:blip r:embed="rId6" cstate="print">
            <a:extLst>
              <a:ext uri="{28A0092B-C50C-407E-A947-70E740481C1C}">
                <a14:useLocalDpi xmlns:a14="http://schemas.microsoft.com/office/drawing/2010/main" val="0"/>
              </a:ext>
            </a:extLst>
          </a:blip>
          <a:srcRect l="62088" t="77104" r="5515"/>
          <a:stretch/>
        </p:blipFill>
        <p:spPr>
          <a:xfrm>
            <a:off x="7381187" y="5462477"/>
            <a:ext cx="3949831" cy="1395523"/>
          </a:xfrm>
          <a:prstGeom prst="rect">
            <a:avLst/>
          </a:prstGeom>
        </p:spPr>
      </p:pic>
      <p:sp>
        <p:nvSpPr>
          <p:cNvPr id="14" name="Cloud 13"/>
          <p:cNvSpPr/>
          <p:nvPr/>
        </p:nvSpPr>
        <p:spPr>
          <a:xfrm>
            <a:off x="221674" y="231468"/>
            <a:ext cx="5001490" cy="3758641"/>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vi-VN" sz="2400" dirty="0">
                <a:solidFill>
                  <a:srgbClr val="000000"/>
                </a:solidFill>
                <a:latin typeface="+mj-lt"/>
                <a:ea typeface="Times New Roman" panose="02020603050405020304" pitchFamily="18" charset="0"/>
              </a:rPr>
              <a:t>Nếu lược bỏ những từ ngữ in đậm “</a:t>
            </a:r>
            <a:r>
              <a:rPr lang="vi-VN" sz="2400" b="1" dirty="0">
                <a:solidFill>
                  <a:srgbClr val="000000"/>
                </a:solidFill>
                <a:latin typeface="+mj-lt"/>
                <a:ea typeface="Times New Roman" panose="02020603050405020304" pitchFamily="18" charset="0"/>
              </a:rPr>
              <a:t>thầy âu yếm nhìn tôi</a:t>
            </a:r>
            <a:r>
              <a:rPr lang="vi-VN" sz="2400" dirty="0">
                <a:solidFill>
                  <a:srgbClr val="000000"/>
                </a:solidFill>
                <a:latin typeface="+mj-lt"/>
                <a:ea typeface="Times New Roman" panose="02020603050405020304" pitchFamily="18" charset="0"/>
              </a:rPr>
              <a:t> ” thì nghĩa của sự việc của mỗi câu có thay đổi không? Vì sao?</a:t>
            </a:r>
            <a:endParaRPr lang="vi-VN" sz="2400" dirty="0">
              <a:latin typeface="+mj-lt"/>
              <a:ea typeface="Times New Roman" panose="02020603050405020304" pitchFamily="18" charset="0"/>
            </a:endParaRPr>
          </a:p>
        </p:txBody>
      </p:sp>
      <p:sp>
        <p:nvSpPr>
          <p:cNvPr id="15" name="Rectangle 14"/>
          <p:cNvSpPr/>
          <p:nvPr/>
        </p:nvSpPr>
        <p:spPr>
          <a:xfrm>
            <a:off x="1967346" y="4745996"/>
            <a:ext cx="9559636"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spcAft>
                <a:spcPts val="0"/>
              </a:spcAft>
            </a:pPr>
            <a:r>
              <a:rPr lang="vi-VN" sz="2800" b="1" dirty="0">
                <a:solidFill>
                  <a:srgbClr val="000000"/>
                </a:solidFill>
                <a:latin typeface="+mj-lt"/>
                <a:ea typeface="Times New Roman" panose="02020603050405020304" pitchFamily="18" charset="0"/>
              </a:rPr>
              <a:t>Em hãy cho biết dấu hiệu nhận biết và tác dụng của thành phần chêm xen (phụ chú)</a:t>
            </a:r>
            <a:r>
              <a:rPr lang="en-US" sz="2800" b="1" dirty="0">
                <a:solidFill>
                  <a:srgbClr val="000000"/>
                </a:solidFill>
                <a:latin typeface="+mj-lt"/>
                <a:ea typeface="Times New Roman" panose="02020603050405020304" pitchFamily="18" charset="0"/>
              </a:rPr>
              <a:t>?</a:t>
            </a:r>
            <a:endParaRPr lang="vi-VN" sz="2800" b="1" dirty="0">
              <a:effectLst/>
              <a:latin typeface="+mj-lt"/>
              <a:ea typeface="Times New Roman" panose="02020603050405020304" pitchFamily="18" charset="0"/>
            </a:endParaRPr>
          </a:p>
        </p:txBody>
      </p:sp>
      <p:sp>
        <p:nvSpPr>
          <p:cNvPr id="13" name="Cloud 12"/>
          <p:cNvSpPr/>
          <p:nvPr/>
        </p:nvSpPr>
        <p:spPr>
          <a:xfrm>
            <a:off x="5805056" y="106777"/>
            <a:ext cx="5001490" cy="3758641"/>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2400" dirty="0">
                <a:solidFill>
                  <a:srgbClr val="000000"/>
                </a:solidFill>
                <a:latin typeface="Times New Roman" pitchFamily="18" charset="0"/>
                <a:ea typeface="Times New Roman" panose="02020603050405020304" pitchFamily="18" charset="0"/>
                <a:cs typeface="Times New Roman" pitchFamily="18" charset="0"/>
              </a:rPr>
              <a:t>N</a:t>
            </a:r>
            <a:r>
              <a:rPr lang="vi-VN" sz="2400" dirty="0">
                <a:solidFill>
                  <a:srgbClr val="000000"/>
                </a:solidFill>
                <a:latin typeface="Times New Roman" pitchFamily="18" charset="0"/>
                <a:ea typeface="Times New Roman" panose="02020603050405020304" pitchFamily="18" charset="0"/>
                <a:cs typeface="Times New Roman" pitchFamily="18" charset="0"/>
              </a:rPr>
              <a:t>hững từ ngữ in đậm “</a:t>
            </a:r>
            <a:r>
              <a:rPr lang="vi-VN" sz="2400" b="1" dirty="0">
                <a:solidFill>
                  <a:srgbClr val="000000"/>
                </a:solidFill>
                <a:latin typeface="Times New Roman" pitchFamily="18" charset="0"/>
                <a:ea typeface="Times New Roman" panose="02020603050405020304" pitchFamily="18" charset="0"/>
                <a:cs typeface="Times New Roman" pitchFamily="18" charset="0"/>
              </a:rPr>
              <a:t>thầy âu yếm nhìn tôi</a:t>
            </a:r>
            <a:r>
              <a:rPr lang="vi-VN" sz="2400" dirty="0">
                <a:solidFill>
                  <a:srgbClr val="000000"/>
                </a:solidFill>
                <a:latin typeface="Times New Roman" pitchFamily="18" charset="0"/>
                <a:ea typeface="Times New Roman" panose="02020603050405020304" pitchFamily="18" charset="0"/>
                <a:cs typeface="Times New Roman" pitchFamily="18" charset="0"/>
              </a:rPr>
              <a:t> ” thêm vào để chú thích cho cụm từ nào?</a:t>
            </a:r>
            <a:endParaRPr lang="vi-VN" sz="2400" dirty="0">
              <a:latin typeface="Times New Roman" pitchFamily="18" charset="0"/>
              <a:ea typeface="Times New Roman" panose="02020603050405020304" pitchFamily="18" charset="0"/>
              <a:cs typeface="Times New Roman" pitchFamily="18" charset="0"/>
            </a:endParaRPr>
          </a:p>
        </p:txBody>
      </p:sp>
      <p:sp>
        <p:nvSpPr>
          <p:cNvPr id="6" name="AutoShape 2" descr="hình ảnh dấu chấm hỏi 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697120"/>
            <a:ext cx="1967346" cy="1906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458731"/>
      </p:ext>
    </p:extLst>
  </p:cSld>
  <p:clrMapOvr>
    <a:masterClrMapping/>
  </p:clrMapOvr>
  <mc:AlternateContent xmlns:mc="http://schemas.openxmlformats.org/markup-compatibility/2006" xmlns:p14="http://schemas.microsoft.com/office/powerpoint/2010/main">
    <mc:Choice Requires="p14">
      <p:transition spd="slow" p14:dur="1600" advClick="0" advTm="12544">
        <p14:prism isInverted="1"/>
      </p:transition>
    </mc:Choice>
    <mc:Fallback xmlns="">
      <p:transition spd="slow" advClick="0" advTm="125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1000"/>
                                        <p:tgtEl>
                                          <p:spTgt spid="10"/>
                                        </p:tgtEl>
                                      </p:cBhvr>
                                    </p:animEffect>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750" fill="hold"/>
                                        <p:tgtEl>
                                          <p:spTgt spid="4"/>
                                        </p:tgtEl>
                                        <p:attrNameLst>
                                          <p:attrName>ppt_w</p:attrName>
                                        </p:attrNameLst>
                                      </p:cBhvr>
                                      <p:tavLst>
                                        <p:tav tm="0">
                                          <p:val>
                                            <p:fltVal val="0"/>
                                          </p:val>
                                        </p:tav>
                                        <p:tav tm="100000">
                                          <p:val>
                                            <p:strVal val="#ppt_w"/>
                                          </p:val>
                                        </p:tav>
                                      </p:tavLst>
                                    </p:anim>
                                    <p:anim calcmode="lin" valueType="num">
                                      <p:cBhvr>
                                        <p:cTn id="28" dur="750" fill="hold"/>
                                        <p:tgtEl>
                                          <p:spTgt spid="4"/>
                                        </p:tgtEl>
                                        <p:attrNameLst>
                                          <p:attrName>ppt_h</p:attrName>
                                        </p:attrNameLst>
                                      </p:cBhvr>
                                      <p:tavLst>
                                        <p:tav tm="0">
                                          <p:val>
                                            <p:fltVal val="0"/>
                                          </p:val>
                                        </p:tav>
                                        <p:tav tm="100000">
                                          <p:val>
                                            <p:strVal val="#ppt_h"/>
                                          </p:val>
                                        </p:tav>
                                      </p:tavLst>
                                    </p:anim>
                                    <p:animEffect transition="in" filter="fade">
                                      <p:cBhvr>
                                        <p:cTn id="29" dur="75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027"/>
                                        </p:tgtEl>
                                        <p:attrNameLst>
                                          <p:attrName>style.visibility</p:attrName>
                                        </p:attrNameLst>
                                      </p:cBhvr>
                                      <p:to>
                                        <p:strVal val="visible"/>
                                      </p:to>
                                    </p:set>
                                    <p:animEffect transition="in" filter="barn(inVertical)">
                                      <p:cBhvr>
                                        <p:cTn id="44" dur="500"/>
                                        <p:tgtEl>
                                          <p:spTgt spid="102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74630"/>
          <a:stretch/>
        </p:blipFill>
        <p:spPr>
          <a:xfrm>
            <a:off x="0" y="5311649"/>
            <a:ext cx="12192000" cy="1546351"/>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37423" t="80352" r="52989" b="8049"/>
          <a:stretch/>
        </p:blipFill>
        <p:spPr>
          <a:xfrm>
            <a:off x="4796355" y="6139084"/>
            <a:ext cx="1168925" cy="70701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73144" t="83600" r="16959" b="4181"/>
          <a:stretch/>
        </p:blipFill>
        <p:spPr>
          <a:xfrm>
            <a:off x="8993167" y="5359137"/>
            <a:ext cx="1206632" cy="744719"/>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t="84837" r="91495"/>
          <a:stretch/>
        </p:blipFill>
        <p:spPr>
          <a:xfrm>
            <a:off x="0" y="5929280"/>
            <a:ext cx="1036948" cy="924182"/>
          </a:xfrm>
          <a:prstGeom prst="rect">
            <a:avLst/>
          </a:prstGeom>
        </p:spPr>
      </p:pic>
      <p:pic>
        <p:nvPicPr>
          <p:cNvPr id="10" name="图片 9"/>
          <p:cNvPicPr>
            <a:picLocks noChangeAspect="1"/>
          </p:cNvPicPr>
          <p:nvPr/>
        </p:nvPicPr>
        <p:blipFill rotWithShape="1">
          <a:blip r:embed="rId6" cstate="print">
            <a:extLst>
              <a:ext uri="{28A0092B-C50C-407E-A947-70E740481C1C}">
                <a14:useLocalDpi xmlns:a14="http://schemas.microsoft.com/office/drawing/2010/main" val="0"/>
              </a:ext>
            </a:extLst>
          </a:blip>
          <a:srcRect l="62088" t="77104" r="5515"/>
          <a:stretch/>
        </p:blipFill>
        <p:spPr>
          <a:xfrm>
            <a:off x="7381187" y="5462477"/>
            <a:ext cx="3949831" cy="1395523"/>
          </a:xfrm>
          <a:prstGeom prst="rect">
            <a:avLst/>
          </a:prstGeom>
        </p:spPr>
      </p:pic>
      <p:sp>
        <p:nvSpPr>
          <p:cNvPr id="11" name="Rectangle 10"/>
          <p:cNvSpPr/>
          <p:nvPr/>
        </p:nvSpPr>
        <p:spPr>
          <a:xfrm>
            <a:off x="651163" y="326924"/>
            <a:ext cx="3446921" cy="523220"/>
          </a:xfrm>
          <a:prstGeom prst="rect">
            <a:avLst/>
          </a:prstGeom>
        </p:spPr>
        <p:txBody>
          <a:bodyPr wrap="square">
            <a:spAutoFit/>
          </a:bodyPr>
          <a:lstStyle/>
          <a:p>
            <a:pPr algn="just">
              <a:spcBef>
                <a:spcPts val="600"/>
              </a:spcBef>
              <a:spcAft>
                <a:spcPts val="0"/>
              </a:spcAft>
              <a:tabLst>
                <a:tab pos="2110105" algn="l"/>
              </a:tabLst>
            </a:pPr>
            <a:r>
              <a:rPr lang="pt-BR" sz="2800" b="1" dirty="0">
                <a:solidFill>
                  <a:srgbClr val="000000"/>
                </a:solidFill>
                <a:latin typeface="Times New Roman" panose="02020603050405020304" pitchFamily="18" charset="0"/>
                <a:ea typeface="Times New Roman" panose="02020603050405020304" pitchFamily="18" charset="0"/>
              </a:rPr>
              <a:t>* Kết luận</a:t>
            </a:r>
            <a:endParaRPr lang="vi-VN" sz="2800" dirty="0">
              <a:latin typeface="Times New Roman" panose="02020603050405020304" pitchFamily="18" charset="0"/>
              <a:ea typeface="Times New Roman" panose="02020603050405020304" pitchFamily="18" charset="0"/>
            </a:endParaRPr>
          </a:p>
        </p:txBody>
      </p:sp>
      <p:sp>
        <p:nvSpPr>
          <p:cNvPr id="13" name="Cloud 12"/>
          <p:cNvSpPr/>
          <p:nvPr/>
        </p:nvSpPr>
        <p:spPr>
          <a:xfrm>
            <a:off x="518473" y="1288473"/>
            <a:ext cx="10592872" cy="3546763"/>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just">
              <a:spcAft>
                <a:spcPts val="0"/>
              </a:spcAft>
            </a:pPr>
            <a:r>
              <a:rPr lang="pt-BR" sz="2400" b="1" i="1" dirty="0">
                <a:solidFill>
                  <a:schemeClr val="tx1"/>
                </a:solidFill>
                <a:latin typeface="Times New Roman" panose="02020603050405020304" pitchFamily="18" charset="0"/>
                <a:ea typeface="Times New Roman" panose="02020603050405020304" pitchFamily="18" charset="0"/>
              </a:rPr>
              <a:t>- Dấu hiệu nhận biết</a:t>
            </a:r>
            <a:r>
              <a:rPr lang="pt-BR" sz="2400" dirty="0">
                <a:solidFill>
                  <a:schemeClr val="tx1"/>
                </a:solidFill>
                <a:latin typeface="Times New Roman" panose="02020603050405020304" pitchFamily="18" charset="0"/>
                <a:ea typeface="Times New Roman" panose="02020603050405020304" pitchFamily="18" charset="0"/>
              </a:rPr>
              <a:t>: đặt trong dấu ngoặc đơn, giữa hai dấu gạch ngang, hai dấy phẩy hoặc giữa hai dấu gạch ngang và dấu phẩy...</a:t>
            </a:r>
            <a:endParaRPr lang="vi-VN" sz="2400" dirty="0">
              <a:solidFill>
                <a:schemeClr val="tx1"/>
              </a:solidFill>
              <a:latin typeface="Times New Roman" panose="02020603050405020304" pitchFamily="18" charset="0"/>
              <a:ea typeface="Times New Roman" panose="02020603050405020304" pitchFamily="18" charset="0"/>
            </a:endParaRPr>
          </a:p>
          <a:p>
            <a:pPr marL="30480" marR="30480" algn="just">
              <a:spcAft>
                <a:spcPts val="0"/>
              </a:spcAft>
            </a:pPr>
            <a:r>
              <a:rPr lang="pt-BR" sz="2400" b="1" i="1" dirty="0">
                <a:solidFill>
                  <a:schemeClr val="tx1"/>
                </a:solidFill>
                <a:latin typeface="Times New Roman" panose="02020603050405020304" pitchFamily="18" charset="0"/>
                <a:ea typeface="Times New Roman" panose="02020603050405020304" pitchFamily="18" charset="0"/>
              </a:rPr>
              <a:t> - Tác dụng</a:t>
            </a:r>
            <a:r>
              <a:rPr lang="pt-BR" sz="2400" dirty="0">
                <a:solidFill>
                  <a:schemeClr val="tx1"/>
                </a:solidFill>
                <a:latin typeface="Times New Roman" panose="02020603050405020304" pitchFamily="18" charset="0"/>
                <a:ea typeface="Times New Roman" panose="02020603050405020304" pitchFamily="18" charset="0"/>
              </a:rPr>
              <a:t>: làm rõ thêm nội dung cho thành phẩn câu đứng ngay trước nó hoặc cho cả câu bằng cách giải thích, chứng minh, bổ sung, bình luận, nhấn mạnh</a:t>
            </a:r>
            <a:endParaRPr lang="vi-VN" sz="2400"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5985693"/>
      </p:ext>
    </p:extLst>
  </p:cSld>
  <p:clrMapOvr>
    <a:masterClrMapping/>
  </p:clrMapOvr>
  <mc:AlternateContent xmlns:mc="http://schemas.openxmlformats.org/markup-compatibility/2006" xmlns:p14="http://schemas.microsoft.com/office/powerpoint/2010/main">
    <mc:Choice Requires="p14">
      <p:transition spd="slow" p14:dur="1600" advClick="0" advTm="12544">
        <p14:prism isInverted="1"/>
      </p:transition>
    </mc:Choice>
    <mc:Fallback xmlns="">
      <p:transition spd="slow" advClick="0" advTm="125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1000"/>
                                        <p:tgtEl>
                                          <p:spTgt spid="10"/>
                                        </p:tgtEl>
                                      </p:cBhvr>
                                    </p:animEffect>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750" fill="hold"/>
                                        <p:tgtEl>
                                          <p:spTgt spid="4"/>
                                        </p:tgtEl>
                                        <p:attrNameLst>
                                          <p:attrName>ppt_w</p:attrName>
                                        </p:attrNameLst>
                                      </p:cBhvr>
                                      <p:tavLst>
                                        <p:tav tm="0">
                                          <p:val>
                                            <p:fltVal val="0"/>
                                          </p:val>
                                        </p:tav>
                                        <p:tav tm="100000">
                                          <p:val>
                                            <p:strVal val="#ppt_w"/>
                                          </p:val>
                                        </p:tav>
                                      </p:tavLst>
                                    </p:anim>
                                    <p:anim calcmode="lin" valueType="num">
                                      <p:cBhvr>
                                        <p:cTn id="28" dur="750" fill="hold"/>
                                        <p:tgtEl>
                                          <p:spTgt spid="4"/>
                                        </p:tgtEl>
                                        <p:attrNameLst>
                                          <p:attrName>ppt_h</p:attrName>
                                        </p:attrNameLst>
                                      </p:cBhvr>
                                      <p:tavLst>
                                        <p:tav tm="0">
                                          <p:val>
                                            <p:fltVal val="0"/>
                                          </p:val>
                                        </p:tav>
                                        <p:tav tm="100000">
                                          <p:val>
                                            <p:strVal val="#ppt_h"/>
                                          </p:val>
                                        </p:tav>
                                      </p:tavLst>
                                    </p:anim>
                                    <p:animEffect transition="in" filter="fade">
                                      <p:cBhvr>
                                        <p:cTn id="29" dur="75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04995236"/>
              </p:ext>
            </p:extLst>
          </p:nvPr>
        </p:nvGraphicFramePr>
        <p:xfrm>
          <a:off x="304802" y="540327"/>
          <a:ext cx="11568543" cy="6122111"/>
        </p:xfrm>
        <a:graphic>
          <a:graphicData uri="http://schemas.openxmlformats.org/drawingml/2006/table">
            <a:tbl>
              <a:tblPr firstRow="1" firstCol="1" bandRow="1">
                <a:tableStyleId>{5C22544A-7EE6-4342-B048-85BDC9FD1C3A}</a:tableStyleId>
              </a:tblPr>
              <a:tblGrid>
                <a:gridCol w="2543146">
                  <a:extLst>
                    <a:ext uri="{9D8B030D-6E8A-4147-A177-3AD203B41FA5}">
                      <a16:colId xmlns:a16="http://schemas.microsoft.com/office/drawing/2014/main" val="20000"/>
                    </a:ext>
                  </a:extLst>
                </a:gridCol>
                <a:gridCol w="4508816">
                  <a:extLst>
                    <a:ext uri="{9D8B030D-6E8A-4147-A177-3AD203B41FA5}">
                      <a16:colId xmlns:a16="http://schemas.microsoft.com/office/drawing/2014/main" val="20001"/>
                    </a:ext>
                  </a:extLst>
                </a:gridCol>
                <a:gridCol w="4516581">
                  <a:extLst>
                    <a:ext uri="{9D8B030D-6E8A-4147-A177-3AD203B41FA5}">
                      <a16:colId xmlns:a16="http://schemas.microsoft.com/office/drawing/2014/main" val="20002"/>
                    </a:ext>
                  </a:extLst>
                </a:gridCol>
              </a:tblGrid>
              <a:tr h="525301">
                <a:tc>
                  <a:txBody>
                    <a:bodyPr/>
                    <a:lstStyle/>
                    <a:p>
                      <a:pPr algn="ctr">
                        <a:spcAft>
                          <a:spcPts val="0"/>
                        </a:spcAft>
                      </a:pPr>
                      <a:r>
                        <a:rPr lang="pt-BR" sz="2400" dirty="0">
                          <a:solidFill>
                            <a:srgbClr val="C00000"/>
                          </a:solidFill>
                          <a:effectLst/>
                          <a:latin typeface="Times New Roman" pitchFamily="18" charset="0"/>
                          <a:cs typeface="Times New Roman" pitchFamily="18" charset="0"/>
                        </a:rPr>
                        <a:t>Đặc điểm/ Thành phần biệt lập</a:t>
                      </a:r>
                      <a:endParaRPr lang="vi-VN" sz="2400" dirty="0">
                        <a:solidFill>
                          <a:srgbClr val="C00000"/>
                        </a:solidFill>
                        <a:effectLst/>
                        <a:latin typeface="Times New Roman" pitchFamily="18" charset="0"/>
                        <a:ea typeface="Times New Roman"/>
                        <a:cs typeface="Times New Roman" pitchFamily="18" charset="0"/>
                      </a:endParaRPr>
                    </a:p>
                  </a:txBody>
                  <a:tcPr marL="68580" marR="68580" marT="0" marB="0">
                    <a:solidFill>
                      <a:schemeClr val="accent2">
                        <a:lumMod val="75000"/>
                      </a:schemeClr>
                    </a:solidFill>
                  </a:tcPr>
                </a:tc>
                <a:tc>
                  <a:txBody>
                    <a:bodyPr/>
                    <a:lstStyle/>
                    <a:p>
                      <a:pPr algn="ctr">
                        <a:spcAft>
                          <a:spcPts val="0"/>
                        </a:spcAft>
                      </a:pPr>
                      <a:r>
                        <a:rPr lang="pt-BR" sz="2400" dirty="0">
                          <a:solidFill>
                            <a:srgbClr val="C00000"/>
                          </a:solidFill>
                          <a:effectLst/>
                          <a:latin typeface="Times New Roman" pitchFamily="18" charset="0"/>
                          <a:cs typeface="Times New Roman" pitchFamily="18" charset="0"/>
                        </a:rPr>
                        <a:t>Thành phần gọi - đáp</a:t>
                      </a:r>
                      <a:endParaRPr lang="vi-VN" sz="2400" dirty="0">
                        <a:solidFill>
                          <a:srgbClr val="C00000"/>
                        </a:solidFill>
                        <a:effectLst/>
                        <a:latin typeface="Times New Roman" pitchFamily="18" charset="0"/>
                        <a:ea typeface="Times New Roman"/>
                        <a:cs typeface="Times New Roman" pitchFamily="18" charset="0"/>
                      </a:endParaRPr>
                    </a:p>
                  </a:txBody>
                  <a:tcPr marL="68580" marR="68580" marT="0" marB="0">
                    <a:solidFill>
                      <a:srgbClr val="92D050"/>
                    </a:solidFill>
                  </a:tcPr>
                </a:tc>
                <a:tc>
                  <a:txBody>
                    <a:bodyPr/>
                    <a:lstStyle/>
                    <a:p>
                      <a:pPr algn="ctr">
                        <a:spcAft>
                          <a:spcPts val="0"/>
                        </a:spcAft>
                      </a:pPr>
                      <a:r>
                        <a:rPr lang="pt-BR" sz="2400" dirty="0">
                          <a:solidFill>
                            <a:srgbClr val="C00000"/>
                          </a:solidFill>
                          <a:effectLst/>
                          <a:latin typeface="Times New Roman" pitchFamily="18" charset="0"/>
                          <a:cs typeface="Times New Roman" pitchFamily="18" charset="0"/>
                        </a:rPr>
                        <a:t>Thành phần chêm xen</a:t>
                      </a:r>
                      <a:endParaRPr lang="vi-VN" sz="2400" dirty="0">
                        <a:solidFill>
                          <a:srgbClr val="C00000"/>
                        </a:solidFill>
                        <a:effectLst/>
                        <a:latin typeface="Times New Roman" pitchFamily="18" charset="0"/>
                        <a:ea typeface="Times New Roman"/>
                        <a:cs typeface="Times New Roman" pitchFamily="18" charset="0"/>
                      </a:endParaRPr>
                    </a:p>
                  </a:txBody>
                  <a:tcPr marL="68580" marR="68580" marT="0" marB="0">
                    <a:solidFill>
                      <a:srgbClr val="4ED3F2"/>
                    </a:solidFill>
                  </a:tcPr>
                </a:tc>
                <a:extLst>
                  <a:ext uri="{0D108BD9-81ED-4DB2-BD59-A6C34878D82A}">
                    <a16:rowId xmlns:a16="http://schemas.microsoft.com/office/drawing/2014/main" val="10000"/>
                  </a:ext>
                </a:extLst>
              </a:tr>
              <a:tr h="3079894">
                <a:tc>
                  <a:txBody>
                    <a:bodyPr/>
                    <a:lstStyle/>
                    <a:p>
                      <a:pPr algn="ctr">
                        <a:spcAft>
                          <a:spcPts val="0"/>
                        </a:spcAft>
                      </a:pPr>
                      <a:endParaRPr lang="pt-BR" sz="2400" dirty="0">
                        <a:effectLst/>
                        <a:latin typeface="Times New Roman" pitchFamily="18" charset="0"/>
                        <a:cs typeface="Times New Roman" pitchFamily="18" charset="0"/>
                      </a:endParaRPr>
                    </a:p>
                    <a:p>
                      <a:pPr algn="ctr">
                        <a:spcAft>
                          <a:spcPts val="0"/>
                        </a:spcAft>
                      </a:pPr>
                      <a:endParaRPr lang="pt-BR" sz="2400" dirty="0">
                        <a:effectLst/>
                        <a:latin typeface="Times New Roman" pitchFamily="18" charset="0"/>
                        <a:cs typeface="Times New Roman" pitchFamily="18" charset="0"/>
                      </a:endParaRPr>
                    </a:p>
                    <a:p>
                      <a:pPr algn="ctr">
                        <a:spcAft>
                          <a:spcPts val="0"/>
                        </a:spcAft>
                      </a:pPr>
                      <a:r>
                        <a:rPr lang="pt-BR" sz="2400" dirty="0">
                          <a:effectLst/>
                          <a:latin typeface="Times New Roman" pitchFamily="18" charset="0"/>
                          <a:cs typeface="Times New Roman" pitchFamily="18" charset="0"/>
                        </a:rPr>
                        <a:t>Dấu hiệu nhận biết</a:t>
                      </a:r>
                      <a:endParaRPr lang="vi-VN" sz="2400" dirty="0">
                        <a:effectLst/>
                        <a:latin typeface="Times New Roman" pitchFamily="18" charset="0"/>
                        <a:ea typeface="Times New Roman"/>
                        <a:cs typeface="Times New Roman" pitchFamily="18" charset="0"/>
                      </a:endParaRPr>
                    </a:p>
                  </a:txBody>
                  <a:tcPr marL="68580" marR="68580" marT="0" marB="0">
                    <a:solidFill>
                      <a:schemeClr val="accent2">
                        <a:lumMod val="75000"/>
                      </a:schemeClr>
                    </a:solidFill>
                  </a:tcPr>
                </a:tc>
                <a:tc>
                  <a:txBody>
                    <a:bodyPr/>
                    <a:lstStyle/>
                    <a:p>
                      <a:pPr algn="just">
                        <a:spcAft>
                          <a:spcPts val="0"/>
                        </a:spcAft>
                      </a:pPr>
                      <a:r>
                        <a:rPr lang="pt-BR" sz="2400" dirty="0">
                          <a:effectLst/>
                          <a:latin typeface="Times New Roman" pitchFamily="18" charset="0"/>
                          <a:cs typeface="Times New Roman" pitchFamily="18" charset="0"/>
                        </a:rPr>
                        <a:t>- Dấu hiệu nhận biết: trong câu có các từ ngữ gọi - đáp : </a:t>
                      </a:r>
                      <a:r>
                        <a:rPr lang="pt-BR" sz="2400" i="1" dirty="0">
                          <a:effectLst/>
                          <a:latin typeface="Times New Roman" pitchFamily="18" charset="0"/>
                          <a:cs typeface="Times New Roman" pitchFamily="18" charset="0"/>
                        </a:rPr>
                        <a:t>Thưa anh, ơi, dạ, vâng, ê...</a:t>
                      </a:r>
                      <a:endParaRPr lang="vi-VN" sz="2400" i="1" dirty="0">
                        <a:effectLst/>
                        <a:latin typeface="Times New Roman" pitchFamily="18" charset="0"/>
                        <a:cs typeface="Times New Roman" pitchFamily="18" charset="0"/>
                      </a:endParaRPr>
                    </a:p>
                    <a:p>
                      <a:pPr indent="254000" algn="just">
                        <a:lnSpc>
                          <a:spcPct val="119000"/>
                        </a:lnSpc>
                        <a:spcAft>
                          <a:spcPts val="0"/>
                        </a:spcAft>
                      </a:pPr>
                      <a:r>
                        <a:rPr lang="pt-BR" sz="2400" dirty="0">
                          <a:effectLst/>
                          <a:latin typeface="Times New Roman" pitchFamily="18" charset="0"/>
                          <a:cs typeface="Times New Roman" pitchFamily="18" charset="0"/>
                        </a:rPr>
                        <a:t>- Lời gọi thường là các đại từ xưng hô, danh từ riêng/ danh từ chung kết hợp với </a:t>
                      </a:r>
                      <a:r>
                        <a:rPr lang="pt-BR" sz="2400" i="1" dirty="0">
                          <a:effectLst/>
                          <a:latin typeface="Times New Roman" pitchFamily="18" charset="0"/>
                          <a:cs typeface="Times New Roman" pitchFamily="18" charset="0"/>
                        </a:rPr>
                        <a:t>ơi/ ạ/ thưa/ bẩm...</a:t>
                      </a:r>
                      <a:endParaRPr lang="vi-VN" sz="2400" i="1" dirty="0">
                        <a:effectLst/>
                        <a:latin typeface="Times New Roman" pitchFamily="18" charset="0"/>
                        <a:ea typeface="Times New Roman"/>
                        <a:cs typeface="Times New Roman" pitchFamily="18" charset="0"/>
                      </a:endParaRPr>
                    </a:p>
                  </a:txBody>
                  <a:tcPr marL="68580" marR="68580" marT="0" marB="0">
                    <a:solidFill>
                      <a:srgbClr val="92D050"/>
                    </a:solidFill>
                  </a:tcPr>
                </a:tc>
                <a:tc>
                  <a:txBody>
                    <a:bodyPr/>
                    <a:lstStyle/>
                    <a:p>
                      <a:pPr marL="30480" marR="30480" algn="just">
                        <a:spcAft>
                          <a:spcPts val="0"/>
                        </a:spcAft>
                      </a:pPr>
                      <a:r>
                        <a:rPr lang="pt-BR" sz="2400" dirty="0">
                          <a:effectLst/>
                          <a:latin typeface="Times New Roman" pitchFamily="18" charset="0"/>
                          <a:cs typeface="Times New Roman" pitchFamily="18" charset="0"/>
                        </a:rPr>
                        <a:t>- Đặt trong dấu ngoặc đơn, giữa hai dấu gạch ngang, hai dấy phẩy hoặc giữa hai dấu gạch ngang và dấu phẩy...</a:t>
                      </a:r>
                      <a:endParaRPr lang="vi-VN" sz="2400" dirty="0">
                        <a:effectLst/>
                        <a:latin typeface="Times New Roman" pitchFamily="18" charset="0"/>
                        <a:cs typeface="Times New Roman" pitchFamily="18" charset="0"/>
                      </a:endParaRPr>
                    </a:p>
                    <a:p>
                      <a:pPr algn="just">
                        <a:spcAft>
                          <a:spcPts val="0"/>
                        </a:spcAft>
                      </a:pPr>
                      <a:r>
                        <a:rPr lang="pt-BR" sz="2400" dirty="0">
                          <a:effectLst/>
                          <a:latin typeface="Times New Roman" pitchFamily="18" charset="0"/>
                          <a:cs typeface="Times New Roman" pitchFamily="18" charset="0"/>
                        </a:rPr>
                        <a:t> </a:t>
                      </a:r>
                      <a:endParaRPr lang="vi-VN" sz="2400" dirty="0">
                        <a:effectLst/>
                        <a:latin typeface="Times New Roman" pitchFamily="18" charset="0"/>
                        <a:ea typeface="Times New Roman"/>
                        <a:cs typeface="Times New Roman" pitchFamily="18" charset="0"/>
                      </a:endParaRPr>
                    </a:p>
                  </a:txBody>
                  <a:tcPr marL="68580" marR="68580" marT="0" marB="0">
                    <a:solidFill>
                      <a:srgbClr val="4ED3F2"/>
                    </a:solidFill>
                  </a:tcPr>
                </a:tc>
                <a:extLst>
                  <a:ext uri="{0D108BD9-81ED-4DB2-BD59-A6C34878D82A}">
                    <a16:rowId xmlns:a16="http://schemas.microsoft.com/office/drawing/2014/main" val="10001"/>
                  </a:ext>
                </a:extLst>
              </a:tr>
              <a:tr h="2310697">
                <a:tc>
                  <a:txBody>
                    <a:bodyPr/>
                    <a:lstStyle/>
                    <a:p>
                      <a:pPr algn="ctr">
                        <a:spcAft>
                          <a:spcPts val="0"/>
                        </a:spcAft>
                      </a:pPr>
                      <a:endParaRPr lang="pt-BR" sz="2400" dirty="0">
                        <a:effectLst/>
                        <a:latin typeface="Times New Roman" pitchFamily="18" charset="0"/>
                        <a:cs typeface="Times New Roman" pitchFamily="18" charset="0"/>
                      </a:endParaRPr>
                    </a:p>
                    <a:p>
                      <a:pPr algn="ctr">
                        <a:spcAft>
                          <a:spcPts val="0"/>
                        </a:spcAft>
                      </a:pPr>
                      <a:endParaRPr lang="pt-BR" sz="2400" dirty="0">
                        <a:effectLst/>
                        <a:latin typeface="Times New Roman" pitchFamily="18" charset="0"/>
                        <a:cs typeface="Times New Roman" pitchFamily="18" charset="0"/>
                      </a:endParaRPr>
                    </a:p>
                    <a:p>
                      <a:pPr algn="ctr">
                        <a:spcAft>
                          <a:spcPts val="0"/>
                        </a:spcAft>
                      </a:pPr>
                      <a:r>
                        <a:rPr lang="pt-BR" sz="2400" dirty="0">
                          <a:effectLst/>
                          <a:latin typeface="Times New Roman" pitchFamily="18" charset="0"/>
                          <a:cs typeface="Times New Roman" pitchFamily="18" charset="0"/>
                        </a:rPr>
                        <a:t>Chức</a:t>
                      </a:r>
                      <a:r>
                        <a:rPr lang="pt-BR" sz="2400" baseline="0" dirty="0">
                          <a:effectLst/>
                          <a:latin typeface="Times New Roman" pitchFamily="18" charset="0"/>
                          <a:cs typeface="Times New Roman" pitchFamily="18" charset="0"/>
                        </a:rPr>
                        <a:t> năng</a:t>
                      </a:r>
                      <a:endParaRPr lang="vi-VN" sz="2400" dirty="0">
                        <a:effectLst/>
                        <a:latin typeface="Times New Roman" pitchFamily="18" charset="0"/>
                        <a:ea typeface="Times New Roman"/>
                        <a:cs typeface="Times New Roman" pitchFamily="18" charset="0"/>
                      </a:endParaRPr>
                    </a:p>
                  </a:txBody>
                  <a:tcPr marL="68580" marR="68580" marT="0" marB="0">
                    <a:solidFill>
                      <a:schemeClr val="accent2">
                        <a:lumMod val="75000"/>
                      </a:schemeClr>
                    </a:solidFill>
                  </a:tcPr>
                </a:tc>
                <a:tc>
                  <a:txBody>
                    <a:bodyPr/>
                    <a:lstStyle/>
                    <a:p>
                      <a:pPr indent="254000" algn="just">
                        <a:lnSpc>
                          <a:spcPct val="119000"/>
                        </a:lnSpc>
                        <a:spcAft>
                          <a:spcPts val="0"/>
                        </a:spcAft>
                      </a:pPr>
                      <a:r>
                        <a:rPr lang="pt-BR" sz="2400" dirty="0">
                          <a:effectLst/>
                          <a:latin typeface="Times New Roman" pitchFamily="18" charset="0"/>
                          <a:cs typeface="Times New Roman" pitchFamily="18" charset="0"/>
                        </a:rPr>
                        <a:t>- Tạo lập hoặc duy trì quan hệ giao tiếp, thể hiện mối quan hệ, tình cảm của các đối tượng tham gia giao tiếp.</a:t>
                      </a:r>
                      <a:endParaRPr lang="vi-VN" sz="2400" dirty="0">
                        <a:effectLst/>
                        <a:latin typeface="Times New Roman" pitchFamily="18" charset="0"/>
                        <a:cs typeface="Times New Roman" pitchFamily="18" charset="0"/>
                      </a:endParaRPr>
                    </a:p>
                    <a:p>
                      <a:pPr algn="just">
                        <a:spcAft>
                          <a:spcPts val="0"/>
                        </a:spcAft>
                      </a:pPr>
                      <a:r>
                        <a:rPr lang="pt-BR" sz="2400" dirty="0">
                          <a:effectLst/>
                          <a:latin typeface="Times New Roman" pitchFamily="18" charset="0"/>
                          <a:cs typeface="Times New Roman" pitchFamily="18" charset="0"/>
                        </a:rPr>
                        <a:t> </a:t>
                      </a:r>
                      <a:endParaRPr lang="vi-VN" sz="2400" dirty="0">
                        <a:effectLst/>
                        <a:latin typeface="Times New Roman" pitchFamily="18" charset="0"/>
                        <a:ea typeface="Times New Roman"/>
                        <a:cs typeface="Times New Roman" pitchFamily="18" charset="0"/>
                      </a:endParaRPr>
                    </a:p>
                  </a:txBody>
                  <a:tcPr marL="68580" marR="68580" marT="0" marB="0">
                    <a:solidFill>
                      <a:srgbClr val="92D050"/>
                    </a:solidFill>
                  </a:tcPr>
                </a:tc>
                <a:tc>
                  <a:txBody>
                    <a:bodyPr/>
                    <a:lstStyle/>
                    <a:p>
                      <a:pPr algn="just">
                        <a:spcAft>
                          <a:spcPts val="0"/>
                        </a:spcAft>
                      </a:pPr>
                      <a:r>
                        <a:rPr lang="pt-BR" sz="2400" dirty="0">
                          <a:effectLst/>
                          <a:latin typeface="Times New Roman" pitchFamily="18" charset="0"/>
                          <a:cs typeface="Times New Roman" pitchFamily="18" charset="0"/>
                        </a:rPr>
                        <a:t>- Làm rõ thêm nội dung cho thành phẩn câu đứng ngay trước nó hoặc cho cả câu bằng cách giải thích, chứng minh, bổ sung, bình luận, nhấn mạnh.</a:t>
                      </a:r>
                      <a:endParaRPr lang="vi-VN" sz="2400" dirty="0">
                        <a:effectLst/>
                        <a:latin typeface="Times New Roman" pitchFamily="18" charset="0"/>
                        <a:ea typeface="Times New Roman"/>
                        <a:cs typeface="Times New Roman" pitchFamily="18" charset="0"/>
                      </a:endParaRPr>
                    </a:p>
                  </a:txBody>
                  <a:tcPr marL="68580" marR="68580" marT="0" marB="0">
                    <a:solidFill>
                      <a:srgbClr val="4ED3F2"/>
                    </a:solidFill>
                  </a:tcPr>
                </a:tc>
                <a:extLst>
                  <a:ext uri="{0D108BD9-81ED-4DB2-BD59-A6C34878D82A}">
                    <a16:rowId xmlns:a16="http://schemas.microsoft.com/office/drawing/2014/main" val="10002"/>
                  </a:ext>
                </a:extLst>
              </a:tr>
            </a:tbl>
          </a:graphicData>
        </a:graphic>
      </p:graphicFrame>
      <p:sp>
        <p:nvSpPr>
          <p:cNvPr id="3" name="Rectangle 2"/>
          <p:cNvSpPr/>
          <p:nvPr/>
        </p:nvSpPr>
        <p:spPr>
          <a:xfrm>
            <a:off x="4305902" y="27710"/>
            <a:ext cx="4810387" cy="4294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latin typeface="Times New Roman" pitchFamily="18" charset="0"/>
                <a:cs typeface="Times New Roman" pitchFamily="18" charset="0"/>
              </a:rPr>
              <a:t>I. LÝ THUYẾT</a:t>
            </a:r>
            <a:endParaRPr 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254769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74630"/>
          <a:stretch/>
        </p:blipFill>
        <p:spPr>
          <a:xfrm>
            <a:off x="0" y="5311649"/>
            <a:ext cx="12192000" cy="1546351"/>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37423" t="80352" r="52989" b="8049"/>
          <a:stretch/>
        </p:blipFill>
        <p:spPr>
          <a:xfrm>
            <a:off x="4430595" y="5896465"/>
            <a:ext cx="1168925" cy="70701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73144" t="83600" r="16959" b="4181"/>
          <a:stretch/>
        </p:blipFill>
        <p:spPr>
          <a:xfrm>
            <a:off x="8993167" y="5359137"/>
            <a:ext cx="1206632" cy="744719"/>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75464" t="62566" r="11623" b="21040"/>
          <a:stretch/>
        </p:blipFill>
        <p:spPr>
          <a:xfrm>
            <a:off x="9200560" y="4194928"/>
            <a:ext cx="1574277" cy="999241"/>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l="47010" t="36583" r="13325" b="3718"/>
          <a:stretch/>
        </p:blipFill>
        <p:spPr>
          <a:xfrm>
            <a:off x="5731496" y="2611224"/>
            <a:ext cx="4835951" cy="3638747"/>
          </a:xfrm>
          <a:prstGeom prst="rect">
            <a:avLst/>
          </a:prstGeom>
        </p:spPr>
      </p:pic>
      <p:pic>
        <p:nvPicPr>
          <p:cNvPr id="9" name="图片 8"/>
          <p:cNvPicPr>
            <a:picLocks noChangeAspect="1"/>
          </p:cNvPicPr>
          <p:nvPr/>
        </p:nvPicPr>
        <p:blipFill rotWithShape="1">
          <a:blip r:embed="rId7" cstate="print">
            <a:extLst>
              <a:ext uri="{28A0092B-C50C-407E-A947-70E740481C1C}">
                <a14:useLocalDpi xmlns:a14="http://schemas.microsoft.com/office/drawing/2010/main" val="0"/>
              </a:ext>
            </a:extLst>
          </a:blip>
          <a:srcRect t="84837" r="91495"/>
          <a:stretch/>
        </p:blipFill>
        <p:spPr>
          <a:xfrm>
            <a:off x="0" y="5929280"/>
            <a:ext cx="1036948" cy="924182"/>
          </a:xfrm>
          <a:prstGeom prst="rect">
            <a:avLst/>
          </a:prstGeom>
        </p:spPr>
      </p:pic>
      <p:pic>
        <p:nvPicPr>
          <p:cNvPr id="10" name="图片 9"/>
          <p:cNvPicPr>
            <a:picLocks noChangeAspect="1"/>
          </p:cNvPicPr>
          <p:nvPr/>
        </p:nvPicPr>
        <p:blipFill rotWithShape="1">
          <a:blip r:embed="rId7" cstate="print">
            <a:extLst>
              <a:ext uri="{28A0092B-C50C-407E-A947-70E740481C1C}">
                <a14:useLocalDpi xmlns:a14="http://schemas.microsoft.com/office/drawing/2010/main" val="0"/>
              </a:ext>
            </a:extLst>
          </a:blip>
          <a:srcRect l="62088" t="77104" r="5515"/>
          <a:stretch/>
        </p:blipFill>
        <p:spPr>
          <a:xfrm>
            <a:off x="7381187" y="5462477"/>
            <a:ext cx="3949831" cy="1395523"/>
          </a:xfrm>
          <a:prstGeom prst="rect">
            <a:avLst/>
          </a:prstGeom>
        </p:spPr>
      </p:pic>
      <p:pic>
        <p:nvPicPr>
          <p:cNvPr id="11" name="图片 10"/>
          <p:cNvPicPr>
            <a:picLocks noChangeAspect="1"/>
          </p:cNvPicPr>
          <p:nvPr/>
        </p:nvPicPr>
        <p:blipFill rotWithShape="1">
          <a:blip r:embed="rId7" cstate="print">
            <a:extLst>
              <a:ext uri="{28A0092B-C50C-407E-A947-70E740481C1C}">
                <a14:useLocalDpi xmlns:a14="http://schemas.microsoft.com/office/drawing/2010/main" val="0"/>
              </a:ext>
            </a:extLst>
          </a:blip>
          <a:srcRect l="48170" t="27768" r="38995" b="46404"/>
          <a:stretch/>
        </p:blipFill>
        <p:spPr>
          <a:xfrm>
            <a:off x="4034670" y="338561"/>
            <a:ext cx="1564850" cy="1574277"/>
          </a:xfrm>
          <a:prstGeom prst="rect">
            <a:avLst/>
          </a:prstGeom>
        </p:spPr>
      </p:pic>
      <p:sp>
        <p:nvSpPr>
          <p:cNvPr id="29" name="TextBox 14"/>
          <p:cNvSpPr txBox="1"/>
          <p:nvPr/>
        </p:nvSpPr>
        <p:spPr>
          <a:xfrm>
            <a:off x="152400" y="1745673"/>
            <a:ext cx="8840767" cy="2123658"/>
          </a:xfrm>
          <a:prstGeom prst="rect">
            <a:avLst/>
          </a:prstGeom>
          <a:noFill/>
        </p:spPr>
        <p:txBody>
          <a:bodyPr wrap="square" rtlCol="0">
            <a:spAutoFit/>
          </a:bodyPr>
          <a:lstStyle/>
          <a:p>
            <a:pPr algn="ctr">
              <a:lnSpc>
                <a:spcPct val="150000"/>
              </a:lnSpc>
              <a:spcBef>
                <a:spcPct val="0"/>
              </a:spcBef>
            </a:pPr>
            <a:r>
              <a:rPr lang="en-US"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a:t>
            </a:r>
            <a:r>
              <a:rPr lang="vi-VN"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lang="en-US"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zh-CN" altLang="en-US" sz="6000" spc="600" dirty="0">
              <a:solidFill>
                <a:srgbClr val="25532B"/>
              </a:solidFill>
              <a:latin typeface="方正粗谭黑简体" panose="02000000000000000000" pitchFamily="2" charset="-122"/>
              <a:ea typeface="方正粗谭黑简体" panose="02000000000000000000" pitchFamily="2" charset="-122"/>
            </a:endParaRPr>
          </a:p>
        </p:txBody>
      </p:sp>
    </p:spTree>
    <p:extLst>
      <p:ext uri="{BB962C8B-B14F-4D97-AF65-F5344CB8AC3E}">
        <p14:creationId xmlns:p14="http://schemas.microsoft.com/office/powerpoint/2010/main" val="4090163343"/>
      </p:ext>
    </p:extLst>
  </p:cSld>
  <p:clrMapOvr>
    <a:masterClrMapping/>
  </p:clrMapOvr>
  <mc:AlternateContent xmlns:mc="http://schemas.openxmlformats.org/markup-compatibility/2006" xmlns:p14="http://schemas.microsoft.com/office/powerpoint/2010/main">
    <mc:Choice Requires="p14">
      <p:transition spd="slow" p14:dur="1600" advClick="0" advTm="12544">
        <p14:prism isInverted="1"/>
      </p:transition>
    </mc:Choice>
    <mc:Fallback xmlns="">
      <p:transition spd="slow" advClick="0" advTm="125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1000"/>
                                        <p:tgtEl>
                                          <p:spTgt spid="10"/>
                                        </p:tgtEl>
                                      </p:cBhvr>
                                    </p:animEffect>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750" fill="hold"/>
                                        <p:tgtEl>
                                          <p:spTgt spid="4"/>
                                        </p:tgtEl>
                                        <p:attrNameLst>
                                          <p:attrName>ppt_w</p:attrName>
                                        </p:attrNameLst>
                                      </p:cBhvr>
                                      <p:tavLst>
                                        <p:tav tm="0">
                                          <p:val>
                                            <p:fltVal val="0"/>
                                          </p:val>
                                        </p:tav>
                                        <p:tav tm="100000">
                                          <p:val>
                                            <p:strVal val="#ppt_w"/>
                                          </p:val>
                                        </p:tav>
                                      </p:tavLst>
                                    </p:anim>
                                    <p:anim calcmode="lin" valueType="num">
                                      <p:cBhvr>
                                        <p:cTn id="28" dur="750" fill="hold"/>
                                        <p:tgtEl>
                                          <p:spTgt spid="4"/>
                                        </p:tgtEl>
                                        <p:attrNameLst>
                                          <p:attrName>ppt_h</p:attrName>
                                        </p:attrNameLst>
                                      </p:cBhvr>
                                      <p:tavLst>
                                        <p:tav tm="0">
                                          <p:val>
                                            <p:fltVal val="0"/>
                                          </p:val>
                                        </p:tav>
                                        <p:tav tm="100000">
                                          <p:val>
                                            <p:strVal val="#ppt_h"/>
                                          </p:val>
                                        </p:tav>
                                      </p:tavLst>
                                    </p:anim>
                                    <p:animEffect transition="in" filter="fade">
                                      <p:cBhvr>
                                        <p:cTn id="29" dur="750"/>
                                        <p:tgtEl>
                                          <p:spTgt spid="4"/>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750"/>
                                        <p:tgtEl>
                                          <p:spTgt spid="6"/>
                                        </p:tgtEl>
                                      </p:cBhvr>
                                    </p:animEffect>
                                    <p:anim calcmode="lin" valueType="num">
                                      <p:cBhvr>
                                        <p:cTn id="34" dur="750" fill="hold"/>
                                        <p:tgtEl>
                                          <p:spTgt spid="6"/>
                                        </p:tgtEl>
                                        <p:attrNameLst>
                                          <p:attrName>ppt_x</p:attrName>
                                        </p:attrNameLst>
                                      </p:cBhvr>
                                      <p:tavLst>
                                        <p:tav tm="0">
                                          <p:val>
                                            <p:strVal val="#ppt_x"/>
                                          </p:val>
                                        </p:tav>
                                        <p:tav tm="100000">
                                          <p:val>
                                            <p:strVal val="#ppt_x"/>
                                          </p:val>
                                        </p:tav>
                                      </p:tavLst>
                                    </p:anim>
                                    <p:anim calcmode="lin" valueType="num">
                                      <p:cBhvr>
                                        <p:cTn id="35" dur="750" fill="hold"/>
                                        <p:tgtEl>
                                          <p:spTgt spid="6"/>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5250"/>
                            </p:stCondLst>
                            <p:childTnLst>
                              <p:par>
                                <p:cTn id="43" presetID="10"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par>
                          <p:cTn id="46" fill="hold">
                            <p:stCondLst>
                              <p:cond delay="57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9"/>
                                        </p:tgtEl>
                                        <p:attrNameLst>
                                          <p:attrName>ppt_y</p:attrName>
                                        </p:attrNameLst>
                                      </p:cBhvr>
                                      <p:tavLst>
                                        <p:tav tm="0">
                                          <p:val>
                                            <p:strVal val="#ppt_y"/>
                                          </p:val>
                                        </p:tav>
                                        <p:tav tm="100000">
                                          <p:val>
                                            <p:strVal val="#ppt_y"/>
                                          </p:val>
                                        </p:tav>
                                      </p:tavLst>
                                    </p:anim>
                                    <p:anim calcmode="lin" valueType="num">
                                      <p:cBhvr>
                                        <p:cTn id="51"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ảng 6">
            <a:extLst>
              <a:ext uri="{FF2B5EF4-FFF2-40B4-BE49-F238E27FC236}">
                <a16:creationId xmlns:a16="http://schemas.microsoft.com/office/drawing/2014/main" id="{7AF08A12-4C66-6E1B-2006-E12E4F47228D}"/>
              </a:ext>
            </a:extLst>
          </p:cNvPr>
          <p:cNvGraphicFramePr>
            <a:graphicFrameLocks noGrp="1"/>
          </p:cNvGraphicFramePr>
          <p:nvPr/>
        </p:nvGraphicFramePr>
        <p:xfrm>
          <a:off x="389966" y="1806988"/>
          <a:ext cx="11658601" cy="4539933"/>
        </p:xfrm>
        <a:graphic>
          <a:graphicData uri="http://schemas.openxmlformats.org/drawingml/2006/table">
            <a:tbl>
              <a:tblPr firstRow="1" firstCol="1" bandRow="1">
                <a:tableStyleId>{5C22544A-7EE6-4342-B048-85BDC9FD1C3A}</a:tableStyleId>
              </a:tblPr>
              <a:tblGrid>
                <a:gridCol w="712694">
                  <a:extLst>
                    <a:ext uri="{9D8B030D-6E8A-4147-A177-3AD203B41FA5}">
                      <a16:colId xmlns:a16="http://schemas.microsoft.com/office/drawing/2014/main" val="3332097868"/>
                    </a:ext>
                  </a:extLst>
                </a:gridCol>
                <a:gridCol w="8337176">
                  <a:extLst>
                    <a:ext uri="{9D8B030D-6E8A-4147-A177-3AD203B41FA5}">
                      <a16:colId xmlns:a16="http://schemas.microsoft.com/office/drawing/2014/main" val="627044036"/>
                    </a:ext>
                  </a:extLst>
                </a:gridCol>
                <a:gridCol w="2608731">
                  <a:extLst>
                    <a:ext uri="{9D8B030D-6E8A-4147-A177-3AD203B41FA5}">
                      <a16:colId xmlns:a16="http://schemas.microsoft.com/office/drawing/2014/main" val="3910543557"/>
                    </a:ext>
                  </a:extLst>
                </a:gridCol>
              </a:tblGrid>
              <a:tr h="798713">
                <a:tc>
                  <a:txBody>
                    <a:bodyPr/>
                    <a:lstStyle/>
                    <a:p>
                      <a:pPr marL="0" marR="0">
                        <a:lnSpc>
                          <a:spcPct val="107000"/>
                        </a:lnSpc>
                        <a:spcBef>
                          <a:spcPts val="0"/>
                        </a:spcBef>
                        <a:spcAft>
                          <a:spcPts val="0"/>
                        </a:spcAft>
                        <a:tabLst>
                          <a:tab pos="1386840" algn="l"/>
                        </a:tabLst>
                      </a:pPr>
                      <a:r>
                        <a:rPr lang="en-US" sz="2400" dirty="0" err="1">
                          <a:effectLst/>
                          <a:latin typeface="Times New Roman" panose="02020603050405020304" pitchFamily="18" charset="0"/>
                          <a:cs typeface="Times New Roman" panose="02020603050405020304" pitchFamily="18" charset="0"/>
                        </a:rPr>
                        <a:t>Câu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tabLst>
                          <a:tab pos="1386840" algn="l"/>
                        </a:tabLst>
                      </a:pPr>
                      <a:r>
                        <a:rPr lang="en-US" sz="2800" dirty="0" err="1">
                          <a:effectLst/>
                          <a:latin typeface="Times New Roman" panose="02020603050405020304" pitchFamily="18" charset="0"/>
                          <a:ea typeface="+mn-ea"/>
                          <a:cs typeface="Times New Roman" panose="02020603050405020304" pitchFamily="18" charset="0"/>
                        </a:rPr>
                        <a:t>Thành</a:t>
                      </a:r>
                      <a:r>
                        <a:rPr lang="en-US" sz="2800" baseline="0" dirty="0">
                          <a:effectLst/>
                          <a:latin typeface="Times New Roman" panose="02020603050405020304" pitchFamily="18" charset="0"/>
                          <a:ea typeface="+mn-ea"/>
                          <a:cs typeface="Times New Roman" panose="02020603050405020304" pitchFamily="18" charset="0"/>
                        </a:rPr>
                        <a:t> </a:t>
                      </a:r>
                      <a:r>
                        <a:rPr lang="en-US" sz="2800" baseline="0" dirty="0" err="1">
                          <a:effectLst/>
                          <a:latin typeface="Times New Roman" panose="02020603050405020304" pitchFamily="18" charset="0"/>
                          <a:ea typeface="+mn-ea"/>
                          <a:cs typeface="Times New Roman" panose="02020603050405020304" pitchFamily="18" charset="0"/>
                        </a:rPr>
                        <a:t>phần</a:t>
                      </a:r>
                      <a:r>
                        <a:rPr lang="vi-VN" sz="2800" baseline="0" dirty="0">
                          <a:effectLst/>
                          <a:latin typeface="Times New Roman" panose="02020603050405020304" pitchFamily="18" charset="0"/>
                          <a:ea typeface="+mn-ea"/>
                          <a:cs typeface="Times New Roman" panose="02020603050405020304" pitchFamily="18" charset="0"/>
                        </a:rPr>
                        <a:t> gọi - đáp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7000"/>
                        </a:lnSpc>
                        <a:spcBef>
                          <a:spcPts val="0"/>
                        </a:spcBef>
                        <a:spcAft>
                          <a:spcPts val="0"/>
                        </a:spcAft>
                        <a:buClrTx/>
                        <a:buSzTx/>
                        <a:buFontTx/>
                        <a:buNone/>
                        <a:tabLst>
                          <a:tab pos="1386840" algn="l"/>
                        </a:tabLst>
                        <a:defRPr/>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Chức năng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tabLst>
                          <a:tab pos="1386840" algn="l"/>
                        </a:tabLs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0317639"/>
                  </a:ext>
                </a:extLst>
              </a:tr>
              <a:tr h="1132721">
                <a:tc>
                  <a:txBody>
                    <a:bodyPr/>
                    <a:lstStyle/>
                    <a:p>
                      <a:pPr marL="0" marR="0" algn="ctr">
                        <a:lnSpc>
                          <a:spcPct val="107000"/>
                        </a:lnSpc>
                        <a:spcBef>
                          <a:spcPts val="0"/>
                        </a:spcBef>
                        <a:spcAft>
                          <a:spcPts val="0"/>
                        </a:spcAft>
                        <a:tabLst>
                          <a:tab pos="1386840" algn="l"/>
                        </a:tabLst>
                      </a:pPr>
                      <a:r>
                        <a:rPr lang="en-US" sz="2800" dirty="0">
                          <a:effectLst/>
                          <a:latin typeface="Times New Roman" panose="02020603050405020304" pitchFamily="18" charset="0"/>
                          <a:cs typeface="Times New Roman" panose="02020603050405020304" pitchFamily="18" charset="0"/>
                        </a:rPr>
                        <a:t>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sz="2400" b="0" i="0" kern="1200" dirty="0">
                          <a:solidFill>
                            <a:schemeClr val="dk1"/>
                          </a:solidFill>
                          <a:effectLst/>
                          <a:latin typeface="+mj-lt"/>
                          <a:ea typeface="+mn-ea"/>
                          <a:cs typeface="+mn-cs"/>
                        </a:rPr>
                        <a:t> – </a:t>
                      </a:r>
                      <a:r>
                        <a:rPr lang="vi-VN" sz="2400" b="0" i="0" kern="1200" dirty="0">
                          <a:solidFill>
                            <a:srgbClr val="0070C0"/>
                          </a:solidFill>
                          <a:effectLst/>
                          <a:latin typeface="+mj-lt"/>
                          <a:ea typeface="+mn-ea"/>
                          <a:cs typeface="+mn-cs"/>
                        </a:rPr>
                        <a:t>Sợ gì? Mày bảo tao sợ cái gì? Mày bảo tao còn biết sợ ai hơn tao nữa?</a:t>
                      </a:r>
                    </a:p>
                    <a:p>
                      <a:r>
                        <a:rPr lang="vi-VN" sz="2400" b="0" i="0" kern="1200" dirty="0">
                          <a:solidFill>
                            <a:schemeClr val="dk1"/>
                          </a:solidFill>
                          <a:effectLst/>
                          <a:latin typeface="+mj-lt"/>
                          <a:ea typeface="+mn-ea"/>
                          <a:cs typeface="+mn-cs"/>
                        </a:rPr>
                        <a:t>- </a:t>
                      </a:r>
                      <a:r>
                        <a:rPr lang="vi-VN" sz="2400" b="0" i="0" kern="1200" dirty="0">
                          <a:solidFill>
                            <a:srgbClr val="0070C0"/>
                          </a:solidFill>
                          <a:effectLst/>
                          <a:latin typeface="+mj-lt"/>
                          <a:ea typeface="+mn-ea"/>
                          <a:cs typeface="+mn-cs"/>
                        </a:rPr>
                        <a:t>Thưa anh, thế thì, … hừ hừ … em xin sợ. Mời anh cứ đùa một mình thôi.</a:t>
                      </a:r>
                    </a:p>
                    <a:p>
                      <a:r>
                        <a:rPr lang="vi-VN" sz="2400" b="0" i="0" kern="1200" dirty="0">
                          <a:solidFill>
                            <a:schemeClr val="dk1"/>
                          </a:solidFill>
                          <a:effectLst/>
                          <a:latin typeface="+mj-lt"/>
                          <a:ea typeface="+mn-ea"/>
                          <a:cs typeface="+mn-cs"/>
                        </a:rPr>
                        <a:t>                                                      (Tô Hoài, Dế Mèn phiêu lưu kí)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tabLst>
                          <a:tab pos="138684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2818011"/>
                  </a:ext>
                </a:extLst>
              </a:tr>
              <a:tr h="539100">
                <a:tc>
                  <a:txBody>
                    <a:bodyPr/>
                    <a:lstStyle/>
                    <a:p>
                      <a:pPr marL="0" marR="0" algn="ctr">
                        <a:lnSpc>
                          <a:spcPct val="107000"/>
                        </a:lnSpc>
                        <a:spcBef>
                          <a:spcPts val="0"/>
                        </a:spcBef>
                        <a:spcAft>
                          <a:spcPts val="0"/>
                        </a:spcAft>
                        <a:tabLst>
                          <a:tab pos="1386840" algn="l"/>
                        </a:tabLst>
                      </a:pPr>
                      <a:r>
                        <a:rPr lang="en-US" sz="2800" dirty="0">
                          <a:effectLst/>
                          <a:latin typeface="Times New Roman" panose="02020603050405020304" pitchFamily="18" charset="0"/>
                          <a:cs typeface="Times New Roman" panose="02020603050405020304" pitchFamily="18" charset="0"/>
                        </a:rPr>
                        <a:t>b)</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sz="2400" b="0" i="0" kern="1200" dirty="0">
                          <a:solidFill>
                            <a:srgbClr val="27AAE1"/>
                          </a:solidFill>
                          <a:effectLst/>
                          <a:latin typeface="+mj-lt"/>
                          <a:ea typeface="+mn-ea"/>
                          <a:cs typeface="+mn-cs"/>
                        </a:rPr>
                        <a:t>  </a:t>
                      </a:r>
                      <a:r>
                        <a:rPr lang="vi-VN" sz="2400" b="0" i="0" kern="1200" dirty="0">
                          <a:solidFill>
                            <a:srgbClr val="0070C0"/>
                          </a:solidFill>
                          <a:effectLst/>
                          <a:latin typeface="+mj-lt"/>
                          <a:ea typeface="+mn-ea"/>
                          <a:cs typeface="+mn-cs"/>
                        </a:rPr>
                        <a:t>Ê, đồ quỷ! – Nét Len vừa quát vừa nện chân xuống vỏ tàu.</a:t>
                      </a:r>
                    </a:p>
                    <a:p>
                      <a:r>
                        <a:rPr lang="vi-VN" sz="2400" b="0" i="0" kern="1200" dirty="0">
                          <a:solidFill>
                            <a:schemeClr val="dk1"/>
                          </a:solidFill>
                          <a:effectLst/>
                          <a:latin typeface="+mj-lt"/>
                          <a:ea typeface="+mn-ea"/>
                          <a:cs typeface="+mn-cs"/>
                        </a:rPr>
                        <a:t>                             (Giuyn Véc-nơ, Cuộc chạm trán trên đại dương)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tabLst>
                          <a:tab pos="138684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776639"/>
                  </a:ext>
                </a:extLst>
              </a:tr>
              <a:tr h="991011">
                <a:tc>
                  <a:txBody>
                    <a:bodyPr/>
                    <a:lstStyle/>
                    <a:p>
                      <a:pPr marL="0" marR="0" algn="ctr">
                        <a:lnSpc>
                          <a:spcPct val="107000"/>
                        </a:lnSpc>
                        <a:spcBef>
                          <a:spcPts val="0"/>
                        </a:spcBef>
                        <a:spcAft>
                          <a:spcPts val="0"/>
                        </a:spcAft>
                        <a:tabLst>
                          <a:tab pos="1386840" algn="l"/>
                        </a:tabLst>
                      </a:pPr>
                      <a:r>
                        <a:rPr lang="en-US" sz="2800" dirty="0">
                          <a:effectLst/>
                          <a:latin typeface="Times New Roman" panose="02020603050405020304" pitchFamily="18" charset="0"/>
                          <a:cs typeface="Times New Roman" panose="02020603050405020304" pitchFamily="18" charset="0"/>
                        </a:rPr>
                        <a:t>c</a:t>
                      </a:r>
                      <a:r>
                        <a:rPr lang="vi-VN"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kern="1200" baseline="0" dirty="0">
                          <a:solidFill>
                            <a:schemeClr val="dk1"/>
                          </a:solidFill>
                          <a:effectLst/>
                          <a:latin typeface="+mj-lt"/>
                          <a:ea typeface="+mn-ea"/>
                          <a:cs typeface="Times New Roman" panose="02020603050405020304" pitchFamily="18" charset="0"/>
                        </a:rPr>
                        <a:t> </a:t>
                      </a:r>
                      <a:r>
                        <a:rPr lang="vi-VN" sz="2400" b="0" i="0" kern="1200" dirty="0">
                          <a:solidFill>
                            <a:srgbClr val="0070C0"/>
                          </a:solidFill>
                          <a:effectLst/>
                          <a:latin typeface="+mj-lt"/>
                          <a:ea typeface="+mn-ea"/>
                          <a:cs typeface="+mn-cs"/>
                        </a:rPr>
                        <a:t>Cậu bé ơi, ở đây ngày nào người ta chẳng bán đến hàng nghìn con lạc đà!</a:t>
                      </a:r>
                    </a:p>
                    <a:p>
                      <a:r>
                        <a:rPr lang="vi-VN" sz="2400" b="0" i="0" kern="1200" dirty="0">
                          <a:solidFill>
                            <a:schemeClr val="dk1"/>
                          </a:solidFill>
                          <a:effectLst/>
                          <a:latin typeface="+mj-lt"/>
                          <a:ea typeface="+mn-ea"/>
                          <a:cs typeface="+mn-cs"/>
                        </a:rPr>
                        <a:t>                                                             (Đa-ni-en Pen-nắc, Mắt sói)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tabLst>
                          <a:tab pos="138684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3707702"/>
                  </a:ext>
                </a:extLst>
              </a:tr>
            </a:tbl>
          </a:graphicData>
        </a:graphic>
      </p:graphicFrame>
      <p:sp>
        <p:nvSpPr>
          <p:cNvPr id="8" name="Rectangle 1">
            <a:extLst>
              <a:ext uri="{FF2B5EF4-FFF2-40B4-BE49-F238E27FC236}">
                <a16:creationId xmlns:a16="http://schemas.microsoft.com/office/drawing/2014/main" id="{7553BFAC-A940-7D5F-39A1-93DC7EBE01C3}"/>
              </a:ext>
            </a:extLst>
          </p:cNvPr>
          <p:cNvSpPr>
            <a:spLocks noChangeArrowheads="1"/>
          </p:cNvSpPr>
          <p:nvPr/>
        </p:nvSpPr>
        <p:spPr bwMode="auto">
          <a:xfrm>
            <a:off x="5857076" y="103264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387475" algn="l"/>
              </a:tabLst>
            </a:pP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7F1409B0-5BAE-5E37-D1B8-450FDA3D14CA}"/>
              </a:ext>
            </a:extLst>
          </p:cNvPr>
          <p:cNvSpPr txBox="1"/>
          <p:nvPr/>
        </p:nvSpPr>
        <p:spPr>
          <a:xfrm>
            <a:off x="351013" y="129742"/>
            <a:ext cx="7119544" cy="830997"/>
          </a:xfrm>
          <a:prstGeom prst="rect">
            <a:avLst/>
          </a:prstGeom>
          <a:noFill/>
        </p:spPr>
        <p:txBody>
          <a:bodyPr wrap="square">
            <a:spAutoFit/>
          </a:bodyPr>
          <a:lstStyle/>
          <a:p>
            <a:pPr marL="0" marR="0" algn="just">
              <a:lnSpc>
                <a:spcPct val="150000"/>
              </a:lnSpc>
              <a:spcBef>
                <a:spcPts val="0"/>
              </a:spcBef>
              <a:spcAft>
                <a:spcPts val="0"/>
              </a:spcAft>
              <a:tabLst>
                <a:tab pos="2110105" algn="l"/>
              </a:tabLst>
            </a:pPr>
            <a:r>
              <a:rPr lang="vi-VN" sz="3200" b="1" dirty="0">
                <a:solidFill>
                  <a:srgbClr val="FF0000"/>
                </a:solidFill>
                <a:effectLst/>
                <a:latin typeface="Times New Roman" panose="02020603050405020304" pitchFamily="18" charset="0"/>
                <a:ea typeface="MS Mincho" panose="02020609040205080304" pitchFamily="49" charset="-128"/>
              </a:rPr>
              <a:t>Phiếu </a:t>
            </a:r>
            <a:r>
              <a:rPr lang="vi-VN" sz="3200" b="1" dirty="0">
                <a:solidFill>
                  <a:srgbClr val="FF0000"/>
                </a:solidFill>
                <a:latin typeface="Times New Roman" panose="02020603050405020304" pitchFamily="18" charset="0"/>
                <a:ea typeface="MS Mincho" panose="02020609040205080304" pitchFamily="49" charset="-128"/>
              </a:rPr>
              <a:t>b</a:t>
            </a:r>
            <a:r>
              <a:rPr lang="pt-BR" sz="3200" b="1" dirty="0">
                <a:solidFill>
                  <a:srgbClr val="FF0000"/>
                </a:solidFill>
                <a:effectLst/>
                <a:latin typeface="Times New Roman" panose="02020603050405020304" pitchFamily="18" charset="0"/>
                <a:ea typeface="MS Mincho" panose="02020609040205080304" pitchFamily="49" charset="-128"/>
              </a:rPr>
              <a:t>ài tập</a:t>
            </a:r>
            <a:r>
              <a:rPr lang="vi-VN" sz="3200" b="1" dirty="0">
                <a:solidFill>
                  <a:srgbClr val="FF0000"/>
                </a:solidFill>
                <a:effectLst/>
                <a:latin typeface="Times New Roman" panose="02020603050405020304" pitchFamily="18" charset="0"/>
                <a:ea typeface="MS Mincho" panose="02020609040205080304" pitchFamily="49" charset="-128"/>
              </a:rPr>
              <a:t> số </a:t>
            </a:r>
            <a:r>
              <a:rPr lang="vi-VN" sz="3200" b="1" dirty="0">
                <a:solidFill>
                  <a:srgbClr val="FF0000"/>
                </a:solidFill>
                <a:latin typeface="Times New Roman" panose="02020603050405020304" pitchFamily="18" charset="0"/>
                <a:ea typeface="MS Mincho" panose="02020609040205080304" pitchFamily="49" charset="-128"/>
              </a:rPr>
              <a:t>1 – BT 1/trang 69</a:t>
            </a:r>
            <a:endParaRPr lang="pt-BR" sz="3200" b="1" dirty="0">
              <a:solidFill>
                <a:srgbClr val="FF0000"/>
              </a:solidFill>
              <a:latin typeface="Times New Roman" panose="02020603050405020304" pitchFamily="18" charset="0"/>
              <a:ea typeface="MS Mincho" panose="02020609040205080304" pitchFamily="49" charset="-128"/>
            </a:endParaRPr>
          </a:p>
        </p:txBody>
      </p:sp>
      <p:sp>
        <p:nvSpPr>
          <p:cNvPr id="6" name="Hộp Văn bản 8">
            <a:extLst>
              <a:ext uri="{FF2B5EF4-FFF2-40B4-BE49-F238E27FC236}">
                <a16:creationId xmlns:a16="http://schemas.microsoft.com/office/drawing/2014/main" id="{7F1409B0-5BAE-5E37-D1B8-450FDA3D14CA}"/>
              </a:ext>
            </a:extLst>
          </p:cNvPr>
          <p:cNvSpPr txBox="1"/>
          <p:nvPr/>
        </p:nvSpPr>
        <p:spPr>
          <a:xfrm>
            <a:off x="1748790" y="821489"/>
            <a:ext cx="9738361" cy="738664"/>
          </a:xfrm>
          <a:prstGeom prst="rect">
            <a:avLst/>
          </a:prstGeom>
          <a:noFill/>
        </p:spPr>
        <p:txBody>
          <a:bodyPr wrap="square">
            <a:spAutoFit/>
          </a:bodyPr>
          <a:lstStyle/>
          <a:p>
            <a:pPr algn="just">
              <a:lnSpc>
                <a:spcPct val="150000"/>
              </a:lnSpc>
              <a:tabLst>
                <a:tab pos="2110105" algn="l"/>
              </a:tabLst>
            </a:pPr>
            <a:r>
              <a:rPr lang="pt-BR" sz="3200" b="1" dirty="0">
                <a:latin typeface="Times New Roman" panose="02020603050405020304" pitchFamily="18" charset="0"/>
                <a:cs typeface="Times New Roman" panose="02020603050405020304" pitchFamily="18" charset="0"/>
              </a:rPr>
              <a:t>Tìm </a:t>
            </a:r>
            <a:r>
              <a:rPr lang="vi-VN" sz="3200" b="1" dirty="0">
                <a:latin typeface="Times New Roman" panose="02020603050405020304" pitchFamily="18" charset="0"/>
                <a:cs typeface="Times New Roman" panose="02020603050405020304" pitchFamily="18" charset="0"/>
              </a:rPr>
              <a:t>và nêu chức năng của thành phần gọi – đáp.</a:t>
            </a:r>
            <a:endParaRPr lang="pt-BR" sz="3200" b="1" dirty="0">
              <a:solidFill>
                <a:srgbClr val="00B0F0"/>
              </a:solidFill>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2" name="Rectangle 1"/>
          <p:cNvSpPr/>
          <p:nvPr/>
        </p:nvSpPr>
        <p:spPr>
          <a:xfrm>
            <a:off x="4695616"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37741507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ảng 6">
            <a:extLst>
              <a:ext uri="{FF2B5EF4-FFF2-40B4-BE49-F238E27FC236}">
                <a16:creationId xmlns:a16="http://schemas.microsoft.com/office/drawing/2014/main" id="{7AF08A12-4C66-6E1B-2006-E12E4F47228D}"/>
              </a:ext>
            </a:extLst>
          </p:cNvPr>
          <p:cNvGraphicFramePr>
            <a:graphicFrameLocks noGrp="1"/>
          </p:cNvGraphicFramePr>
          <p:nvPr>
            <p:extLst>
              <p:ext uri="{D42A27DB-BD31-4B8C-83A1-F6EECF244321}">
                <p14:modId xmlns:p14="http://schemas.microsoft.com/office/powerpoint/2010/main" val="3795665038"/>
              </p:ext>
            </p:extLst>
          </p:nvPr>
        </p:nvGraphicFramePr>
        <p:xfrm>
          <a:off x="389966" y="1032646"/>
          <a:ext cx="11658600" cy="5806453"/>
        </p:xfrm>
        <a:graphic>
          <a:graphicData uri="http://schemas.openxmlformats.org/drawingml/2006/table">
            <a:tbl>
              <a:tblPr firstRow="1" firstCol="1" bandRow="1">
                <a:tableStyleId>{5C22544A-7EE6-4342-B048-85BDC9FD1C3A}</a:tableStyleId>
              </a:tblPr>
              <a:tblGrid>
                <a:gridCol w="712694">
                  <a:extLst>
                    <a:ext uri="{9D8B030D-6E8A-4147-A177-3AD203B41FA5}">
                      <a16:colId xmlns:a16="http://schemas.microsoft.com/office/drawing/2014/main" val="3332097868"/>
                    </a:ext>
                  </a:extLst>
                </a:gridCol>
                <a:gridCol w="6898340">
                  <a:extLst>
                    <a:ext uri="{9D8B030D-6E8A-4147-A177-3AD203B41FA5}">
                      <a16:colId xmlns:a16="http://schemas.microsoft.com/office/drawing/2014/main" val="627044036"/>
                    </a:ext>
                  </a:extLst>
                </a:gridCol>
                <a:gridCol w="4047566">
                  <a:extLst>
                    <a:ext uri="{9D8B030D-6E8A-4147-A177-3AD203B41FA5}">
                      <a16:colId xmlns:a16="http://schemas.microsoft.com/office/drawing/2014/main" val="3910543557"/>
                    </a:ext>
                  </a:extLst>
                </a:gridCol>
              </a:tblGrid>
              <a:tr h="629899">
                <a:tc>
                  <a:txBody>
                    <a:bodyPr/>
                    <a:lstStyle/>
                    <a:p>
                      <a:pPr marL="0" marR="0">
                        <a:lnSpc>
                          <a:spcPct val="107000"/>
                        </a:lnSpc>
                        <a:spcBef>
                          <a:spcPts val="0"/>
                        </a:spcBef>
                        <a:spcAft>
                          <a:spcPts val="0"/>
                        </a:spcAft>
                        <a:tabLst>
                          <a:tab pos="1386840" algn="l"/>
                        </a:tabLst>
                      </a:pPr>
                      <a:r>
                        <a:rPr lang="en-US" sz="2400" dirty="0" err="1">
                          <a:effectLst/>
                          <a:latin typeface="Times New Roman" panose="02020603050405020304" pitchFamily="18" charset="0"/>
                          <a:cs typeface="Times New Roman" panose="02020603050405020304" pitchFamily="18" charset="0"/>
                        </a:rPr>
                        <a:t>Câu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7000"/>
                        </a:lnSpc>
                        <a:spcBef>
                          <a:spcPts val="0"/>
                        </a:spcBef>
                        <a:spcAft>
                          <a:spcPts val="0"/>
                        </a:spcAft>
                        <a:buClrTx/>
                        <a:buSzTx/>
                        <a:buFontTx/>
                        <a:buNone/>
                        <a:tabLst>
                          <a:tab pos="1386840" algn="l"/>
                        </a:tabLst>
                        <a:defRPr/>
                      </a:pPr>
                      <a:r>
                        <a:rPr lang="en-US" sz="2800" dirty="0" err="1">
                          <a:effectLst/>
                          <a:latin typeface="Times New Roman" panose="02020603050405020304" pitchFamily="18" charset="0"/>
                          <a:ea typeface="+mn-ea"/>
                          <a:cs typeface="Times New Roman" panose="02020603050405020304" pitchFamily="18" charset="0"/>
                        </a:rPr>
                        <a:t>Thành</a:t>
                      </a:r>
                      <a:r>
                        <a:rPr lang="en-US" sz="2800" baseline="0" dirty="0">
                          <a:effectLst/>
                          <a:latin typeface="Times New Roman" panose="02020603050405020304" pitchFamily="18" charset="0"/>
                          <a:ea typeface="+mn-ea"/>
                          <a:cs typeface="Times New Roman" panose="02020603050405020304" pitchFamily="18" charset="0"/>
                        </a:rPr>
                        <a:t> </a:t>
                      </a:r>
                      <a:r>
                        <a:rPr lang="en-US" sz="2800" baseline="0" dirty="0" err="1">
                          <a:effectLst/>
                          <a:latin typeface="Times New Roman" panose="02020603050405020304" pitchFamily="18" charset="0"/>
                          <a:ea typeface="+mn-ea"/>
                          <a:cs typeface="Times New Roman" panose="02020603050405020304" pitchFamily="18" charset="0"/>
                        </a:rPr>
                        <a:t>phần</a:t>
                      </a:r>
                      <a:r>
                        <a:rPr lang="vi-VN" sz="2800" baseline="0" dirty="0">
                          <a:effectLst/>
                          <a:latin typeface="Times New Roman" panose="02020603050405020304" pitchFamily="18" charset="0"/>
                          <a:ea typeface="+mn-ea"/>
                          <a:cs typeface="Times New Roman" panose="02020603050405020304" pitchFamily="18" charset="0"/>
                        </a:rPr>
                        <a:t> gọi - đáp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tabLst>
                          <a:tab pos="1386840" algn="l"/>
                        </a:tabLs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tabLst>
                          <a:tab pos="1386840" algn="l"/>
                        </a:tabLs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Chức năng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0317639"/>
                  </a:ext>
                </a:extLst>
              </a:tr>
              <a:tr h="2043054">
                <a:tc>
                  <a:txBody>
                    <a:bodyPr/>
                    <a:lstStyle/>
                    <a:p>
                      <a:pPr marL="0" marR="0" algn="ctr">
                        <a:lnSpc>
                          <a:spcPct val="107000"/>
                        </a:lnSpc>
                        <a:spcBef>
                          <a:spcPts val="0"/>
                        </a:spcBef>
                        <a:spcAft>
                          <a:spcPts val="0"/>
                        </a:spcAft>
                        <a:tabLst>
                          <a:tab pos="1386840" algn="l"/>
                        </a:tabLst>
                      </a:pPr>
                      <a:r>
                        <a:rPr lang="en-US" sz="2800" dirty="0">
                          <a:effectLst/>
                          <a:latin typeface="Times New Roman" panose="02020603050405020304" pitchFamily="18" charset="0"/>
                          <a:cs typeface="Times New Roman" panose="02020603050405020304" pitchFamily="18" charset="0"/>
                        </a:rPr>
                        <a:t>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sz="2400" b="0" i="0" kern="1200" dirty="0">
                          <a:solidFill>
                            <a:schemeClr val="dk1"/>
                          </a:solidFill>
                          <a:effectLst/>
                          <a:latin typeface="+mj-lt"/>
                          <a:ea typeface="+mn-ea"/>
                          <a:cs typeface="+mn-cs"/>
                        </a:rPr>
                        <a:t> – </a:t>
                      </a:r>
                      <a:r>
                        <a:rPr lang="vi-VN" sz="2400" b="0" i="0" kern="1200" dirty="0">
                          <a:solidFill>
                            <a:srgbClr val="0070C0"/>
                          </a:solidFill>
                          <a:effectLst/>
                          <a:latin typeface="+mj-lt"/>
                          <a:ea typeface="+mn-ea"/>
                          <a:cs typeface="+mn-cs"/>
                        </a:rPr>
                        <a:t>Sợ gì? Mày bảo tao sợ cái gì? Mày bảo tao còn biết sợ ai hơn tao nữa?</a:t>
                      </a:r>
                    </a:p>
                    <a:p>
                      <a:r>
                        <a:rPr lang="vi-VN" sz="2400" b="0" i="0" kern="1200" dirty="0">
                          <a:solidFill>
                            <a:schemeClr val="dk1"/>
                          </a:solidFill>
                          <a:effectLst/>
                          <a:latin typeface="+mj-lt"/>
                          <a:ea typeface="+mn-ea"/>
                          <a:cs typeface="+mn-cs"/>
                        </a:rPr>
                        <a:t>- </a:t>
                      </a:r>
                      <a:r>
                        <a:rPr lang="vi-VN" sz="2400" b="1" i="0" kern="1200" dirty="0">
                          <a:solidFill>
                            <a:srgbClr val="FF0000"/>
                          </a:solidFill>
                          <a:effectLst/>
                          <a:latin typeface="+mj-lt"/>
                          <a:ea typeface="+mn-ea"/>
                          <a:cs typeface="+mn-cs"/>
                        </a:rPr>
                        <a:t>Thưa anh</a:t>
                      </a:r>
                      <a:r>
                        <a:rPr lang="vi-VN" sz="2400" b="0" i="0" kern="1200" dirty="0">
                          <a:solidFill>
                            <a:srgbClr val="0070C0"/>
                          </a:solidFill>
                          <a:effectLst/>
                          <a:latin typeface="+mj-lt"/>
                          <a:ea typeface="+mn-ea"/>
                          <a:cs typeface="+mn-cs"/>
                        </a:rPr>
                        <a:t>, thế thì, … hừ hừ … em xin sợ. Mời anh cứ đùa một mình thôi.</a:t>
                      </a:r>
                    </a:p>
                    <a:p>
                      <a:r>
                        <a:rPr lang="vi-VN" sz="2400" b="0" i="0" kern="1200" dirty="0">
                          <a:solidFill>
                            <a:schemeClr val="dk1"/>
                          </a:solidFill>
                          <a:effectLst/>
                          <a:latin typeface="+mj-lt"/>
                          <a:ea typeface="+mn-ea"/>
                          <a:cs typeface="+mn-cs"/>
                        </a:rPr>
                        <a:t>                                   (Tô Hoài, Dế Mèn phiêu lưu kí)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tab pos="1386840" algn="l"/>
                        </a:tabLst>
                        <a:defRPr/>
                      </a:pPr>
                      <a:r>
                        <a:rPr lang="pt-BR" sz="2400" dirty="0">
                          <a:effectLst/>
                          <a:latin typeface="Times New Roman" panose="02020603050405020304" pitchFamily="18" charset="0"/>
                          <a:ea typeface="Times New Roman" panose="02020603050405020304" pitchFamily="18" charset="0"/>
                        </a:rPr>
                        <a:t>Dế choắt dùng để gọi Dế Mèn, cách gọi này thể hiện sự tôn kính của kẻ dưới với người trên.</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2818011"/>
                  </a:ext>
                </a:extLst>
              </a:tr>
              <a:tr h="1681923">
                <a:tc>
                  <a:txBody>
                    <a:bodyPr/>
                    <a:lstStyle/>
                    <a:p>
                      <a:pPr marL="0" marR="0" algn="ctr">
                        <a:lnSpc>
                          <a:spcPct val="107000"/>
                        </a:lnSpc>
                        <a:spcBef>
                          <a:spcPts val="0"/>
                        </a:spcBef>
                        <a:spcAft>
                          <a:spcPts val="0"/>
                        </a:spcAft>
                        <a:tabLst>
                          <a:tab pos="1386840" algn="l"/>
                        </a:tabLst>
                      </a:pPr>
                      <a:r>
                        <a:rPr lang="en-US" sz="2800">
                          <a:effectLst/>
                          <a:latin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sz="2400" b="0" i="0" kern="1200" dirty="0">
                          <a:solidFill>
                            <a:srgbClr val="27AAE1"/>
                          </a:solidFill>
                          <a:effectLst/>
                          <a:latin typeface="+mj-lt"/>
                          <a:ea typeface="+mn-ea"/>
                          <a:cs typeface="+mn-cs"/>
                        </a:rPr>
                        <a:t>  </a:t>
                      </a:r>
                      <a:r>
                        <a:rPr lang="vi-VN" sz="2400" b="1" i="0" kern="1200" dirty="0">
                          <a:solidFill>
                            <a:srgbClr val="FF0000"/>
                          </a:solidFill>
                          <a:effectLst/>
                          <a:latin typeface="+mj-lt"/>
                          <a:ea typeface="+mn-ea"/>
                          <a:cs typeface="+mn-cs"/>
                        </a:rPr>
                        <a:t>Ê</a:t>
                      </a:r>
                      <a:r>
                        <a:rPr lang="vi-VN" sz="2400" b="0" i="0" kern="1200" dirty="0">
                          <a:solidFill>
                            <a:srgbClr val="0070C0"/>
                          </a:solidFill>
                          <a:effectLst/>
                          <a:latin typeface="+mj-lt"/>
                          <a:ea typeface="+mn-ea"/>
                          <a:cs typeface="+mn-cs"/>
                        </a:rPr>
                        <a:t>, đồ quỷ! – Nét Len vừa quát vừa nện chân xuống vỏ tàu.</a:t>
                      </a:r>
                    </a:p>
                    <a:p>
                      <a:r>
                        <a:rPr lang="vi-VN" sz="2400" b="0" i="0" kern="1200" dirty="0">
                          <a:solidFill>
                            <a:schemeClr val="dk1"/>
                          </a:solidFill>
                          <a:effectLst/>
                          <a:latin typeface="+mj-lt"/>
                          <a:ea typeface="+mn-ea"/>
                          <a:cs typeface="+mn-cs"/>
                        </a:rPr>
                        <a:t>          (Giuyn Véc-nơ, Cuộc chạm trán trên đại dương)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tabLst>
                          <a:tab pos="1386840" algn="l"/>
                        </a:tabLst>
                      </a:pPr>
                      <a:r>
                        <a:rPr lang="pt-BR" sz="2400" dirty="0">
                          <a:effectLst/>
                          <a:latin typeface="Times New Roman" panose="02020603050405020304" pitchFamily="18" charset="0"/>
                          <a:ea typeface="Times New Roman" panose="02020603050405020304" pitchFamily="18" charset="0"/>
                        </a:rPr>
                        <a:t>Thể hiện lời gọi của Nét Len. Cách gọi này thể hiện thái độ suồng sã của Nét Len với người được gọi.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776639"/>
                  </a:ext>
                </a:extLst>
              </a:tr>
              <a:tr h="1199143">
                <a:tc>
                  <a:txBody>
                    <a:bodyPr/>
                    <a:lstStyle/>
                    <a:p>
                      <a:pPr marL="0" marR="0" algn="ctr">
                        <a:lnSpc>
                          <a:spcPct val="107000"/>
                        </a:lnSpc>
                        <a:spcBef>
                          <a:spcPts val="0"/>
                        </a:spcBef>
                        <a:spcAft>
                          <a:spcPts val="0"/>
                        </a:spcAft>
                        <a:tabLst>
                          <a:tab pos="1386840" algn="l"/>
                        </a:tabLst>
                      </a:pPr>
                      <a:r>
                        <a:rPr lang="en-US" sz="2800" dirty="0">
                          <a:effectLst/>
                          <a:latin typeface="Times New Roman" panose="02020603050405020304" pitchFamily="18" charset="0"/>
                          <a:cs typeface="Times New Roman" panose="02020603050405020304" pitchFamily="18" charset="0"/>
                        </a:rPr>
                        <a:t>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kern="1200" baseline="0" dirty="0">
                          <a:solidFill>
                            <a:schemeClr val="dk1"/>
                          </a:solidFill>
                          <a:effectLst/>
                          <a:latin typeface="+mj-lt"/>
                          <a:ea typeface="+mn-ea"/>
                          <a:cs typeface="Times New Roman" panose="02020603050405020304" pitchFamily="18" charset="0"/>
                        </a:rPr>
                        <a:t> </a:t>
                      </a:r>
                      <a:r>
                        <a:rPr lang="vi-VN" sz="2400" b="0" i="0" kern="1200" dirty="0">
                          <a:solidFill>
                            <a:srgbClr val="0070C0"/>
                          </a:solidFill>
                          <a:effectLst/>
                          <a:latin typeface="+mj-lt"/>
                          <a:ea typeface="+mn-ea"/>
                          <a:cs typeface="+mn-cs"/>
                        </a:rPr>
                        <a:t>Cậu bé </a:t>
                      </a:r>
                      <a:r>
                        <a:rPr lang="vi-VN" sz="2400" b="1" i="0" kern="1200" dirty="0">
                          <a:solidFill>
                            <a:srgbClr val="FF0000"/>
                          </a:solidFill>
                          <a:effectLst/>
                          <a:latin typeface="+mj-lt"/>
                          <a:ea typeface="+mn-ea"/>
                          <a:cs typeface="+mn-cs"/>
                        </a:rPr>
                        <a:t>ơi</a:t>
                      </a:r>
                      <a:r>
                        <a:rPr lang="vi-VN" sz="2400" b="0" i="0" kern="1200" dirty="0">
                          <a:solidFill>
                            <a:srgbClr val="0070C0"/>
                          </a:solidFill>
                          <a:effectLst/>
                          <a:latin typeface="+mj-lt"/>
                          <a:ea typeface="+mn-ea"/>
                          <a:cs typeface="+mn-cs"/>
                        </a:rPr>
                        <a:t>, ở đây ngày nào người ta chẳng bán đến hàng nghìn con lạc đà!</a:t>
                      </a:r>
                    </a:p>
                    <a:p>
                      <a:r>
                        <a:rPr lang="vi-VN" sz="2400" b="0" i="0" kern="1200" dirty="0">
                          <a:solidFill>
                            <a:schemeClr val="dk1"/>
                          </a:solidFill>
                          <a:effectLst/>
                          <a:latin typeface="+mj-lt"/>
                          <a:ea typeface="+mn-ea"/>
                          <a:cs typeface="+mn-cs"/>
                        </a:rPr>
                        <a:t>                                         (Đa-ni-en Pen-nắc, Mắt sói)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254000" algn="just">
                        <a:lnSpc>
                          <a:spcPct val="119000"/>
                        </a:lnSpc>
                        <a:spcAft>
                          <a:spcPts val="0"/>
                        </a:spcAft>
                      </a:pPr>
                      <a:r>
                        <a:rPr lang="pt-BR" sz="2400" dirty="0">
                          <a:effectLst/>
                          <a:latin typeface="Times New Roman" panose="02020603050405020304" pitchFamily="18" charset="0"/>
                          <a:ea typeface="Times New Roman" panose="02020603050405020304" pitchFamily="18" charset="0"/>
                        </a:rPr>
                        <a:t>Thể hiện lời của những người qua đường gọi cậu bé.</a:t>
                      </a:r>
                      <a:endParaRPr lang="vi-VN"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3707702"/>
                  </a:ext>
                </a:extLst>
              </a:tr>
            </a:tbl>
          </a:graphicData>
        </a:graphic>
      </p:graphicFrame>
      <p:sp>
        <p:nvSpPr>
          <p:cNvPr id="8" name="Rectangle 1">
            <a:extLst>
              <a:ext uri="{FF2B5EF4-FFF2-40B4-BE49-F238E27FC236}">
                <a16:creationId xmlns:a16="http://schemas.microsoft.com/office/drawing/2014/main" id="{7553BFAC-A940-7D5F-39A1-93DC7EBE01C3}"/>
              </a:ext>
            </a:extLst>
          </p:cNvPr>
          <p:cNvSpPr>
            <a:spLocks noChangeArrowheads="1"/>
          </p:cNvSpPr>
          <p:nvPr/>
        </p:nvSpPr>
        <p:spPr bwMode="auto">
          <a:xfrm>
            <a:off x="5857076" y="103264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387475" algn="l"/>
              </a:tabLst>
            </a:pP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7F1409B0-5BAE-5E37-D1B8-450FDA3D14CA}"/>
              </a:ext>
            </a:extLst>
          </p:cNvPr>
          <p:cNvSpPr txBox="1"/>
          <p:nvPr/>
        </p:nvSpPr>
        <p:spPr>
          <a:xfrm>
            <a:off x="389966" y="242160"/>
            <a:ext cx="3558579" cy="830997"/>
          </a:xfrm>
          <a:prstGeom prst="rect">
            <a:avLst/>
          </a:prstGeom>
          <a:noFill/>
        </p:spPr>
        <p:txBody>
          <a:bodyPr wrap="square">
            <a:spAutoFit/>
          </a:bodyPr>
          <a:lstStyle/>
          <a:p>
            <a:pPr marL="0" marR="0" algn="just">
              <a:lnSpc>
                <a:spcPct val="150000"/>
              </a:lnSpc>
              <a:spcBef>
                <a:spcPts val="0"/>
              </a:spcBef>
              <a:spcAft>
                <a:spcPts val="0"/>
              </a:spcAft>
              <a:tabLst>
                <a:tab pos="2110105" algn="l"/>
              </a:tabLst>
            </a:pPr>
            <a:r>
              <a:rPr lang="vi-VN" sz="3200" b="1" dirty="0">
                <a:solidFill>
                  <a:srgbClr val="FF0000"/>
                </a:solidFill>
                <a:effectLst/>
                <a:latin typeface="Times New Roman" panose="02020603050405020304" pitchFamily="18" charset="0"/>
                <a:ea typeface="MS Mincho" panose="02020609040205080304" pitchFamily="49" charset="-128"/>
              </a:rPr>
              <a:t>Phiếu </a:t>
            </a:r>
            <a:r>
              <a:rPr lang="vi-VN" sz="3200" b="1" dirty="0">
                <a:solidFill>
                  <a:srgbClr val="FF0000"/>
                </a:solidFill>
                <a:latin typeface="Times New Roman" panose="02020603050405020304" pitchFamily="18" charset="0"/>
                <a:ea typeface="MS Mincho" panose="02020609040205080304" pitchFamily="49" charset="-128"/>
              </a:rPr>
              <a:t>b</a:t>
            </a:r>
            <a:r>
              <a:rPr lang="pt-BR" sz="3200" b="1" dirty="0">
                <a:solidFill>
                  <a:srgbClr val="FF0000"/>
                </a:solidFill>
                <a:effectLst/>
                <a:latin typeface="Times New Roman" panose="02020603050405020304" pitchFamily="18" charset="0"/>
                <a:ea typeface="MS Mincho" panose="02020609040205080304" pitchFamily="49" charset="-128"/>
              </a:rPr>
              <a:t>ài tập</a:t>
            </a:r>
            <a:r>
              <a:rPr lang="vi-VN" sz="3200" b="1" dirty="0">
                <a:solidFill>
                  <a:srgbClr val="FF0000"/>
                </a:solidFill>
                <a:effectLst/>
                <a:latin typeface="Times New Roman" panose="02020603050405020304" pitchFamily="18" charset="0"/>
                <a:ea typeface="MS Mincho" panose="02020609040205080304" pitchFamily="49" charset="-128"/>
              </a:rPr>
              <a:t> số 1</a:t>
            </a:r>
            <a:r>
              <a:rPr lang="vi-VN" sz="3200" b="1" dirty="0">
                <a:solidFill>
                  <a:srgbClr val="00B0F0"/>
                </a:solidFill>
                <a:effectLst/>
                <a:latin typeface="Times New Roman" panose="02020603050405020304" pitchFamily="18" charset="0"/>
                <a:ea typeface="MS Mincho" panose="02020609040205080304" pitchFamily="49" charset="-128"/>
              </a:rPr>
              <a:t>:</a:t>
            </a:r>
            <a:endParaRPr lang="pt-BR" sz="3200" b="1" dirty="0">
              <a:solidFill>
                <a:srgbClr val="00B0F0"/>
              </a:solidFill>
              <a:effectLst/>
              <a:latin typeface="Times New Roman" panose="02020603050405020304" pitchFamily="18" charset="0"/>
              <a:ea typeface="MS Mincho" panose="02020609040205080304" pitchFamily="49" charset="-128"/>
            </a:endParaRPr>
          </a:p>
        </p:txBody>
      </p:sp>
      <p:sp>
        <p:nvSpPr>
          <p:cNvPr id="6" name="Hộp Văn bản 8">
            <a:extLst>
              <a:ext uri="{FF2B5EF4-FFF2-40B4-BE49-F238E27FC236}">
                <a16:creationId xmlns:a16="http://schemas.microsoft.com/office/drawing/2014/main" id="{7F1409B0-5BAE-5E37-D1B8-450FDA3D14CA}"/>
              </a:ext>
            </a:extLst>
          </p:cNvPr>
          <p:cNvSpPr txBox="1"/>
          <p:nvPr/>
        </p:nvSpPr>
        <p:spPr>
          <a:xfrm>
            <a:off x="3740727" y="332698"/>
            <a:ext cx="8146474" cy="646331"/>
          </a:xfrm>
          <a:prstGeom prst="rect">
            <a:avLst/>
          </a:prstGeom>
          <a:noFill/>
        </p:spPr>
        <p:txBody>
          <a:bodyPr wrap="square">
            <a:spAutoFit/>
          </a:bodyPr>
          <a:lstStyle/>
          <a:p>
            <a:pPr algn="just">
              <a:lnSpc>
                <a:spcPct val="150000"/>
              </a:lnSpc>
              <a:tabLst>
                <a:tab pos="2110105" algn="l"/>
              </a:tabLst>
            </a:pPr>
            <a:r>
              <a:rPr lang="pt-BR" sz="2400" b="1" dirty="0">
                <a:latin typeface="Times New Roman" panose="02020603050405020304" pitchFamily="18" charset="0"/>
                <a:cs typeface="Times New Roman" panose="02020603050405020304" pitchFamily="18" charset="0"/>
              </a:rPr>
              <a:t>Tìm thành phần  gọi – đáp</a:t>
            </a:r>
            <a:r>
              <a:rPr lang="vi-VN" sz="2400" b="1" dirty="0">
                <a:latin typeface="Times New Roman" panose="02020603050405020304" pitchFamily="18" charset="0"/>
                <a:cs typeface="Times New Roman" panose="02020603050405020304" pitchFamily="18" charset="0"/>
              </a:rPr>
              <a:t> và cho biết chức năng của chúng</a:t>
            </a:r>
            <a:endParaRPr lang="pt-BR" sz="2400" b="1" dirty="0">
              <a:solidFill>
                <a:srgbClr val="00B0F0"/>
              </a:solidFill>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9243895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1519239" y="1525589"/>
            <a:ext cx="1512887" cy="134937"/>
            <a:chOff x="0" y="1896"/>
            <a:chExt cx="5760" cy="120"/>
          </a:xfrm>
        </p:grpSpPr>
        <p:sp>
          <p:nvSpPr>
            <p:cNvPr id="38915" name="Rectangle 3"/>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a:p>
          </p:txBody>
        </p:sp>
        <p:sp>
          <p:nvSpPr>
            <p:cNvPr id="38916" name="Rectangle 4"/>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a:p>
          </p:txBody>
        </p:sp>
      </p:grpSp>
      <p:sp>
        <p:nvSpPr>
          <p:cNvPr id="38917" name="AutoShape 5"/>
          <p:cNvSpPr>
            <a:spLocks noChangeArrowheads="1"/>
          </p:cNvSpPr>
          <p:nvPr/>
        </p:nvSpPr>
        <p:spPr bwMode="gray">
          <a:xfrm>
            <a:off x="1981200" y="586161"/>
            <a:ext cx="8686800" cy="1223963"/>
          </a:xfrm>
          <a:prstGeom prst="roundRect">
            <a:avLst>
              <a:gd name="adj" fmla="val 50000"/>
            </a:avLst>
          </a:prstGeom>
          <a:solidFill>
            <a:srgbClr val="00FF00"/>
          </a:solidFill>
          <a:ln w="38100" algn="ctr">
            <a:solidFill>
              <a:srgbClr val="FFFFFF"/>
            </a:solidFill>
            <a:round/>
            <a:headEnd/>
            <a:tailEnd/>
          </a:ln>
          <a:effectLst>
            <a:outerShdw dist="63500" dir="3187806" algn="ctr" rotWithShape="0">
              <a:srgbClr val="001D3A"/>
            </a:outerShdw>
          </a:effectLst>
        </p:spPr>
        <p:txBody>
          <a:bodyPr wrap="none" anchor="ctr"/>
          <a:lstStyle/>
          <a:p>
            <a:pPr algn="just"/>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1 :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lập</a:t>
            </a:r>
            <a:r>
              <a:rPr lang="en-US" sz="2400" b="1" dirty="0">
                <a:latin typeface="Times New Roman" pitchFamily="18" charset="0"/>
                <a:cs typeface="Times New Roman" pitchFamily="18" charset="0"/>
              </a:rPr>
              <a:t> </a:t>
            </a:r>
          </a:p>
          <a:p>
            <a:pPr algn="just"/>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thái</a:t>
            </a:r>
            <a:r>
              <a:rPr lang="en-US" sz="2400" b="1" dirty="0">
                <a:latin typeface="Times New Roman" pitchFamily="18" charset="0"/>
                <a:cs typeface="Times New Roman" pitchFamily="18" charset="0"/>
              </a:rPr>
              <a:t> ?</a:t>
            </a:r>
            <a:endParaRPr lang="en-US" sz="2400" b="1" dirty="0">
              <a:solidFill>
                <a:srgbClr val="0000FF"/>
              </a:solidFill>
              <a:effectLst>
                <a:outerShdw blurRad="38100" dist="38100" dir="2700000" algn="tl">
                  <a:srgbClr val="000000"/>
                </a:outerShdw>
              </a:effectLst>
              <a:latin typeface="Times New Roman" pitchFamily="18" charset="0"/>
              <a:cs typeface="Times New Roman" pitchFamily="18" charset="0"/>
            </a:endParaRPr>
          </a:p>
        </p:txBody>
      </p:sp>
      <p:grpSp>
        <p:nvGrpSpPr>
          <p:cNvPr id="3" name="Group 6"/>
          <p:cNvGrpSpPr>
            <a:grpSpLocks/>
          </p:cNvGrpSpPr>
          <p:nvPr/>
        </p:nvGrpSpPr>
        <p:grpSpPr bwMode="auto">
          <a:xfrm>
            <a:off x="2063750" y="1916114"/>
            <a:ext cx="8286750" cy="719137"/>
            <a:chOff x="384" y="1344"/>
            <a:chExt cx="3072" cy="381"/>
          </a:xfrm>
        </p:grpSpPr>
        <p:sp>
          <p:nvSpPr>
            <p:cNvPr id="38919" name="AutoShape 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38920" name="AutoShape 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a:p>
          </p:txBody>
        </p:sp>
        <p:sp>
          <p:nvSpPr>
            <p:cNvPr id="38921" name="Freeform 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a:p>
          </p:txBody>
        </p:sp>
        <p:sp>
          <p:nvSpPr>
            <p:cNvPr id="38922" name="Text Box 10"/>
            <p:cNvSpPr txBox="1">
              <a:spLocks noChangeArrowheads="1"/>
            </p:cNvSpPr>
            <p:nvPr/>
          </p:nvSpPr>
          <p:spPr bwMode="gray">
            <a:xfrm>
              <a:off x="708" y="1373"/>
              <a:ext cx="69" cy="275"/>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2800" b="1">
                <a:solidFill>
                  <a:srgbClr val="FF0000"/>
                </a:solidFill>
                <a:effectLst>
                  <a:outerShdw blurRad="38100" dist="38100" dir="2700000" algn="tl">
                    <a:srgbClr val="000000"/>
                  </a:outerShdw>
                </a:effectLst>
              </a:endParaRPr>
            </a:p>
          </p:txBody>
        </p:sp>
        <p:sp>
          <p:nvSpPr>
            <p:cNvPr id="38923" name="Text Box 11"/>
            <p:cNvSpPr txBox="1">
              <a:spLocks noChangeArrowheads="1"/>
            </p:cNvSpPr>
            <p:nvPr/>
          </p:nvSpPr>
          <p:spPr bwMode="gray">
            <a:xfrm>
              <a:off x="1124" y="1404"/>
              <a:ext cx="2258" cy="245"/>
            </a:xfrm>
            <a:prstGeom prst="rect">
              <a:avLst/>
            </a:prstGeom>
            <a:noFill/>
            <a:ln w="9525" algn="ctr">
              <a:noFill/>
              <a:miter lim="800000"/>
              <a:headEnd/>
              <a:tailEnd/>
            </a:ln>
            <a:effectLst/>
          </p:spPr>
          <p:txBody>
            <a:bodyPr>
              <a:spAutoFit/>
            </a:bodyPr>
            <a:lstStyle/>
            <a:p>
              <a:pPr>
                <a:spcBef>
                  <a:spcPct val="50000"/>
                </a:spcBef>
              </a:pPr>
              <a:endParaRPr lang="en-US" sz="2400" b="1">
                <a:solidFill>
                  <a:srgbClr val="6600FF"/>
                </a:solidFill>
                <a:latin typeface="Times New Roman" pitchFamily="18" charset="0"/>
              </a:endParaRPr>
            </a:p>
          </p:txBody>
        </p:sp>
      </p:grpSp>
      <p:grpSp>
        <p:nvGrpSpPr>
          <p:cNvPr id="4" name="Group 12"/>
          <p:cNvGrpSpPr>
            <a:grpSpLocks/>
          </p:cNvGrpSpPr>
          <p:nvPr/>
        </p:nvGrpSpPr>
        <p:grpSpPr bwMode="auto">
          <a:xfrm rot="5400000">
            <a:off x="1500982" y="1723232"/>
            <a:ext cx="1341437" cy="1295400"/>
            <a:chOff x="1872" y="1824"/>
            <a:chExt cx="2014" cy="1821"/>
          </a:xfrm>
        </p:grpSpPr>
        <p:sp>
          <p:nvSpPr>
            <p:cNvPr id="38925" name="AutoShape 1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38926" name="AutoShape 1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38927" name="AutoShape 1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38928" name="Oval 1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a:p>
          </p:txBody>
        </p:sp>
        <p:sp>
          <p:nvSpPr>
            <p:cNvPr id="38929" name="Oval 1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38930" name="Oval 18"/>
            <p:cNvSpPr>
              <a:spLocks noChangeArrowheads="1"/>
            </p:cNvSpPr>
            <p:nvPr/>
          </p:nvSpPr>
          <p:spPr bwMode="gray">
            <a:xfrm>
              <a:off x="2690" y="2267"/>
              <a:ext cx="390" cy="73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38931" name="Oval 19"/>
            <p:cNvSpPr>
              <a:spLocks noChangeArrowheads="1"/>
            </p:cNvSpPr>
            <p:nvPr/>
          </p:nvSpPr>
          <p:spPr bwMode="gray">
            <a:xfrm>
              <a:off x="2690" y="2267"/>
              <a:ext cx="390" cy="730"/>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38932" name="Oval 20"/>
            <p:cNvSpPr>
              <a:spLocks noChangeArrowheads="1"/>
            </p:cNvSpPr>
            <p:nvPr/>
          </p:nvSpPr>
          <p:spPr bwMode="gray">
            <a:xfrm>
              <a:off x="2337" y="2267"/>
              <a:ext cx="1096" cy="73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38933" name="Oval 21"/>
            <p:cNvSpPr>
              <a:spLocks noChangeArrowheads="1"/>
            </p:cNvSpPr>
            <p:nvPr/>
          </p:nvSpPr>
          <p:spPr bwMode="gray">
            <a:xfrm>
              <a:off x="2337" y="2267"/>
              <a:ext cx="1096" cy="730"/>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38934" name="Text Box 22"/>
          <p:cNvSpPr txBox="1">
            <a:spLocks noChangeArrowheads="1"/>
          </p:cNvSpPr>
          <p:nvPr/>
        </p:nvSpPr>
        <p:spPr bwMode="auto">
          <a:xfrm>
            <a:off x="1585913" y="2019300"/>
            <a:ext cx="7956550" cy="641350"/>
          </a:xfrm>
          <a:prstGeom prst="rect">
            <a:avLst/>
          </a:prstGeom>
          <a:noFill/>
          <a:ln w="9525">
            <a:noFill/>
            <a:miter lim="800000"/>
            <a:headEnd/>
            <a:tailEnd/>
          </a:ln>
          <a:effectLst/>
        </p:spPr>
        <p:txBody>
          <a:bodyPr>
            <a:spAutoFit/>
          </a:bodyPr>
          <a:lstStyle/>
          <a:p>
            <a:pPr>
              <a:spcBef>
                <a:spcPct val="50000"/>
              </a:spcBef>
            </a:pPr>
            <a:r>
              <a:rPr lang="en-US" sz="2400" dirty="0"/>
              <a:t>     </a:t>
            </a:r>
            <a:r>
              <a:rPr lang="en-US" sz="3600" dirty="0">
                <a:latin typeface="Times New Roman" pitchFamily="18" charset="0"/>
                <a:cs typeface="Times New Roman" pitchFamily="18" charset="0"/>
              </a:rPr>
              <a: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phút</a:t>
            </a:r>
            <a:r>
              <a:rPr lang="en-US" sz="2400" dirty="0">
                <a:latin typeface="Times New Roman" pitchFamily="18" charset="0"/>
                <a:cs typeface="Times New Roman" pitchFamily="18" charset="0"/>
              </a:rPr>
              <a:t> </a:t>
            </a:r>
            <a:r>
              <a:rPr lang="en-US" sz="2400" dirty="0"/>
              <a:t>.</a:t>
            </a:r>
          </a:p>
        </p:txBody>
      </p:sp>
      <p:grpSp>
        <p:nvGrpSpPr>
          <p:cNvPr id="5" name="Group 23"/>
          <p:cNvGrpSpPr>
            <a:grpSpLocks/>
          </p:cNvGrpSpPr>
          <p:nvPr/>
        </p:nvGrpSpPr>
        <p:grpSpPr bwMode="auto">
          <a:xfrm rot="5400000">
            <a:off x="1735139" y="3325814"/>
            <a:ext cx="1081087" cy="134937"/>
            <a:chOff x="0" y="1896"/>
            <a:chExt cx="5760" cy="120"/>
          </a:xfrm>
        </p:grpSpPr>
        <p:sp>
          <p:nvSpPr>
            <p:cNvPr id="38936" name="Rectangle 2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a:p>
          </p:txBody>
        </p:sp>
        <p:sp>
          <p:nvSpPr>
            <p:cNvPr id="38937" name="Rectangle 2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a:p>
          </p:txBody>
        </p:sp>
      </p:grpSp>
      <p:grpSp>
        <p:nvGrpSpPr>
          <p:cNvPr id="6" name="Group 26"/>
          <p:cNvGrpSpPr>
            <a:grpSpLocks/>
          </p:cNvGrpSpPr>
          <p:nvPr/>
        </p:nvGrpSpPr>
        <p:grpSpPr bwMode="auto">
          <a:xfrm>
            <a:off x="1992313" y="3213100"/>
            <a:ext cx="8286750" cy="806450"/>
            <a:chOff x="384" y="1344"/>
            <a:chExt cx="3072" cy="381"/>
          </a:xfrm>
        </p:grpSpPr>
        <p:sp>
          <p:nvSpPr>
            <p:cNvPr id="38939" name="AutoShape 2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38940" name="AutoShape 2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a:p>
          </p:txBody>
        </p:sp>
        <p:sp>
          <p:nvSpPr>
            <p:cNvPr id="38941" name="Freeform 2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a:p>
          </p:txBody>
        </p:sp>
        <p:sp>
          <p:nvSpPr>
            <p:cNvPr id="38942" name="Text Box 30"/>
            <p:cNvSpPr txBox="1">
              <a:spLocks noChangeArrowheads="1"/>
            </p:cNvSpPr>
            <p:nvPr/>
          </p:nvSpPr>
          <p:spPr bwMode="gray">
            <a:xfrm>
              <a:off x="708" y="1373"/>
              <a:ext cx="69" cy="246"/>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2800" b="1">
                <a:solidFill>
                  <a:srgbClr val="FF0000"/>
                </a:solidFill>
                <a:effectLst>
                  <a:outerShdw blurRad="38100" dist="38100" dir="2700000" algn="tl">
                    <a:srgbClr val="000000"/>
                  </a:outerShdw>
                </a:effectLst>
              </a:endParaRPr>
            </a:p>
          </p:txBody>
        </p:sp>
        <p:sp>
          <p:nvSpPr>
            <p:cNvPr id="38943" name="Text Box 31"/>
            <p:cNvSpPr txBox="1">
              <a:spLocks noChangeArrowheads="1"/>
            </p:cNvSpPr>
            <p:nvPr/>
          </p:nvSpPr>
          <p:spPr bwMode="gray">
            <a:xfrm>
              <a:off x="1124" y="1404"/>
              <a:ext cx="2258" cy="216"/>
            </a:xfrm>
            <a:prstGeom prst="rect">
              <a:avLst/>
            </a:prstGeom>
            <a:noFill/>
            <a:ln w="9525" algn="ctr">
              <a:noFill/>
              <a:miter lim="800000"/>
              <a:headEnd/>
              <a:tailEnd/>
            </a:ln>
            <a:effectLst/>
          </p:spPr>
          <p:txBody>
            <a:bodyPr>
              <a:spAutoFit/>
            </a:bodyPr>
            <a:lstStyle/>
            <a:p>
              <a:pPr>
                <a:spcBef>
                  <a:spcPct val="50000"/>
                </a:spcBef>
              </a:pPr>
              <a:endParaRPr lang="en-US" sz="2400" b="1">
                <a:solidFill>
                  <a:srgbClr val="6600FF"/>
                </a:solidFill>
                <a:latin typeface="Times New Roman" pitchFamily="18" charset="0"/>
              </a:endParaRPr>
            </a:p>
          </p:txBody>
        </p:sp>
      </p:grpSp>
      <p:grpSp>
        <p:nvGrpSpPr>
          <p:cNvPr id="7" name="Group 32"/>
          <p:cNvGrpSpPr>
            <a:grpSpLocks/>
          </p:cNvGrpSpPr>
          <p:nvPr/>
        </p:nvGrpSpPr>
        <p:grpSpPr bwMode="auto">
          <a:xfrm rot="5400000">
            <a:off x="1500981" y="2947194"/>
            <a:ext cx="1341438" cy="1295400"/>
            <a:chOff x="1872" y="1824"/>
            <a:chExt cx="2014" cy="1821"/>
          </a:xfrm>
        </p:grpSpPr>
        <p:sp>
          <p:nvSpPr>
            <p:cNvPr id="38945" name="AutoShape 3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38946" name="AutoShape 3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38947" name="AutoShape 3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38948" name="Oval 3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a:p>
          </p:txBody>
        </p:sp>
        <p:sp>
          <p:nvSpPr>
            <p:cNvPr id="38949" name="Oval 3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38950" name="Oval 38"/>
            <p:cNvSpPr>
              <a:spLocks noChangeArrowheads="1"/>
            </p:cNvSpPr>
            <p:nvPr/>
          </p:nvSpPr>
          <p:spPr bwMode="gray">
            <a:xfrm>
              <a:off x="2690" y="2267"/>
              <a:ext cx="390" cy="73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38951" name="Oval 39"/>
            <p:cNvSpPr>
              <a:spLocks noChangeArrowheads="1"/>
            </p:cNvSpPr>
            <p:nvPr/>
          </p:nvSpPr>
          <p:spPr bwMode="gray">
            <a:xfrm>
              <a:off x="2690" y="2267"/>
              <a:ext cx="390" cy="730"/>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38952" name="Oval 40"/>
            <p:cNvSpPr>
              <a:spLocks noChangeArrowheads="1"/>
            </p:cNvSpPr>
            <p:nvPr/>
          </p:nvSpPr>
          <p:spPr bwMode="gray">
            <a:xfrm>
              <a:off x="2337" y="2267"/>
              <a:ext cx="1096" cy="73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38953" name="Oval 41"/>
            <p:cNvSpPr>
              <a:spLocks noChangeArrowheads="1"/>
            </p:cNvSpPr>
            <p:nvPr/>
          </p:nvSpPr>
          <p:spPr bwMode="gray">
            <a:xfrm>
              <a:off x="2337" y="2267"/>
              <a:ext cx="1096" cy="730"/>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38954" name="Text Box 42"/>
          <p:cNvSpPr txBox="1">
            <a:spLocks noChangeArrowheads="1"/>
          </p:cNvSpPr>
          <p:nvPr/>
        </p:nvSpPr>
        <p:spPr bwMode="auto">
          <a:xfrm>
            <a:off x="1992314" y="3305175"/>
            <a:ext cx="7775575" cy="641350"/>
          </a:xfrm>
          <a:prstGeom prst="rect">
            <a:avLst/>
          </a:prstGeom>
          <a:noFill/>
          <a:ln w="9525">
            <a:noFill/>
            <a:miter lim="800000"/>
            <a:headEnd/>
            <a:tailEnd/>
          </a:ln>
          <a:effectLst/>
        </p:spPr>
        <p:txBody>
          <a:bodyPr>
            <a:spAutoFit/>
          </a:bodyPr>
          <a:lstStyle/>
          <a:p>
            <a:pPr>
              <a:spcBef>
                <a:spcPct val="50000"/>
              </a:spcBef>
            </a:pPr>
            <a:r>
              <a:rPr lang="en-US" sz="3600" b="1" dirty="0">
                <a:latin typeface="Times New Roman" pitchFamily="18" charset="0"/>
                <a:cs typeface="Times New Roman" pitchFamily="18" charset="0"/>
              </a:rPr>
              <a:t>B</a:t>
            </a:r>
            <a:r>
              <a:rPr lang="en-US" sz="2400" dirty="0">
                <a:latin typeface="Times New Roman" pitchFamily="18" charset="0"/>
                <a:cs typeface="Times New Roman" pitchFamily="18" charset="0"/>
              </a:rPr>
              <a:t>                      Ồ,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t>.</a:t>
            </a:r>
          </a:p>
        </p:txBody>
      </p:sp>
      <p:grpSp>
        <p:nvGrpSpPr>
          <p:cNvPr id="8" name="Group 43"/>
          <p:cNvGrpSpPr>
            <a:grpSpLocks/>
          </p:cNvGrpSpPr>
          <p:nvPr/>
        </p:nvGrpSpPr>
        <p:grpSpPr bwMode="auto">
          <a:xfrm rot="5400000">
            <a:off x="1761332" y="4595020"/>
            <a:ext cx="955675" cy="207962"/>
            <a:chOff x="0" y="1896"/>
            <a:chExt cx="5760" cy="120"/>
          </a:xfrm>
        </p:grpSpPr>
        <p:sp>
          <p:nvSpPr>
            <p:cNvPr id="38956" name="Rectangle 4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a:p>
          </p:txBody>
        </p:sp>
        <p:sp>
          <p:nvSpPr>
            <p:cNvPr id="38957" name="Rectangle 4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a:p>
          </p:txBody>
        </p:sp>
      </p:grpSp>
      <p:grpSp>
        <p:nvGrpSpPr>
          <p:cNvPr id="9" name="Group 46"/>
          <p:cNvGrpSpPr>
            <a:grpSpLocks/>
          </p:cNvGrpSpPr>
          <p:nvPr/>
        </p:nvGrpSpPr>
        <p:grpSpPr bwMode="auto">
          <a:xfrm>
            <a:off x="2057400" y="4567239"/>
            <a:ext cx="8286750" cy="744537"/>
            <a:chOff x="384" y="1344"/>
            <a:chExt cx="3072" cy="381"/>
          </a:xfrm>
        </p:grpSpPr>
        <p:sp>
          <p:nvSpPr>
            <p:cNvPr id="38959" name="AutoShape 4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38960" name="AutoShape 4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a:p>
          </p:txBody>
        </p:sp>
        <p:sp>
          <p:nvSpPr>
            <p:cNvPr id="38961" name="Freeform 4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a:p>
          </p:txBody>
        </p:sp>
        <p:sp>
          <p:nvSpPr>
            <p:cNvPr id="38962" name="Text Box 50"/>
            <p:cNvSpPr txBox="1">
              <a:spLocks noChangeArrowheads="1"/>
            </p:cNvSpPr>
            <p:nvPr/>
          </p:nvSpPr>
          <p:spPr bwMode="gray">
            <a:xfrm>
              <a:off x="708" y="1373"/>
              <a:ext cx="69" cy="266"/>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2800" b="1">
                <a:solidFill>
                  <a:srgbClr val="FF0000"/>
                </a:solidFill>
                <a:effectLst>
                  <a:outerShdw blurRad="38100" dist="38100" dir="2700000" algn="tl">
                    <a:srgbClr val="000000"/>
                  </a:outerShdw>
                </a:effectLst>
              </a:endParaRPr>
            </a:p>
          </p:txBody>
        </p:sp>
        <p:sp>
          <p:nvSpPr>
            <p:cNvPr id="38963" name="Text Box 51"/>
            <p:cNvSpPr txBox="1">
              <a:spLocks noChangeArrowheads="1"/>
            </p:cNvSpPr>
            <p:nvPr/>
          </p:nvSpPr>
          <p:spPr bwMode="gray">
            <a:xfrm>
              <a:off x="1124" y="1404"/>
              <a:ext cx="2258" cy="234"/>
            </a:xfrm>
            <a:prstGeom prst="rect">
              <a:avLst/>
            </a:prstGeom>
            <a:noFill/>
            <a:ln w="9525" algn="ctr">
              <a:noFill/>
              <a:miter lim="800000"/>
              <a:headEnd/>
              <a:tailEnd/>
            </a:ln>
            <a:effectLst/>
          </p:spPr>
          <p:txBody>
            <a:bodyPr>
              <a:spAutoFit/>
            </a:bodyPr>
            <a:lstStyle/>
            <a:p>
              <a:pPr>
                <a:spcBef>
                  <a:spcPct val="50000"/>
                </a:spcBef>
              </a:pPr>
              <a:endParaRPr lang="en-US" sz="2400" b="1">
                <a:solidFill>
                  <a:srgbClr val="6600FF"/>
                </a:solidFill>
                <a:latin typeface="Times New Roman" pitchFamily="18" charset="0"/>
              </a:endParaRPr>
            </a:p>
          </p:txBody>
        </p:sp>
      </p:grpSp>
      <p:grpSp>
        <p:nvGrpSpPr>
          <p:cNvPr id="10" name="Group 52"/>
          <p:cNvGrpSpPr>
            <a:grpSpLocks/>
          </p:cNvGrpSpPr>
          <p:nvPr/>
        </p:nvGrpSpPr>
        <p:grpSpPr bwMode="auto">
          <a:xfrm rot="5400000">
            <a:off x="1500981" y="4315619"/>
            <a:ext cx="1341438" cy="1295400"/>
            <a:chOff x="1872" y="1824"/>
            <a:chExt cx="2014" cy="1821"/>
          </a:xfrm>
        </p:grpSpPr>
        <p:sp>
          <p:nvSpPr>
            <p:cNvPr id="38965" name="AutoShape 5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38966" name="AutoShape 5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38967" name="AutoShape 5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38968" name="Oval 5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a:p>
          </p:txBody>
        </p:sp>
        <p:sp>
          <p:nvSpPr>
            <p:cNvPr id="38969" name="Oval 5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38970" name="Oval 58"/>
            <p:cNvSpPr>
              <a:spLocks noChangeArrowheads="1"/>
            </p:cNvSpPr>
            <p:nvPr/>
          </p:nvSpPr>
          <p:spPr bwMode="gray">
            <a:xfrm>
              <a:off x="2690" y="2267"/>
              <a:ext cx="390" cy="73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38971" name="Oval 59"/>
            <p:cNvSpPr>
              <a:spLocks noChangeArrowheads="1"/>
            </p:cNvSpPr>
            <p:nvPr/>
          </p:nvSpPr>
          <p:spPr bwMode="gray">
            <a:xfrm>
              <a:off x="2690" y="2267"/>
              <a:ext cx="390" cy="730"/>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38972" name="Oval 60"/>
            <p:cNvSpPr>
              <a:spLocks noChangeArrowheads="1"/>
            </p:cNvSpPr>
            <p:nvPr/>
          </p:nvSpPr>
          <p:spPr bwMode="gray">
            <a:xfrm>
              <a:off x="2337" y="2267"/>
              <a:ext cx="1096" cy="73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38973" name="Oval 61"/>
            <p:cNvSpPr>
              <a:spLocks noChangeArrowheads="1"/>
            </p:cNvSpPr>
            <p:nvPr/>
          </p:nvSpPr>
          <p:spPr bwMode="gray">
            <a:xfrm>
              <a:off x="2337" y="2267"/>
              <a:ext cx="1096" cy="730"/>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38974" name="Text Box 62"/>
          <p:cNvSpPr txBox="1">
            <a:spLocks noChangeArrowheads="1"/>
          </p:cNvSpPr>
          <p:nvPr/>
        </p:nvSpPr>
        <p:spPr bwMode="auto">
          <a:xfrm>
            <a:off x="1827213" y="4641850"/>
            <a:ext cx="9866312" cy="641350"/>
          </a:xfrm>
          <a:prstGeom prst="rect">
            <a:avLst/>
          </a:prstGeom>
          <a:noFill/>
          <a:ln w="9525">
            <a:noFill/>
            <a:miter lim="800000"/>
            <a:headEnd/>
            <a:tailEnd/>
          </a:ln>
          <a:effectLst/>
        </p:spPr>
        <p:txBody>
          <a:bodyPr>
            <a:spAutoFit/>
          </a:bodyPr>
          <a:lstStyle/>
          <a:p>
            <a:pPr>
              <a:spcBef>
                <a:spcPct val="50000"/>
              </a:spcBef>
            </a:pPr>
            <a:r>
              <a:rPr lang="en-US" sz="2400" dirty="0"/>
              <a:t>  </a:t>
            </a:r>
            <a:r>
              <a:rPr lang="en-US" sz="3600" b="1" dirty="0"/>
              <a:t>C  </a:t>
            </a:r>
            <a:r>
              <a:rPr lang="en-US" sz="2400" dirty="0"/>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nữa</a:t>
            </a:r>
            <a:r>
              <a:rPr lang="en-US" sz="2400" dirty="0">
                <a:latin typeface="Times New Roman" pitchFamily="18" charset="0"/>
                <a:cs typeface="Times New Roman" pitchFamily="18" charset="0"/>
              </a:rPr>
              <a:t>”.</a:t>
            </a:r>
          </a:p>
        </p:txBody>
      </p:sp>
      <p:grpSp>
        <p:nvGrpSpPr>
          <p:cNvPr id="11" name="Group 63"/>
          <p:cNvGrpSpPr>
            <a:grpSpLocks/>
          </p:cNvGrpSpPr>
          <p:nvPr/>
        </p:nvGrpSpPr>
        <p:grpSpPr bwMode="auto">
          <a:xfrm rot="5400000">
            <a:off x="1724820" y="5818982"/>
            <a:ext cx="955675" cy="207963"/>
            <a:chOff x="0" y="1896"/>
            <a:chExt cx="5760" cy="120"/>
          </a:xfrm>
        </p:grpSpPr>
        <p:sp>
          <p:nvSpPr>
            <p:cNvPr id="38976" name="Rectangle 6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a:p>
          </p:txBody>
        </p:sp>
        <p:sp>
          <p:nvSpPr>
            <p:cNvPr id="38977" name="Rectangle 6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a:p>
          </p:txBody>
        </p:sp>
      </p:grpSp>
      <p:grpSp>
        <p:nvGrpSpPr>
          <p:cNvPr id="12" name="Group 66"/>
          <p:cNvGrpSpPr>
            <a:grpSpLocks/>
          </p:cNvGrpSpPr>
          <p:nvPr/>
        </p:nvGrpSpPr>
        <p:grpSpPr bwMode="auto">
          <a:xfrm>
            <a:off x="2020888" y="5864225"/>
            <a:ext cx="8286750" cy="744538"/>
            <a:chOff x="384" y="1344"/>
            <a:chExt cx="3072" cy="381"/>
          </a:xfrm>
        </p:grpSpPr>
        <p:sp>
          <p:nvSpPr>
            <p:cNvPr id="38979" name="AutoShape 6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38980" name="AutoShape 6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a:p>
          </p:txBody>
        </p:sp>
        <p:sp>
          <p:nvSpPr>
            <p:cNvPr id="38981" name="Freeform 6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a:p>
          </p:txBody>
        </p:sp>
        <p:sp>
          <p:nvSpPr>
            <p:cNvPr id="38982" name="Text Box 70"/>
            <p:cNvSpPr txBox="1">
              <a:spLocks noChangeArrowheads="1"/>
            </p:cNvSpPr>
            <p:nvPr/>
          </p:nvSpPr>
          <p:spPr bwMode="gray">
            <a:xfrm>
              <a:off x="708" y="1373"/>
              <a:ext cx="69" cy="266"/>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2800" b="1">
                <a:solidFill>
                  <a:srgbClr val="FF0000"/>
                </a:solidFill>
                <a:effectLst>
                  <a:outerShdw blurRad="38100" dist="38100" dir="2700000" algn="tl">
                    <a:srgbClr val="000000"/>
                  </a:outerShdw>
                </a:effectLst>
              </a:endParaRPr>
            </a:p>
          </p:txBody>
        </p:sp>
        <p:sp>
          <p:nvSpPr>
            <p:cNvPr id="38983" name="Text Box 71"/>
            <p:cNvSpPr txBox="1">
              <a:spLocks noChangeArrowheads="1"/>
            </p:cNvSpPr>
            <p:nvPr/>
          </p:nvSpPr>
          <p:spPr bwMode="gray">
            <a:xfrm>
              <a:off x="1124" y="1404"/>
              <a:ext cx="2258" cy="234"/>
            </a:xfrm>
            <a:prstGeom prst="rect">
              <a:avLst/>
            </a:prstGeom>
            <a:noFill/>
            <a:ln w="9525" algn="ctr">
              <a:noFill/>
              <a:miter lim="800000"/>
              <a:headEnd/>
              <a:tailEnd/>
            </a:ln>
            <a:effectLst/>
          </p:spPr>
          <p:txBody>
            <a:bodyPr>
              <a:spAutoFit/>
            </a:bodyPr>
            <a:lstStyle/>
            <a:p>
              <a:pPr>
                <a:spcBef>
                  <a:spcPct val="50000"/>
                </a:spcBef>
              </a:pPr>
              <a:endParaRPr lang="en-US" sz="2400" b="1">
                <a:solidFill>
                  <a:srgbClr val="6600FF"/>
                </a:solidFill>
                <a:latin typeface="Times New Roman" pitchFamily="18" charset="0"/>
              </a:endParaRPr>
            </a:p>
          </p:txBody>
        </p:sp>
      </p:grpSp>
      <p:grpSp>
        <p:nvGrpSpPr>
          <p:cNvPr id="13" name="Group 72"/>
          <p:cNvGrpSpPr>
            <a:grpSpLocks/>
          </p:cNvGrpSpPr>
          <p:nvPr/>
        </p:nvGrpSpPr>
        <p:grpSpPr bwMode="auto">
          <a:xfrm rot="5400000">
            <a:off x="1464470" y="5612607"/>
            <a:ext cx="1341437" cy="1295401"/>
            <a:chOff x="1872" y="1824"/>
            <a:chExt cx="2014" cy="1821"/>
          </a:xfrm>
        </p:grpSpPr>
        <p:sp>
          <p:nvSpPr>
            <p:cNvPr id="38985" name="AutoShape 7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38986" name="AutoShape 7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38987" name="AutoShape 7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38988" name="Oval 7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a:p>
          </p:txBody>
        </p:sp>
        <p:sp>
          <p:nvSpPr>
            <p:cNvPr id="38989" name="Oval 7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38990" name="Oval 78"/>
            <p:cNvSpPr>
              <a:spLocks noChangeArrowheads="1"/>
            </p:cNvSpPr>
            <p:nvPr/>
          </p:nvSpPr>
          <p:spPr bwMode="gray">
            <a:xfrm>
              <a:off x="2690" y="2267"/>
              <a:ext cx="390" cy="73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38991" name="Oval 79"/>
            <p:cNvSpPr>
              <a:spLocks noChangeArrowheads="1"/>
            </p:cNvSpPr>
            <p:nvPr/>
          </p:nvSpPr>
          <p:spPr bwMode="gray">
            <a:xfrm>
              <a:off x="2690" y="2267"/>
              <a:ext cx="390" cy="730"/>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38992" name="Oval 80"/>
            <p:cNvSpPr>
              <a:spLocks noChangeArrowheads="1"/>
            </p:cNvSpPr>
            <p:nvPr/>
          </p:nvSpPr>
          <p:spPr bwMode="gray">
            <a:xfrm>
              <a:off x="2337" y="2267"/>
              <a:ext cx="1096" cy="73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38993" name="Oval 81"/>
            <p:cNvSpPr>
              <a:spLocks noChangeArrowheads="1"/>
            </p:cNvSpPr>
            <p:nvPr/>
          </p:nvSpPr>
          <p:spPr bwMode="gray">
            <a:xfrm>
              <a:off x="2337" y="2267"/>
              <a:ext cx="1096" cy="730"/>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38994" name="Text Box 82"/>
          <p:cNvSpPr txBox="1">
            <a:spLocks noChangeArrowheads="1"/>
          </p:cNvSpPr>
          <p:nvPr/>
        </p:nvSpPr>
        <p:spPr bwMode="auto">
          <a:xfrm>
            <a:off x="1774825" y="5949950"/>
            <a:ext cx="9290050" cy="641350"/>
          </a:xfrm>
          <a:prstGeom prst="rect">
            <a:avLst/>
          </a:prstGeom>
          <a:noFill/>
          <a:ln w="9525">
            <a:noFill/>
            <a:miter lim="800000"/>
            <a:headEnd/>
            <a:tailEnd/>
          </a:ln>
          <a:effectLst/>
        </p:spPr>
        <p:txBody>
          <a:bodyPr>
            <a:spAutoFit/>
          </a:bodyPr>
          <a:lstStyle/>
          <a:p>
            <a:pPr>
              <a:spcBef>
                <a:spcPct val="50000"/>
              </a:spcBef>
            </a:pPr>
            <a:r>
              <a:rPr lang="en-US" sz="2400" dirty="0"/>
              <a:t>  </a:t>
            </a:r>
            <a:r>
              <a:rPr lang="en-US" sz="3600" b="1" dirty="0"/>
              <a:t>D</a:t>
            </a:r>
            <a:r>
              <a:rPr lang="en-US" sz="2400" dirty="0"/>
              <a:t>                          </a:t>
            </a:r>
            <a:r>
              <a:rPr lang="en-US" sz="2400" dirty="0" err="1">
                <a:latin typeface="Times New Roman" pitchFamily="18" charset="0"/>
                <a:cs typeface="Times New Roman" pitchFamily="18" charset="0"/>
              </a:rPr>
              <a: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máu</a:t>
            </a:r>
            <a:r>
              <a:rPr lang="en-US" sz="2400" dirty="0">
                <a:latin typeface="Times New Roman" pitchFamily="18" charset="0"/>
                <a:cs typeface="Times New Roman" pitchFamily="18" charset="0"/>
              </a:rPr>
              <a:t>.</a:t>
            </a:r>
          </a:p>
        </p:txBody>
      </p:sp>
      <p:sp>
        <p:nvSpPr>
          <p:cNvPr id="38995" name="Oval 83">
            <a:hlinkClick r:id="rId3" action="ppaction://hlinksldjump"/>
          </p:cNvPr>
          <p:cNvSpPr>
            <a:spLocks noChangeArrowheads="1"/>
          </p:cNvSpPr>
          <p:nvPr/>
        </p:nvSpPr>
        <p:spPr bwMode="auto">
          <a:xfrm>
            <a:off x="10272714" y="1"/>
            <a:ext cx="395287" cy="404813"/>
          </a:xfrm>
          <a:prstGeom prst="ellipse">
            <a:avLst/>
          </a:prstGeom>
          <a:gradFill rotWithShape="1">
            <a:gsLst>
              <a:gs pos="0">
                <a:srgbClr val="33FB76"/>
              </a:gs>
              <a:gs pos="100000">
                <a:srgbClr val="FF3300"/>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84" name="Text Box 3"/>
          <p:cNvSpPr txBox="1">
            <a:spLocks noChangeArrowheads="1"/>
          </p:cNvSpPr>
          <p:nvPr/>
        </p:nvSpPr>
        <p:spPr bwMode="auto">
          <a:xfrm>
            <a:off x="4108939" y="65644"/>
            <a:ext cx="5062769" cy="523220"/>
          </a:xfrm>
          <a:prstGeom prst="rect">
            <a:avLst/>
          </a:prstGeom>
          <a:solidFill>
            <a:srgbClr val="FFFF99"/>
          </a:solidFill>
          <a:ln w="9525">
            <a:noFill/>
            <a:miter lim="800000"/>
            <a:headEnd/>
            <a:tailEnd/>
          </a:ln>
          <a:effectLst/>
        </p:spPr>
        <p:txBody>
          <a:bodyPr wrap="square">
            <a:spAutoFit/>
          </a:bodyPr>
          <a:lstStyle/>
          <a:p>
            <a:pPr algn="just">
              <a:spcBef>
                <a:spcPct val="50000"/>
              </a:spcBef>
            </a:pPr>
            <a:r>
              <a:rPr lang="en-US" sz="2800" b="1" dirty="0">
                <a:solidFill>
                  <a:srgbClr val="FF0000"/>
                </a:solidFill>
                <a:latin typeface="Times New Roman" pitchFamily="18" charset="0"/>
                <a:cs typeface="Times New Roman" pitchFamily="18" charset="0"/>
              </a:rPr>
              <a:t>HOẠT ĐỘNG MỞ ĐẦU </a:t>
            </a:r>
          </a:p>
        </p:txBody>
      </p:sp>
    </p:spTree>
    <p:extLst>
      <p:ext uri="{BB962C8B-B14F-4D97-AF65-F5344CB8AC3E}">
        <p14:creationId xmlns:p14="http://schemas.microsoft.com/office/powerpoint/2010/main" val="39356482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fade">
                                      <p:cBhvr>
                                        <p:cTn id="7" dur="1000"/>
                                        <p:tgtEl>
                                          <p:spTgt spid="38917"/>
                                        </p:tgtEl>
                                      </p:cBhvr>
                                    </p:animEffect>
                                    <p:anim calcmode="lin" valueType="num">
                                      <p:cBhvr>
                                        <p:cTn id="8" dur="1000" fill="hold"/>
                                        <p:tgtEl>
                                          <p:spTgt spid="38917"/>
                                        </p:tgtEl>
                                        <p:attrNameLst>
                                          <p:attrName>ppt_x</p:attrName>
                                        </p:attrNameLst>
                                      </p:cBhvr>
                                      <p:tavLst>
                                        <p:tav tm="0">
                                          <p:val>
                                            <p:strVal val="#ppt_x-.1"/>
                                          </p:val>
                                        </p:tav>
                                        <p:tav tm="100000">
                                          <p:val>
                                            <p:strVal val="#ppt_x"/>
                                          </p:val>
                                        </p:tav>
                                      </p:tavLst>
                                    </p:anim>
                                    <p:anim calcmode="lin" valueType="num">
                                      <p:cBhvr>
                                        <p:cTn id="9" dur="1000" fill="hold"/>
                                        <p:tgtEl>
                                          <p:spTgt spid="38917"/>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Top)">
                                      <p:cBhvr>
                                        <p:cTn id="14" dur="500"/>
                                        <p:tgtEl>
                                          <p:spTgt spid="2"/>
                                        </p:tgtEl>
                                      </p:cBhvr>
                                    </p:animEffect>
                                  </p:childTnLst>
                                </p:cTn>
                              </p:par>
                            </p:childTnLst>
                          </p:cTn>
                        </p:par>
                        <p:par>
                          <p:cTn id="15" fill="hold">
                            <p:stCondLst>
                              <p:cond delay="500"/>
                            </p:stCondLst>
                            <p:childTnLst>
                              <p:par>
                                <p:cTn id="16" presetID="49" presetClass="entr" presetSubtype="0" decel="10000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 calcmode="lin" valueType="num">
                                      <p:cBhvr>
                                        <p:cTn id="20" dur="500" fill="hold"/>
                                        <p:tgtEl>
                                          <p:spTgt spid="4"/>
                                        </p:tgtEl>
                                        <p:attrNameLst>
                                          <p:attrName>style.rotation</p:attrName>
                                        </p:attrNameLst>
                                      </p:cBhvr>
                                      <p:tavLst>
                                        <p:tav tm="0">
                                          <p:val>
                                            <p:fltVal val="360"/>
                                          </p:val>
                                        </p:tav>
                                        <p:tav tm="100000">
                                          <p:val>
                                            <p:fltVal val="0"/>
                                          </p:val>
                                        </p:tav>
                                      </p:tavLst>
                                    </p:anim>
                                    <p:animEffect transition="in" filter="fade">
                                      <p:cBhvr>
                                        <p:cTn id="21" dur="500"/>
                                        <p:tgtEl>
                                          <p:spTgt spid="4"/>
                                        </p:tgtEl>
                                      </p:cBhvr>
                                    </p:animEffect>
                                  </p:childTnLst>
                                </p:cTn>
                              </p:par>
                            </p:childTnLst>
                          </p:cTn>
                        </p:par>
                        <p:par>
                          <p:cTn id="22" fill="hold">
                            <p:stCondLst>
                              <p:cond delay="1000"/>
                            </p:stCondLst>
                            <p:childTnLst>
                              <p:par>
                                <p:cTn id="23" presetID="17"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ppt_x</p:attrName>
                                        </p:attrNameLst>
                                      </p:cBhvr>
                                      <p:tavLst>
                                        <p:tav tm="0">
                                          <p:val>
                                            <p:strVal val="#ppt_x-#ppt_w/2"/>
                                          </p:val>
                                        </p:tav>
                                        <p:tav tm="100000">
                                          <p:val>
                                            <p:strVal val="#ppt_x"/>
                                          </p:val>
                                        </p:tav>
                                      </p:tavLst>
                                    </p:anim>
                                    <p:anim calcmode="lin" valueType="num">
                                      <p:cBhvr>
                                        <p:cTn id="26" dur="500" fill="hold"/>
                                        <p:tgtEl>
                                          <p:spTgt spid="3"/>
                                        </p:tgtEl>
                                        <p:attrNameLst>
                                          <p:attrName>ppt_y</p:attrName>
                                        </p:attrNameLst>
                                      </p:cBhvr>
                                      <p:tavLst>
                                        <p:tav tm="0">
                                          <p:val>
                                            <p:strVal val="#ppt_y"/>
                                          </p:val>
                                        </p:tav>
                                        <p:tav tm="100000">
                                          <p:val>
                                            <p:strVal val="#ppt_y"/>
                                          </p:val>
                                        </p:tav>
                                      </p:tavLst>
                                    </p:anim>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38934"/>
                                        </p:tgtEl>
                                        <p:attrNameLst>
                                          <p:attrName>style.visibility</p:attrName>
                                        </p:attrNameLst>
                                      </p:cBhvr>
                                      <p:to>
                                        <p:strVal val="visible"/>
                                      </p:to>
                                    </p:set>
                                    <p:anim calcmode="lin" valueType="num">
                                      <p:cBhvr>
                                        <p:cTn id="33" dur="500" fill="hold"/>
                                        <p:tgtEl>
                                          <p:spTgt spid="38934"/>
                                        </p:tgtEl>
                                        <p:attrNameLst>
                                          <p:attrName>ppt_w</p:attrName>
                                        </p:attrNameLst>
                                      </p:cBhvr>
                                      <p:tavLst>
                                        <p:tav tm="0">
                                          <p:val>
                                            <p:fltVal val="0"/>
                                          </p:val>
                                        </p:tav>
                                        <p:tav tm="100000">
                                          <p:val>
                                            <p:strVal val="#ppt_w"/>
                                          </p:val>
                                        </p:tav>
                                      </p:tavLst>
                                    </p:anim>
                                    <p:anim calcmode="lin" valueType="num">
                                      <p:cBhvr>
                                        <p:cTn id="34" dur="500" fill="hold"/>
                                        <p:tgtEl>
                                          <p:spTgt spid="3893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lide(fromTop)">
                                      <p:cBhvr>
                                        <p:cTn id="39" dur="500"/>
                                        <p:tgtEl>
                                          <p:spTgt spid="5"/>
                                        </p:tgtEl>
                                      </p:cBhvr>
                                    </p:animEffect>
                                  </p:childTnLst>
                                </p:cTn>
                              </p:par>
                            </p:childTnLst>
                          </p:cTn>
                        </p:par>
                        <p:par>
                          <p:cTn id="40" fill="hold">
                            <p:stCondLst>
                              <p:cond delay="500"/>
                            </p:stCondLst>
                            <p:childTnLst>
                              <p:par>
                                <p:cTn id="41" presetID="49" presetClass="entr" presetSubtype="0" decel="10000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 calcmode="lin" valueType="num">
                                      <p:cBhvr>
                                        <p:cTn id="45" dur="500" fill="hold"/>
                                        <p:tgtEl>
                                          <p:spTgt spid="7"/>
                                        </p:tgtEl>
                                        <p:attrNameLst>
                                          <p:attrName>style.rotation</p:attrName>
                                        </p:attrNameLst>
                                      </p:cBhvr>
                                      <p:tavLst>
                                        <p:tav tm="0">
                                          <p:val>
                                            <p:fltVal val="360"/>
                                          </p:val>
                                        </p:tav>
                                        <p:tav tm="100000">
                                          <p:val>
                                            <p:fltVal val="0"/>
                                          </p:val>
                                        </p:tav>
                                      </p:tavLst>
                                    </p:anim>
                                    <p:animEffect transition="in" filter="fade">
                                      <p:cBhvr>
                                        <p:cTn id="46" dur="500"/>
                                        <p:tgtEl>
                                          <p:spTgt spid="7"/>
                                        </p:tgtEl>
                                      </p:cBhvr>
                                    </p:animEffect>
                                  </p:childTnLst>
                                </p:cTn>
                              </p:par>
                            </p:childTnLst>
                          </p:cTn>
                        </p:par>
                        <p:par>
                          <p:cTn id="47" fill="hold">
                            <p:stCondLst>
                              <p:cond delay="1000"/>
                            </p:stCondLst>
                            <p:childTnLst>
                              <p:par>
                                <p:cTn id="48" presetID="17" presetClass="entr" presetSubtype="8"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ppt_x</p:attrName>
                                        </p:attrNameLst>
                                      </p:cBhvr>
                                      <p:tavLst>
                                        <p:tav tm="0">
                                          <p:val>
                                            <p:strVal val="#ppt_x-#ppt_w/2"/>
                                          </p:val>
                                        </p:tav>
                                        <p:tav tm="100000">
                                          <p:val>
                                            <p:strVal val="#ppt_x"/>
                                          </p:val>
                                        </p:tav>
                                      </p:tavLst>
                                    </p:anim>
                                    <p:anim calcmode="lin" valueType="num">
                                      <p:cBhvr>
                                        <p:cTn id="51" dur="500" fill="hold"/>
                                        <p:tgtEl>
                                          <p:spTgt spid="6"/>
                                        </p:tgtEl>
                                        <p:attrNameLst>
                                          <p:attrName>ppt_y</p:attrName>
                                        </p:attrNameLst>
                                      </p:cBhvr>
                                      <p:tavLst>
                                        <p:tav tm="0">
                                          <p:val>
                                            <p:strVal val="#ppt_y"/>
                                          </p:val>
                                        </p:tav>
                                        <p:tav tm="100000">
                                          <p:val>
                                            <p:strVal val="#ppt_y"/>
                                          </p:val>
                                        </p:tav>
                                      </p:tavLst>
                                    </p:anim>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2" name="whoosh.wav"/>
                                        </p:tgtEl>
                                      </p:cMediaNode>
                                    </p:audio>
                                  </p:subTnLst>
                                </p:cTn>
                              </p:par>
                            </p:childTnLst>
                          </p:cTn>
                        </p:par>
                      </p:childTnLst>
                    </p:cTn>
                  </p:par>
                  <p:par>
                    <p:cTn id="54" fill="hold">
                      <p:stCondLst>
                        <p:cond delay="indefinite"/>
                      </p:stCondLst>
                      <p:childTnLst>
                        <p:par>
                          <p:cTn id="55" fill="hold">
                            <p:stCondLst>
                              <p:cond delay="0"/>
                            </p:stCondLst>
                            <p:childTnLst>
                              <p:par>
                                <p:cTn id="56" presetID="17" presetClass="entr" presetSubtype="10" fill="hold" grpId="0" nodeType="clickEffect">
                                  <p:stCondLst>
                                    <p:cond delay="0"/>
                                  </p:stCondLst>
                                  <p:childTnLst>
                                    <p:set>
                                      <p:cBhvr>
                                        <p:cTn id="57" dur="1" fill="hold">
                                          <p:stCondLst>
                                            <p:cond delay="0"/>
                                          </p:stCondLst>
                                        </p:cTn>
                                        <p:tgtEl>
                                          <p:spTgt spid="38954"/>
                                        </p:tgtEl>
                                        <p:attrNameLst>
                                          <p:attrName>style.visibility</p:attrName>
                                        </p:attrNameLst>
                                      </p:cBhvr>
                                      <p:to>
                                        <p:strVal val="visible"/>
                                      </p:to>
                                    </p:set>
                                    <p:anim calcmode="lin" valueType="num">
                                      <p:cBhvr>
                                        <p:cTn id="58" dur="500" fill="hold"/>
                                        <p:tgtEl>
                                          <p:spTgt spid="38954"/>
                                        </p:tgtEl>
                                        <p:attrNameLst>
                                          <p:attrName>ppt_w</p:attrName>
                                        </p:attrNameLst>
                                      </p:cBhvr>
                                      <p:tavLst>
                                        <p:tav tm="0">
                                          <p:val>
                                            <p:fltVal val="0"/>
                                          </p:val>
                                        </p:tav>
                                        <p:tav tm="100000">
                                          <p:val>
                                            <p:strVal val="#ppt_w"/>
                                          </p:val>
                                        </p:tav>
                                      </p:tavLst>
                                    </p:anim>
                                    <p:anim calcmode="lin" valueType="num">
                                      <p:cBhvr>
                                        <p:cTn id="59" dur="500" fill="hold"/>
                                        <p:tgtEl>
                                          <p:spTgt spid="38954"/>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2" presetClass="entr" presetSubtype="1"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slide(fromTop)">
                                      <p:cBhvr>
                                        <p:cTn id="64" dur="500"/>
                                        <p:tgtEl>
                                          <p:spTgt spid="8"/>
                                        </p:tgtEl>
                                      </p:cBhvr>
                                    </p:animEffect>
                                  </p:childTnLst>
                                </p:cTn>
                              </p:par>
                            </p:childTnLst>
                          </p:cTn>
                        </p:par>
                        <p:par>
                          <p:cTn id="65" fill="hold">
                            <p:stCondLst>
                              <p:cond delay="500"/>
                            </p:stCondLst>
                            <p:childTnLst>
                              <p:par>
                                <p:cTn id="66" presetID="49" presetClass="entr" presetSubtype="0" decel="10000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ppt_w</p:attrName>
                                        </p:attrNameLst>
                                      </p:cBhvr>
                                      <p:tavLst>
                                        <p:tav tm="0">
                                          <p:val>
                                            <p:fltVal val="0"/>
                                          </p:val>
                                        </p:tav>
                                        <p:tav tm="100000">
                                          <p:val>
                                            <p:strVal val="#ppt_w"/>
                                          </p:val>
                                        </p:tav>
                                      </p:tavLst>
                                    </p:anim>
                                    <p:anim calcmode="lin" valueType="num">
                                      <p:cBhvr>
                                        <p:cTn id="69" dur="500" fill="hold"/>
                                        <p:tgtEl>
                                          <p:spTgt spid="10"/>
                                        </p:tgtEl>
                                        <p:attrNameLst>
                                          <p:attrName>ppt_h</p:attrName>
                                        </p:attrNameLst>
                                      </p:cBhvr>
                                      <p:tavLst>
                                        <p:tav tm="0">
                                          <p:val>
                                            <p:fltVal val="0"/>
                                          </p:val>
                                        </p:tav>
                                        <p:tav tm="100000">
                                          <p:val>
                                            <p:strVal val="#ppt_h"/>
                                          </p:val>
                                        </p:tav>
                                      </p:tavLst>
                                    </p:anim>
                                    <p:anim calcmode="lin" valueType="num">
                                      <p:cBhvr>
                                        <p:cTn id="70" dur="500" fill="hold"/>
                                        <p:tgtEl>
                                          <p:spTgt spid="10"/>
                                        </p:tgtEl>
                                        <p:attrNameLst>
                                          <p:attrName>style.rotation</p:attrName>
                                        </p:attrNameLst>
                                      </p:cBhvr>
                                      <p:tavLst>
                                        <p:tav tm="0">
                                          <p:val>
                                            <p:fltVal val="360"/>
                                          </p:val>
                                        </p:tav>
                                        <p:tav tm="100000">
                                          <p:val>
                                            <p:fltVal val="0"/>
                                          </p:val>
                                        </p:tav>
                                      </p:tavLst>
                                    </p:anim>
                                    <p:animEffect transition="in" filter="fade">
                                      <p:cBhvr>
                                        <p:cTn id="71" dur="500"/>
                                        <p:tgtEl>
                                          <p:spTgt spid="10"/>
                                        </p:tgtEl>
                                      </p:cBhvr>
                                    </p:animEffect>
                                  </p:childTnLst>
                                </p:cTn>
                              </p:par>
                            </p:childTnLst>
                          </p:cTn>
                        </p:par>
                        <p:par>
                          <p:cTn id="72" fill="hold">
                            <p:stCondLst>
                              <p:cond delay="1000"/>
                            </p:stCondLst>
                            <p:childTnLst>
                              <p:par>
                                <p:cTn id="73" presetID="17" presetClass="entr" presetSubtype="8"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ppt_x</p:attrName>
                                        </p:attrNameLst>
                                      </p:cBhvr>
                                      <p:tavLst>
                                        <p:tav tm="0">
                                          <p:val>
                                            <p:strVal val="#ppt_x-#ppt_w/2"/>
                                          </p:val>
                                        </p:tav>
                                        <p:tav tm="100000">
                                          <p:val>
                                            <p:strVal val="#ppt_x"/>
                                          </p:val>
                                        </p:tav>
                                      </p:tavLst>
                                    </p:anim>
                                    <p:anim calcmode="lin" valueType="num">
                                      <p:cBhvr>
                                        <p:cTn id="76" dur="500" fill="hold"/>
                                        <p:tgtEl>
                                          <p:spTgt spid="9"/>
                                        </p:tgtEl>
                                        <p:attrNameLst>
                                          <p:attrName>ppt_y</p:attrName>
                                        </p:attrNameLst>
                                      </p:cBhvr>
                                      <p:tavLst>
                                        <p:tav tm="0">
                                          <p:val>
                                            <p:strVal val="#ppt_y"/>
                                          </p:val>
                                        </p:tav>
                                        <p:tav tm="100000">
                                          <p:val>
                                            <p:strVal val="#ppt_y"/>
                                          </p:val>
                                        </p:tav>
                                      </p:tavLst>
                                    </p:anim>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2" name="whoosh.wav"/>
                                        </p:tgtEl>
                                      </p:cMediaNode>
                                    </p:audio>
                                  </p:subTnLst>
                                </p:cTn>
                              </p:par>
                            </p:childTnLst>
                          </p:cTn>
                        </p:par>
                      </p:childTnLst>
                    </p:cTn>
                  </p:par>
                  <p:par>
                    <p:cTn id="79" fill="hold">
                      <p:stCondLst>
                        <p:cond delay="indefinite"/>
                      </p:stCondLst>
                      <p:childTnLst>
                        <p:par>
                          <p:cTn id="80" fill="hold">
                            <p:stCondLst>
                              <p:cond delay="0"/>
                            </p:stCondLst>
                            <p:childTnLst>
                              <p:par>
                                <p:cTn id="81" presetID="17" presetClass="entr" presetSubtype="10" fill="hold" grpId="0" nodeType="clickEffect">
                                  <p:stCondLst>
                                    <p:cond delay="0"/>
                                  </p:stCondLst>
                                  <p:iterate type="lt">
                                    <p:tmPct val="0"/>
                                  </p:iterate>
                                  <p:childTnLst>
                                    <p:set>
                                      <p:cBhvr>
                                        <p:cTn id="82" dur="1" fill="hold">
                                          <p:stCondLst>
                                            <p:cond delay="0"/>
                                          </p:stCondLst>
                                        </p:cTn>
                                        <p:tgtEl>
                                          <p:spTgt spid="38974"/>
                                        </p:tgtEl>
                                        <p:attrNameLst>
                                          <p:attrName>style.visibility</p:attrName>
                                        </p:attrNameLst>
                                      </p:cBhvr>
                                      <p:to>
                                        <p:strVal val="visible"/>
                                      </p:to>
                                    </p:set>
                                    <p:anim calcmode="lin" valueType="num">
                                      <p:cBhvr>
                                        <p:cTn id="83" dur="500" fill="hold"/>
                                        <p:tgtEl>
                                          <p:spTgt spid="38974"/>
                                        </p:tgtEl>
                                        <p:attrNameLst>
                                          <p:attrName>ppt_w</p:attrName>
                                        </p:attrNameLst>
                                      </p:cBhvr>
                                      <p:tavLst>
                                        <p:tav tm="0">
                                          <p:val>
                                            <p:fltVal val="0"/>
                                          </p:val>
                                        </p:tav>
                                        <p:tav tm="100000">
                                          <p:val>
                                            <p:strVal val="#ppt_w"/>
                                          </p:val>
                                        </p:tav>
                                      </p:tavLst>
                                    </p:anim>
                                    <p:anim calcmode="lin" valueType="num">
                                      <p:cBhvr>
                                        <p:cTn id="84" dur="500" fill="hold"/>
                                        <p:tgtEl>
                                          <p:spTgt spid="38974"/>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12" presetClass="entr" presetSubtype="1" fill="hold" nodeType="click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slide(fromTop)">
                                      <p:cBhvr>
                                        <p:cTn id="89" dur="500"/>
                                        <p:tgtEl>
                                          <p:spTgt spid="11"/>
                                        </p:tgtEl>
                                      </p:cBhvr>
                                    </p:animEffect>
                                  </p:childTnLst>
                                </p:cTn>
                              </p:par>
                            </p:childTnLst>
                          </p:cTn>
                        </p:par>
                        <p:par>
                          <p:cTn id="90" fill="hold">
                            <p:stCondLst>
                              <p:cond delay="500"/>
                            </p:stCondLst>
                            <p:childTnLst>
                              <p:par>
                                <p:cTn id="91" presetID="49" presetClass="entr" presetSubtype="0" decel="100000" fill="hold"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 calcmode="lin" valueType="num">
                                      <p:cBhvr>
                                        <p:cTn id="95" dur="500" fill="hold"/>
                                        <p:tgtEl>
                                          <p:spTgt spid="13"/>
                                        </p:tgtEl>
                                        <p:attrNameLst>
                                          <p:attrName>style.rotation</p:attrName>
                                        </p:attrNameLst>
                                      </p:cBhvr>
                                      <p:tavLst>
                                        <p:tav tm="0">
                                          <p:val>
                                            <p:fltVal val="360"/>
                                          </p:val>
                                        </p:tav>
                                        <p:tav tm="100000">
                                          <p:val>
                                            <p:fltVal val="0"/>
                                          </p:val>
                                        </p:tav>
                                      </p:tavLst>
                                    </p:anim>
                                    <p:animEffect transition="in" filter="fade">
                                      <p:cBhvr>
                                        <p:cTn id="96" dur="500"/>
                                        <p:tgtEl>
                                          <p:spTgt spid="13"/>
                                        </p:tgtEl>
                                      </p:cBhvr>
                                    </p:animEffect>
                                  </p:childTnLst>
                                </p:cTn>
                              </p:par>
                            </p:childTnLst>
                          </p:cTn>
                        </p:par>
                        <p:par>
                          <p:cTn id="97" fill="hold">
                            <p:stCondLst>
                              <p:cond delay="1000"/>
                            </p:stCondLst>
                            <p:childTnLst>
                              <p:par>
                                <p:cTn id="98" presetID="17" presetClass="entr" presetSubtype="8" fill="hold" nodeType="afterEffect">
                                  <p:stCondLst>
                                    <p:cond delay="0"/>
                                  </p:stCondLst>
                                  <p:childTnLst>
                                    <p:set>
                                      <p:cBhvr>
                                        <p:cTn id="99" dur="1" fill="hold">
                                          <p:stCondLst>
                                            <p:cond delay="0"/>
                                          </p:stCondLst>
                                        </p:cTn>
                                        <p:tgtEl>
                                          <p:spTgt spid="12"/>
                                        </p:tgtEl>
                                        <p:attrNameLst>
                                          <p:attrName>style.visibility</p:attrName>
                                        </p:attrNameLst>
                                      </p:cBhvr>
                                      <p:to>
                                        <p:strVal val="visible"/>
                                      </p:to>
                                    </p:set>
                                    <p:anim calcmode="lin" valueType="num">
                                      <p:cBhvr>
                                        <p:cTn id="100" dur="500" fill="hold"/>
                                        <p:tgtEl>
                                          <p:spTgt spid="12"/>
                                        </p:tgtEl>
                                        <p:attrNameLst>
                                          <p:attrName>ppt_x</p:attrName>
                                        </p:attrNameLst>
                                      </p:cBhvr>
                                      <p:tavLst>
                                        <p:tav tm="0">
                                          <p:val>
                                            <p:strVal val="#ppt_x-#ppt_w/2"/>
                                          </p:val>
                                        </p:tav>
                                        <p:tav tm="100000">
                                          <p:val>
                                            <p:strVal val="#ppt_x"/>
                                          </p:val>
                                        </p:tav>
                                      </p:tavLst>
                                    </p:anim>
                                    <p:anim calcmode="lin" valueType="num">
                                      <p:cBhvr>
                                        <p:cTn id="101" dur="500" fill="hold"/>
                                        <p:tgtEl>
                                          <p:spTgt spid="12"/>
                                        </p:tgtEl>
                                        <p:attrNameLst>
                                          <p:attrName>ppt_y</p:attrName>
                                        </p:attrNameLst>
                                      </p:cBhvr>
                                      <p:tavLst>
                                        <p:tav tm="0">
                                          <p:val>
                                            <p:strVal val="#ppt_y"/>
                                          </p:val>
                                        </p:tav>
                                        <p:tav tm="100000">
                                          <p:val>
                                            <p:strVal val="#ppt_y"/>
                                          </p:val>
                                        </p:tav>
                                      </p:tavLst>
                                    </p:anim>
                                    <p:anim calcmode="lin" valueType="num">
                                      <p:cBhvr>
                                        <p:cTn id="102" dur="500" fill="hold"/>
                                        <p:tgtEl>
                                          <p:spTgt spid="12"/>
                                        </p:tgtEl>
                                        <p:attrNameLst>
                                          <p:attrName>ppt_w</p:attrName>
                                        </p:attrNameLst>
                                      </p:cBhvr>
                                      <p:tavLst>
                                        <p:tav tm="0">
                                          <p:val>
                                            <p:fltVal val="0"/>
                                          </p:val>
                                        </p:tav>
                                        <p:tav tm="100000">
                                          <p:val>
                                            <p:strVal val="#ppt_w"/>
                                          </p:val>
                                        </p:tav>
                                      </p:tavLst>
                                    </p:anim>
                                    <p:anim calcmode="lin" valueType="num">
                                      <p:cBhvr>
                                        <p:cTn id="103" dur="500" fill="hold"/>
                                        <p:tgtEl>
                                          <p:spTgt spid="1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8"/>
                                            </p:cond>
                                          </p:stCondLst>
                                          <p:endCondLst>
                                            <p:cond evt="onStopAudio" delay="0">
                                              <p:tgtEl>
                                                <p:sldTgt/>
                                              </p:tgtEl>
                                            </p:cond>
                                          </p:endCondLst>
                                        </p:cTn>
                                        <p:tgtEl>
                                          <p:sndTgt r:embed="rId2" name="whoosh.wav"/>
                                        </p:tgtEl>
                                      </p:cMediaNode>
                                    </p:audio>
                                  </p:subTnLst>
                                </p:cTn>
                              </p:par>
                            </p:childTnLst>
                          </p:cTn>
                        </p:par>
                      </p:childTnLst>
                    </p:cTn>
                  </p:par>
                  <p:par>
                    <p:cTn id="104" fill="hold">
                      <p:stCondLst>
                        <p:cond delay="indefinite"/>
                      </p:stCondLst>
                      <p:childTnLst>
                        <p:par>
                          <p:cTn id="105" fill="hold">
                            <p:stCondLst>
                              <p:cond delay="0"/>
                            </p:stCondLst>
                            <p:childTnLst>
                              <p:par>
                                <p:cTn id="106" presetID="17" presetClass="entr" presetSubtype="10" fill="hold" grpId="0" nodeType="clickEffect">
                                  <p:stCondLst>
                                    <p:cond delay="0"/>
                                  </p:stCondLst>
                                  <p:childTnLst>
                                    <p:set>
                                      <p:cBhvr>
                                        <p:cTn id="107" dur="1" fill="hold">
                                          <p:stCondLst>
                                            <p:cond delay="0"/>
                                          </p:stCondLst>
                                        </p:cTn>
                                        <p:tgtEl>
                                          <p:spTgt spid="38994"/>
                                        </p:tgtEl>
                                        <p:attrNameLst>
                                          <p:attrName>style.visibility</p:attrName>
                                        </p:attrNameLst>
                                      </p:cBhvr>
                                      <p:to>
                                        <p:strVal val="visible"/>
                                      </p:to>
                                    </p:set>
                                    <p:anim calcmode="lin" valueType="num">
                                      <p:cBhvr>
                                        <p:cTn id="108" dur="500" fill="hold"/>
                                        <p:tgtEl>
                                          <p:spTgt spid="38994"/>
                                        </p:tgtEl>
                                        <p:attrNameLst>
                                          <p:attrName>ppt_w</p:attrName>
                                        </p:attrNameLst>
                                      </p:cBhvr>
                                      <p:tavLst>
                                        <p:tav tm="0">
                                          <p:val>
                                            <p:fltVal val="0"/>
                                          </p:val>
                                        </p:tav>
                                        <p:tav tm="100000">
                                          <p:val>
                                            <p:strVal val="#ppt_w"/>
                                          </p:val>
                                        </p:tav>
                                      </p:tavLst>
                                    </p:anim>
                                    <p:anim calcmode="lin" valueType="num">
                                      <p:cBhvr>
                                        <p:cTn id="109" dur="500" fill="hold"/>
                                        <p:tgtEl>
                                          <p:spTgt spid="38994"/>
                                        </p:tgtEl>
                                        <p:attrNameLst>
                                          <p:attrName>ppt_h</p:attrName>
                                        </p:attrNameLst>
                                      </p:cBhvr>
                                      <p:tavLst>
                                        <p:tav tm="0">
                                          <p:val>
                                            <p:strVal val="#ppt_h"/>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20" presetClass="emph" presetSubtype="0" fill="hold" grpId="1" nodeType="clickEffect">
                                  <p:stCondLst>
                                    <p:cond delay="0"/>
                                  </p:stCondLst>
                                  <p:iterate type="lt">
                                    <p:tmPct val="10000"/>
                                  </p:iterate>
                                  <p:childTnLst>
                                    <p:set>
                                      <p:cBhvr override="childStyle">
                                        <p:cTn id="113" dur="500" autoRev="1" fill="hold"/>
                                        <p:tgtEl>
                                          <p:spTgt spid="38974"/>
                                        </p:tgtEl>
                                        <p:attrNameLst>
                                          <p:attrName>style.color</p:attrName>
                                        </p:attrNameLst>
                                      </p:cBhvr>
                                      <p:to>
                                        <p:clrVal>
                                          <a:srgbClr val="FF0000"/>
                                        </p:clrVal>
                                      </p:to>
                                    </p:set>
                                    <p:set>
                                      <p:cBhvr>
                                        <p:cTn id="114" dur="500" autoRev="1" fill="hold"/>
                                        <p:tgtEl>
                                          <p:spTgt spid="38974"/>
                                        </p:tgtEl>
                                        <p:attrNameLst>
                                          <p:attrName>fillcolor</p:attrName>
                                        </p:attrNameLst>
                                      </p:cBhvr>
                                      <p:to>
                                        <p:clrVal>
                                          <a:srgbClr val="FF0000"/>
                                        </p:clrVal>
                                      </p:to>
                                    </p:set>
                                    <p:set>
                                      <p:cBhvr>
                                        <p:cTn id="115" dur="500" autoRev="1" fill="hold"/>
                                        <p:tgtEl>
                                          <p:spTgt spid="3897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P spid="38934" grpId="0"/>
      <p:bldP spid="38954" grpId="0"/>
      <p:bldP spid="38974" grpId="0"/>
      <p:bldP spid="38974" grpId="1"/>
      <p:bldP spid="3899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ảng 6">
            <a:extLst>
              <a:ext uri="{FF2B5EF4-FFF2-40B4-BE49-F238E27FC236}">
                <a16:creationId xmlns:a16="http://schemas.microsoft.com/office/drawing/2014/main" id="{7AF08A12-4C66-6E1B-2006-E12E4F47228D}"/>
              </a:ext>
            </a:extLst>
          </p:cNvPr>
          <p:cNvGraphicFramePr>
            <a:graphicFrameLocks noGrp="1"/>
          </p:cNvGraphicFramePr>
          <p:nvPr>
            <p:extLst>
              <p:ext uri="{D42A27DB-BD31-4B8C-83A1-F6EECF244321}">
                <p14:modId xmlns:p14="http://schemas.microsoft.com/office/powerpoint/2010/main" val="2331913766"/>
              </p:ext>
            </p:extLst>
          </p:nvPr>
        </p:nvGraphicFramePr>
        <p:xfrm>
          <a:off x="416862" y="1294257"/>
          <a:ext cx="11249890" cy="5780975"/>
        </p:xfrm>
        <a:graphic>
          <a:graphicData uri="http://schemas.openxmlformats.org/drawingml/2006/table">
            <a:tbl>
              <a:tblPr firstRow="1" firstCol="1" bandRow="1">
                <a:tableStyleId>{5C22544A-7EE6-4342-B048-85BDC9FD1C3A}</a:tableStyleId>
              </a:tblPr>
              <a:tblGrid>
                <a:gridCol w="687709">
                  <a:extLst>
                    <a:ext uri="{9D8B030D-6E8A-4147-A177-3AD203B41FA5}">
                      <a16:colId xmlns:a16="http://schemas.microsoft.com/office/drawing/2014/main" val="3332097868"/>
                    </a:ext>
                  </a:extLst>
                </a:gridCol>
                <a:gridCol w="8044903">
                  <a:extLst>
                    <a:ext uri="{9D8B030D-6E8A-4147-A177-3AD203B41FA5}">
                      <a16:colId xmlns:a16="http://schemas.microsoft.com/office/drawing/2014/main" val="627044036"/>
                    </a:ext>
                  </a:extLst>
                </a:gridCol>
                <a:gridCol w="2517278">
                  <a:extLst>
                    <a:ext uri="{9D8B030D-6E8A-4147-A177-3AD203B41FA5}">
                      <a16:colId xmlns:a16="http://schemas.microsoft.com/office/drawing/2014/main" val="3910543557"/>
                    </a:ext>
                  </a:extLst>
                </a:gridCol>
              </a:tblGrid>
              <a:tr h="367002">
                <a:tc>
                  <a:txBody>
                    <a:bodyPr/>
                    <a:lstStyle/>
                    <a:p>
                      <a:pPr marL="0" marR="0">
                        <a:lnSpc>
                          <a:spcPct val="107000"/>
                        </a:lnSpc>
                        <a:spcBef>
                          <a:spcPts val="0"/>
                        </a:spcBef>
                        <a:spcAft>
                          <a:spcPts val="0"/>
                        </a:spcAft>
                        <a:tabLst>
                          <a:tab pos="1386840" algn="l"/>
                        </a:tabLst>
                      </a:pPr>
                      <a:r>
                        <a:rPr lang="en-US" sz="2400" dirty="0" err="1">
                          <a:effectLst/>
                          <a:latin typeface="Times New Roman" panose="02020603050405020304" pitchFamily="18" charset="0"/>
                          <a:cs typeface="Times New Roman" panose="02020603050405020304" pitchFamily="18" charset="0"/>
                        </a:rPr>
                        <a:t>Câu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tabLst>
                          <a:tab pos="1386840" algn="l"/>
                        </a:tabLst>
                      </a:pPr>
                      <a:r>
                        <a:rPr lang="en-US" sz="2400" dirty="0" err="1">
                          <a:effectLst/>
                          <a:latin typeface="Times New Roman" panose="02020603050405020304" pitchFamily="18" charset="0"/>
                          <a:ea typeface="+mn-ea"/>
                          <a:cs typeface="Times New Roman" panose="02020603050405020304" pitchFamily="18" charset="0"/>
                        </a:rPr>
                        <a:t>Thành</a:t>
                      </a:r>
                      <a:r>
                        <a:rPr lang="en-US" sz="2400" baseline="0" dirty="0">
                          <a:effectLst/>
                          <a:latin typeface="Times New Roman" panose="02020603050405020304" pitchFamily="18" charset="0"/>
                          <a:ea typeface="+mn-ea"/>
                          <a:cs typeface="Times New Roman" panose="02020603050405020304" pitchFamily="18" charset="0"/>
                        </a:rPr>
                        <a:t> </a:t>
                      </a:r>
                      <a:r>
                        <a:rPr lang="en-US" sz="2400" baseline="0" dirty="0" err="1">
                          <a:effectLst/>
                          <a:latin typeface="Times New Roman" panose="02020603050405020304" pitchFamily="18" charset="0"/>
                          <a:ea typeface="+mn-ea"/>
                          <a:cs typeface="Times New Roman" panose="02020603050405020304" pitchFamily="18" charset="0"/>
                        </a:rPr>
                        <a:t>phần</a:t>
                      </a:r>
                      <a:r>
                        <a:rPr lang="vi-VN" sz="2400" baseline="0" dirty="0">
                          <a:effectLst/>
                          <a:latin typeface="Times New Roman" panose="02020603050405020304" pitchFamily="18" charset="0"/>
                          <a:ea typeface="+mn-ea"/>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chêm xen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7000"/>
                        </a:lnSpc>
                        <a:spcBef>
                          <a:spcPts val="0"/>
                        </a:spcBef>
                        <a:spcAft>
                          <a:spcPts val="0"/>
                        </a:spcAft>
                        <a:buClrTx/>
                        <a:buSzTx/>
                        <a:buFontTx/>
                        <a:buNone/>
                        <a:tabLst>
                          <a:tab pos="1386840" algn="l"/>
                        </a:tabLst>
                        <a:defRPr/>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Bổ</a:t>
                      </a:r>
                      <a:r>
                        <a:rPr lang="vi-VN"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 sung nội dung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0317639"/>
                  </a:ext>
                </a:extLst>
              </a:tr>
              <a:tr h="940847">
                <a:tc>
                  <a:txBody>
                    <a:bodyPr/>
                    <a:lstStyle/>
                    <a:p>
                      <a:pPr marL="0" marR="0" algn="ctr">
                        <a:lnSpc>
                          <a:spcPct val="107000"/>
                        </a:lnSpc>
                        <a:spcBef>
                          <a:spcPts val="0"/>
                        </a:spcBef>
                        <a:spcAft>
                          <a:spcPts val="0"/>
                        </a:spcAft>
                        <a:tabLst>
                          <a:tab pos="1386840" algn="l"/>
                        </a:tabLst>
                      </a:pPr>
                      <a:r>
                        <a:rPr lang="en-US" sz="2800" dirty="0">
                          <a:effectLst/>
                          <a:latin typeface="Times New Roman" panose="02020603050405020304" pitchFamily="18" charset="0"/>
                          <a:cs typeface="Times New Roman" panose="02020603050405020304" pitchFamily="18" charset="0"/>
                        </a:rPr>
                        <a:t>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sz="22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2200" b="0" i="1" kern="1200" dirty="0">
                          <a:solidFill>
                            <a:schemeClr val="dk1"/>
                          </a:solidFill>
                          <a:effectLst/>
                          <a:latin typeface="Times New Roman" panose="02020603050405020304" pitchFamily="18" charset="0"/>
                          <a:ea typeface="+mn-ea"/>
                          <a:cs typeface="Times New Roman" panose="02020603050405020304" pitchFamily="18" charset="0"/>
                        </a:rPr>
                        <a:t>Hàng vạn người đọc rất tinh, đã thuộc ba bài thu này, mà không thuộc được các bài thu khác (của các tác giả khác)</a:t>
                      </a:r>
                    </a:p>
                    <a:p>
                      <a:r>
                        <a:rPr lang="vi-VN" sz="2200" b="0" i="0" kern="1200" dirty="0">
                          <a:solidFill>
                            <a:schemeClr val="dk1"/>
                          </a:solidFill>
                          <a:effectLst/>
                          <a:latin typeface="Times New Roman" panose="02020603050405020304" pitchFamily="18" charset="0"/>
                          <a:ea typeface="+mn-ea"/>
                          <a:cs typeface="Times New Roman" panose="02020603050405020304" pitchFamily="18" charset="0"/>
                        </a:rPr>
                        <a:t>            (Xuân Diệu, Nhà thơ của quê hương làng cảnh Việt Nam)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tabLst>
                          <a:tab pos="138684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2818011"/>
                  </a:ext>
                </a:extLst>
              </a:tr>
              <a:tr h="1596588">
                <a:tc>
                  <a:txBody>
                    <a:bodyPr/>
                    <a:lstStyle/>
                    <a:p>
                      <a:pPr marL="0" marR="0" algn="ctr">
                        <a:lnSpc>
                          <a:spcPct val="107000"/>
                        </a:lnSpc>
                        <a:spcBef>
                          <a:spcPts val="0"/>
                        </a:spcBef>
                        <a:spcAft>
                          <a:spcPts val="0"/>
                        </a:spcAft>
                        <a:tabLst>
                          <a:tab pos="1386840" algn="l"/>
                        </a:tabLst>
                      </a:pPr>
                      <a:r>
                        <a:rPr lang="en-US" sz="2800">
                          <a:effectLst/>
                          <a:latin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sz="2400" b="0" i="0" kern="1200" dirty="0">
                          <a:solidFill>
                            <a:srgbClr val="27AAE1"/>
                          </a:solidFill>
                          <a:effectLst/>
                          <a:latin typeface="+mj-lt"/>
                          <a:ea typeface="+mn-ea"/>
                          <a:cs typeface="+mn-cs"/>
                        </a:rPr>
                        <a:t>  </a:t>
                      </a:r>
                      <a:r>
                        <a:rPr lang="vi-VN" sz="2200" b="0" i="1" kern="1200" dirty="0">
                          <a:solidFill>
                            <a:schemeClr val="dk1"/>
                          </a:solidFill>
                          <a:effectLst/>
                          <a:latin typeface="Times New Roman" panose="02020603050405020304" pitchFamily="18" charset="0"/>
                          <a:ea typeface="+mn-ea"/>
                          <a:cs typeface="Times New Roman" panose="02020603050405020304" pitchFamily="18" charset="0"/>
                        </a:rPr>
                        <a:t>Có về thăm “Vườn Bùi chốn cũ” – đây là “xứ Vườn Bùi” theo đồng bào gọi cả vùng Trung Lương nằm trong xã Yên Đổ cũ, chứ không phải chỉ là khu vườn của nhà ở cụ Nguyễn Khuyến – mới càng hiểu rõ bài “Ao thu lạnh lẽo nước trong veo”</a:t>
                      </a:r>
                    </a:p>
                    <a:p>
                      <a:r>
                        <a:rPr lang="vi-VN" sz="2200" b="0" i="0" kern="1200" dirty="0">
                          <a:solidFill>
                            <a:schemeClr val="dk1"/>
                          </a:solidFill>
                          <a:effectLst/>
                          <a:latin typeface="+mj-lt"/>
                          <a:ea typeface="+mn-ea"/>
                          <a:cs typeface="+mn-cs"/>
                        </a:rPr>
                        <a:t>                  (Xuân Diệu, Nhà thơ của quê hương làng cảnh Việt Nam)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tabLst>
                          <a:tab pos="138684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776639"/>
                  </a:ext>
                </a:extLst>
              </a:tr>
              <a:tr h="1329653">
                <a:tc>
                  <a:txBody>
                    <a:bodyPr/>
                    <a:lstStyle/>
                    <a:p>
                      <a:pPr marL="0" marR="0" algn="ctr">
                        <a:lnSpc>
                          <a:spcPct val="107000"/>
                        </a:lnSpc>
                        <a:spcBef>
                          <a:spcPts val="0"/>
                        </a:spcBef>
                        <a:spcAft>
                          <a:spcPts val="0"/>
                        </a:spcAft>
                        <a:tabLst>
                          <a:tab pos="1386840" algn="l"/>
                        </a:tabLst>
                      </a:pPr>
                      <a:r>
                        <a:rPr lang="en-US" sz="2800" dirty="0">
                          <a:effectLst/>
                          <a:latin typeface="Times New Roman" panose="02020603050405020304" pitchFamily="18" charset="0"/>
                          <a:cs typeface="Times New Roman" panose="02020603050405020304" pitchFamily="18" charset="0"/>
                        </a:rPr>
                        <a:t>c</a:t>
                      </a:r>
                      <a:r>
                        <a:rPr lang="vi-VN"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sz="2400" b="0" i="0" kern="1200" baseline="0" dirty="0">
                          <a:solidFill>
                            <a:schemeClr val="dk1"/>
                          </a:solidFill>
                          <a:effectLst/>
                          <a:latin typeface="+mj-lt"/>
                          <a:ea typeface="+mn-ea"/>
                          <a:cs typeface="Times New Roman" panose="02020603050405020304" pitchFamily="18" charset="0"/>
                        </a:rPr>
                        <a:t>  </a:t>
                      </a:r>
                      <a:r>
                        <a:rPr lang="vi-VN" sz="2200" b="0" i="1" kern="1200" dirty="0">
                          <a:solidFill>
                            <a:schemeClr val="dk1"/>
                          </a:solidFill>
                          <a:effectLst/>
                          <a:latin typeface="+mj-lt"/>
                          <a:ea typeface="+mn-ea"/>
                          <a:cs typeface="+mn-cs"/>
                        </a:rPr>
                        <a:t>Chiều hôm đó, bọn mèo ngạc nhiên khi không thấy con hải âu xuất hiện để xơi món yêu thích – món mực ống mà Xe-cret-ta-ri-ô chôm được từ bếp nhà hàng.</a:t>
                      </a:r>
                    </a:p>
                    <a:p>
                      <a:r>
                        <a:rPr lang="vi-VN" sz="2200" b="0" i="0" kern="1200" dirty="0">
                          <a:solidFill>
                            <a:schemeClr val="dk1"/>
                          </a:solidFill>
                          <a:effectLst/>
                          <a:latin typeface="+mj-lt"/>
                          <a:ea typeface="+mn-ea"/>
                          <a:cs typeface="+mn-cs"/>
                        </a:rPr>
                        <a:t>                         (Lu-I Xe-pun-ve-da, Chuyện con mèo dạy hải âu bay)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tabLst>
                          <a:tab pos="138684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3707702"/>
                  </a:ext>
                </a:extLst>
              </a:tr>
              <a:tr h="1329653">
                <a:tc>
                  <a:txBody>
                    <a:bodyPr/>
                    <a:lstStyle/>
                    <a:p>
                      <a:pPr marL="0" marR="0" algn="ctr">
                        <a:lnSpc>
                          <a:spcPct val="107000"/>
                        </a:lnSpc>
                        <a:spcBef>
                          <a:spcPts val="0"/>
                        </a:spcBef>
                        <a:spcAft>
                          <a:spcPts val="0"/>
                        </a:spcAft>
                        <a:tabLst>
                          <a:tab pos="1386840" algn="l"/>
                        </a:tabLs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d)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sz="2000" b="0" i="1" kern="1200" dirty="0">
                          <a:solidFill>
                            <a:schemeClr val="dk1"/>
                          </a:solidFill>
                          <a:effectLst/>
                          <a:latin typeface="Times New Roman" panose="02020603050405020304" pitchFamily="18" charset="0"/>
                          <a:ea typeface="+mn-ea"/>
                          <a:cs typeface="Times New Roman" panose="02020603050405020304" pitchFamily="18" charset="0"/>
                        </a:rPr>
                        <a:t>Đọc văn (phân tích, bình giảng, bình luận) tất yếu phải tôn trọng văn bản, từ ngôn từ đến hình tượng.</a:t>
                      </a:r>
                    </a:p>
                    <a:p>
                      <a:r>
                        <a:rPr lang="vi-VN" sz="2000" b="0" i="0" kern="1200" dirty="0">
                          <a:solidFill>
                            <a:schemeClr val="dk1"/>
                          </a:solidFill>
                          <a:effectLst/>
                          <a:latin typeface="Times New Roman" panose="02020603050405020304" pitchFamily="18" charset="0"/>
                          <a:ea typeface="+mn-ea"/>
                          <a:cs typeface="Times New Roman" panose="02020603050405020304" pitchFamily="18" charset="0"/>
                        </a:rPr>
                        <a:t>                                   (Trần Đình Sử, Đọc văn – cuộc chơi tìm ý nghĩa)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tab pos="1386840" algn="l"/>
                        </a:tabLst>
                        <a:defRP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ctr">
                        <a:lnSpc>
                          <a:spcPct val="107000"/>
                        </a:lnSpc>
                        <a:spcBef>
                          <a:spcPts val="0"/>
                        </a:spcBef>
                        <a:spcAft>
                          <a:spcPts val="0"/>
                        </a:spcAft>
                        <a:tabLst>
                          <a:tab pos="1386840" algn="l"/>
                        </a:tabLs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556486"/>
                  </a:ext>
                </a:extLst>
              </a:tr>
            </a:tbl>
          </a:graphicData>
        </a:graphic>
      </p:graphicFrame>
      <p:sp>
        <p:nvSpPr>
          <p:cNvPr id="8" name="Rectangle 1">
            <a:extLst>
              <a:ext uri="{FF2B5EF4-FFF2-40B4-BE49-F238E27FC236}">
                <a16:creationId xmlns:a16="http://schemas.microsoft.com/office/drawing/2014/main" id="{7553BFAC-A940-7D5F-39A1-93DC7EBE01C3}"/>
              </a:ext>
            </a:extLst>
          </p:cNvPr>
          <p:cNvSpPr>
            <a:spLocks noChangeArrowheads="1"/>
          </p:cNvSpPr>
          <p:nvPr/>
        </p:nvSpPr>
        <p:spPr bwMode="auto">
          <a:xfrm>
            <a:off x="5857076" y="103264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387475" algn="l"/>
              </a:tabLst>
            </a:pP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7F1409B0-5BAE-5E37-D1B8-450FDA3D14CA}"/>
              </a:ext>
            </a:extLst>
          </p:cNvPr>
          <p:cNvSpPr txBox="1"/>
          <p:nvPr/>
        </p:nvSpPr>
        <p:spPr>
          <a:xfrm>
            <a:off x="181130" y="-59974"/>
            <a:ext cx="8448520" cy="830997"/>
          </a:xfrm>
          <a:prstGeom prst="rect">
            <a:avLst/>
          </a:prstGeom>
          <a:noFill/>
        </p:spPr>
        <p:txBody>
          <a:bodyPr wrap="square">
            <a:spAutoFit/>
          </a:bodyPr>
          <a:lstStyle/>
          <a:p>
            <a:pPr marL="0" marR="0" algn="just">
              <a:lnSpc>
                <a:spcPct val="150000"/>
              </a:lnSpc>
              <a:spcBef>
                <a:spcPts val="0"/>
              </a:spcBef>
              <a:spcAft>
                <a:spcPts val="0"/>
              </a:spcAft>
              <a:tabLst>
                <a:tab pos="2110105" algn="l"/>
              </a:tabLst>
            </a:pPr>
            <a:r>
              <a:rPr lang="vi-VN" sz="3200" b="1" dirty="0">
                <a:solidFill>
                  <a:srgbClr val="FF0000"/>
                </a:solidFill>
                <a:effectLst/>
                <a:latin typeface="Times New Roman" panose="02020603050405020304" pitchFamily="18" charset="0"/>
                <a:ea typeface="MS Mincho" panose="02020609040205080304" pitchFamily="49" charset="-128"/>
              </a:rPr>
              <a:t>Phiếu </a:t>
            </a:r>
            <a:r>
              <a:rPr lang="vi-VN" sz="3200" b="1" dirty="0">
                <a:solidFill>
                  <a:srgbClr val="FF0000"/>
                </a:solidFill>
                <a:latin typeface="Times New Roman" panose="02020603050405020304" pitchFamily="18" charset="0"/>
                <a:ea typeface="MS Mincho" panose="02020609040205080304" pitchFamily="49" charset="-128"/>
              </a:rPr>
              <a:t>b</a:t>
            </a:r>
            <a:r>
              <a:rPr lang="pt-BR" sz="3200" b="1" dirty="0">
                <a:solidFill>
                  <a:srgbClr val="FF0000"/>
                </a:solidFill>
                <a:effectLst/>
                <a:latin typeface="Times New Roman" panose="02020603050405020304" pitchFamily="18" charset="0"/>
                <a:ea typeface="MS Mincho" panose="02020609040205080304" pitchFamily="49" charset="-128"/>
              </a:rPr>
              <a:t>ài tập</a:t>
            </a:r>
            <a:r>
              <a:rPr lang="vi-VN" sz="3200" b="1" dirty="0">
                <a:solidFill>
                  <a:srgbClr val="FF0000"/>
                </a:solidFill>
                <a:effectLst/>
                <a:latin typeface="Times New Roman" panose="02020603050405020304" pitchFamily="18" charset="0"/>
                <a:ea typeface="MS Mincho" panose="02020609040205080304" pitchFamily="49" charset="-128"/>
              </a:rPr>
              <a:t> số 2 – BT 2/ trang 70:</a:t>
            </a:r>
            <a:endParaRPr lang="pt-BR" sz="3200" b="1" dirty="0">
              <a:solidFill>
                <a:srgbClr val="00B0F0"/>
              </a:solidFill>
              <a:effectLst/>
              <a:latin typeface="Times New Roman" panose="02020603050405020304" pitchFamily="18" charset="0"/>
              <a:ea typeface="MS Mincho" panose="02020609040205080304" pitchFamily="49" charset="-128"/>
            </a:endParaRPr>
          </a:p>
        </p:txBody>
      </p:sp>
      <p:sp>
        <p:nvSpPr>
          <p:cNvPr id="6" name="Hộp Văn bản 8">
            <a:extLst>
              <a:ext uri="{FF2B5EF4-FFF2-40B4-BE49-F238E27FC236}">
                <a16:creationId xmlns:a16="http://schemas.microsoft.com/office/drawing/2014/main" id="{7F1409B0-5BAE-5E37-D1B8-450FDA3D14CA}"/>
              </a:ext>
            </a:extLst>
          </p:cNvPr>
          <p:cNvSpPr txBox="1"/>
          <p:nvPr/>
        </p:nvSpPr>
        <p:spPr>
          <a:xfrm>
            <a:off x="558320" y="532503"/>
            <a:ext cx="11797510" cy="738664"/>
          </a:xfrm>
          <a:prstGeom prst="rect">
            <a:avLst/>
          </a:prstGeom>
          <a:noFill/>
        </p:spPr>
        <p:txBody>
          <a:bodyPr wrap="square">
            <a:spAutoFit/>
          </a:bodyPr>
          <a:lstStyle/>
          <a:p>
            <a:pPr algn="just">
              <a:lnSpc>
                <a:spcPct val="150000"/>
              </a:lnSpc>
              <a:tabLst>
                <a:tab pos="2110105" algn="l"/>
              </a:tabLst>
            </a:pPr>
            <a:r>
              <a:rPr lang="pt-BR" sz="2800" b="1" dirty="0">
                <a:latin typeface="Times New Roman" panose="02020603050405020304" pitchFamily="18" charset="0"/>
                <a:cs typeface="Times New Roman" panose="02020603050405020304" pitchFamily="18" charset="0"/>
              </a:rPr>
              <a:t>Tìm thành phần </a:t>
            </a:r>
            <a:r>
              <a:rPr lang="vi-VN" sz="2800" b="1" dirty="0">
                <a:latin typeface="Times New Roman" panose="02020603050405020304" pitchFamily="18" charset="0"/>
                <a:cs typeface="Times New Roman" panose="02020603050405020304" pitchFamily="18" charset="0"/>
              </a:rPr>
              <a:t>chêm xen và cho biết chúng làm rõ thêm nội dung gì ?</a:t>
            </a:r>
            <a:endParaRPr lang="pt-BR" sz="2800" b="1" dirty="0">
              <a:solidFill>
                <a:srgbClr val="00B0F0"/>
              </a:solidFill>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2" name="Rectangle 1"/>
          <p:cNvSpPr/>
          <p:nvPr/>
        </p:nvSpPr>
        <p:spPr>
          <a:xfrm>
            <a:off x="4695616"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33291145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p:nvPr/>
        </p:nvSpPr>
        <p:spPr>
          <a:xfrm>
            <a:off x="-10109" y="172341"/>
            <a:ext cx="4081613" cy="6685658"/>
          </a:xfrm>
          <a:custGeom>
            <a:avLst/>
            <a:gdLst/>
            <a:ahLst/>
            <a:cxnLst/>
            <a:rect l="l" t="t" r="r" b="b"/>
            <a:pathLst>
              <a:path w="4081613" h="6685658" extrusionOk="0">
                <a:moveTo>
                  <a:pt x="0" y="0"/>
                </a:moveTo>
                <a:lnTo>
                  <a:pt x="4081613" y="6685658"/>
                </a:lnTo>
                <a:lnTo>
                  <a:pt x="0" y="6685658"/>
                </a:lnTo>
                <a:close/>
              </a:path>
            </a:pathLst>
          </a:custGeom>
          <a:solidFill>
            <a:srgbClr val="1498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3"/>
          <p:cNvSpPr txBox="1"/>
          <p:nvPr/>
        </p:nvSpPr>
        <p:spPr>
          <a:xfrm>
            <a:off x="4091722" y="187580"/>
            <a:ext cx="7240554" cy="707886"/>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err="1">
                <a:solidFill>
                  <a:schemeClr val="lt1"/>
                </a:solidFill>
                <a:latin typeface="Times New Roman"/>
                <a:ea typeface="Times New Roman"/>
                <a:cs typeface="Times New Roman"/>
                <a:sym typeface="Times New Roman"/>
              </a:rPr>
              <a:t>HOẠT</a:t>
            </a:r>
            <a:r>
              <a:rPr lang="en-US" sz="4000" b="1" i="0" u="none" strike="noStrike" cap="none" dirty="0">
                <a:solidFill>
                  <a:schemeClr val="lt1"/>
                </a:solidFill>
                <a:latin typeface="Times New Roman"/>
                <a:ea typeface="Times New Roman"/>
                <a:cs typeface="Times New Roman"/>
                <a:sym typeface="Times New Roman"/>
              </a:rPr>
              <a:t> </a:t>
            </a:r>
            <a:r>
              <a:rPr lang="en-US" sz="4000" b="1" i="0" u="none" strike="noStrike" cap="none" dirty="0" err="1">
                <a:solidFill>
                  <a:schemeClr val="lt1"/>
                </a:solidFill>
                <a:latin typeface="Times New Roman"/>
                <a:ea typeface="Times New Roman"/>
                <a:cs typeface="Times New Roman"/>
                <a:sym typeface="Times New Roman"/>
              </a:rPr>
              <a:t>ĐỘNG</a:t>
            </a:r>
            <a:r>
              <a:rPr lang="en-US" sz="4000" b="1" i="0" u="none" strike="noStrike" cap="none" dirty="0">
                <a:solidFill>
                  <a:schemeClr val="lt1"/>
                </a:solidFill>
                <a:latin typeface="Times New Roman"/>
                <a:ea typeface="Times New Roman"/>
                <a:cs typeface="Times New Roman"/>
                <a:sym typeface="Times New Roman"/>
              </a:rPr>
              <a:t> </a:t>
            </a:r>
            <a:r>
              <a:rPr lang="en-US" sz="4000" b="1" i="0" u="none" strike="noStrike" cap="none" dirty="0" err="1">
                <a:solidFill>
                  <a:schemeClr val="lt1"/>
                </a:solidFill>
                <a:latin typeface="Times New Roman"/>
                <a:ea typeface="Times New Roman"/>
                <a:cs typeface="Times New Roman"/>
                <a:sym typeface="Times New Roman"/>
              </a:rPr>
              <a:t>NHÓM</a:t>
            </a:r>
            <a:r>
              <a:rPr lang="en-US" sz="4000" b="1" i="0" u="none" strike="noStrike" cap="none" dirty="0">
                <a:solidFill>
                  <a:schemeClr val="lt1"/>
                </a:solidFill>
                <a:latin typeface="Times New Roman"/>
                <a:ea typeface="Times New Roman"/>
                <a:cs typeface="Times New Roman"/>
                <a:sym typeface="Times New Roman"/>
              </a:rPr>
              <a:t> </a:t>
            </a:r>
            <a:endParaRPr dirty="0"/>
          </a:p>
        </p:txBody>
      </p:sp>
      <p:sp>
        <p:nvSpPr>
          <p:cNvPr id="122" name="Google Shape;122;p3"/>
          <p:cNvSpPr/>
          <p:nvPr/>
        </p:nvSpPr>
        <p:spPr>
          <a:xfrm>
            <a:off x="0" y="0"/>
            <a:ext cx="2024743" cy="6858000"/>
          </a:xfrm>
          <a:custGeom>
            <a:avLst/>
            <a:gdLst/>
            <a:ahLst/>
            <a:cxnLst/>
            <a:rect l="l" t="t" r="r" b="b"/>
            <a:pathLst>
              <a:path w="6096000" h="6858000" extrusionOk="0">
                <a:moveTo>
                  <a:pt x="6081502" y="0"/>
                </a:moveTo>
                <a:lnTo>
                  <a:pt x="6096000" y="0"/>
                </a:lnTo>
                <a:lnTo>
                  <a:pt x="6096000" y="12807"/>
                </a:lnTo>
                <a:close/>
                <a:moveTo>
                  <a:pt x="0" y="0"/>
                </a:moveTo>
                <a:lnTo>
                  <a:pt x="6057826" y="0"/>
                </a:lnTo>
                <a:lnTo>
                  <a:pt x="0" y="6858000"/>
                </a:lnTo>
                <a:lnTo>
                  <a:pt x="0" y="6858000"/>
                </a:lnTo>
                <a:close/>
              </a:path>
            </a:pathLst>
          </a:custGeom>
          <a:solidFill>
            <a:srgbClr val="1498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3"/>
          <p:cNvSpPr/>
          <p:nvPr/>
        </p:nvSpPr>
        <p:spPr>
          <a:xfrm>
            <a:off x="2024743" y="1087686"/>
            <a:ext cx="9490944" cy="2553586"/>
          </a:xfrm>
          <a:prstGeom prst="wedgeEllipseCallout">
            <a:avLst>
              <a:gd name="adj1" fmla="val -20833"/>
              <a:gd name="adj2" fmla="val 62500"/>
            </a:avLst>
          </a:prstGeom>
          <a:solidFill>
            <a:srgbClr val="1498E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endParaRPr lang="en-US" sz="2800" dirty="0">
              <a:latin typeface="Times New Roman" panose="02020603050405020304" pitchFamily="18" charset="0"/>
              <a:cs typeface="Times New Roman" panose="02020603050405020304" pitchFamily="18" charset="0"/>
            </a:endParaRPr>
          </a:p>
          <a:p>
            <a:r>
              <a:rPr lang="en-US" sz="28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Hình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thức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nhóm</a:t>
            </a:r>
            <a:r>
              <a:rPr lang="en-US" sz="2400" b="1" dirty="0">
                <a:solidFill>
                  <a:schemeClr val="bg1"/>
                </a:solidFill>
                <a:latin typeface="Times New Roman" panose="02020603050405020304" pitchFamily="18" charset="0"/>
                <a:cs typeface="Times New Roman" panose="02020603050405020304" pitchFamily="18" charset="0"/>
              </a:rPr>
              <a:t> 4</a:t>
            </a:r>
          </a:p>
          <a:p>
            <a:r>
              <a:rPr lang="vi-VN" sz="2400" b="1" dirty="0">
                <a:solidFill>
                  <a:schemeClr val="bg1"/>
                </a:solidFill>
                <a:latin typeface="Times New Roman" panose="02020603050405020304" pitchFamily="18" charset="0"/>
                <a:cs typeface="Times New Roman" panose="02020603050405020304" pitchFamily="18" charset="0"/>
              </a:rPr>
              <a:t>- K</a:t>
            </a:r>
            <a:r>
              <a:rPr lang="en-US" sz="2400" b="1" dirty="0">
                <a:solidFill>
                  <a:schemeClr val="bg1"/>
                </a:solidFill>
                <a:latin typeface="Times New Roman" panose="02020603050405020304" pitchFamily="18" charset="0"/>
                <a:cs typeface="Times New Roman" panose="02020603050405020304" pitchFamily="18" charset="0"/>
              </a:rPr>
              <a:t>ĩ </a:t>
            </a:r>
            <a:r>
              <a:rPr lang="en-US" sz="2400" b="1" dirty="0" err="1">
                <a:solidFill>
                  <a:schemeClr val="bg1"/>
                </a:solidFill>
                <a:latin typeface="Times New Roman" panose="02020603050405020304" pitchFamily="18" charset="0"/>
                <a:cs typeface="Times New Roman" panose="02020603050405020304" pitchFamily="18" charset="0"/>
              </a:rPr>
              <a:t>thuật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khăn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trải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bàn</a:t>
            </a:r>
            <a:endParaRPr lang="en-US" sz="2400" b="1" dirty="0">
              <a:solidFill>
                <a:schemeClr val="bg1"/>
              </a:solidFill>
              <a:latin typeface="Times New Roman" panose="02020603050405020304" pitchFamily="18" charset="0"/>
              <a:cs typeface="Times New Roman" panose="02020603050405020304" pitchFamily="18" charset="0"/>
            </a:endParaRPr>
          </a:p>
          <a:p>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Thời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gian</a:t>
            </a:r>
            <a:r>
              <a:rPr lang="en-US" sz="2400" b="1" dirty="0">
                <a:solidFill>
                  <a:schemeClr val="bg1"/>
                </a:solidFill>
                <a:latin typeface="Times New Roman" panose="02020603050405020304" pitchFamily="18" charset="0"/>
                <a:cs typeface="Times New Roman" panose="02020603050405020304" pitchFamily="18" charset="0"/>
              </a:rPr>
              <a:t>: 3 </a:t>
            </a:r>
            <a:r>
              <a:rPr lang="en-US" sz="2400" b="1" dirty="0" err="1">
                <a:solidFill>
                  <a:schemeClr val="bg1"/>
                </a:solidFill>
                <a:latin typeface="Times New Roman" panose="02020603050405020304" pitchFamily="18" charset="0"/>
                <a:cs typeface="Times New Roman" panose="02020603050405020304" pitchFamily="18" charset="0"/>
              </a:rPr>
              <a:t>phút</a:t>
            </a:r>
            <a:endParaRPr lang="en-US" sz="2400" b="1" dirty="0">
              <a:solidFill>
                <a:schemeClr val="bg1"/>
              </a:solidFill>
              <a:latin typeface="Times New Roman" panose="02020603050405020304" pitchFamily="18" charset="0"/>
              <a:cs typeface="Times New Roman" panose="02020603050405020304" pitchFamily="18" charset="0"/>
            </a:endParaRPr>
          </a:p>
          <a:p>
            <a:pPr lvl="0" algn="just">
              <a:tabLst>
                <a:tab pos="2110105" algn="l"/>
              </a:tabLst>
            </a:pP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Nội</a:t>
            </a:r>
            <a:r>
              <a:rPr lang="en-US" sz="2400" b="1" dirty="0">
                <a:solidFill>
                  <a:schemeClr val="bg1"/>
                </a:solidFill>
                <a:latin typeface="Times New Roman" panose="02020603050405020304" pitchFamily="18" charset="0"/>
                <a:cs typeface="Times New Roman" panose="02020603050405020304" pitchFamily="18" charset="0"/>
              </a:rPr>
              <a:t> dung: </a:t>
            </a:r>
            <a:r>
              <a:rPr lang="pt-BR" sz="2400" b="1" dirty="0">
                <a:solidFill>
                  <a:schemeClr val="bg1"/>
                </a:solidFill>
                <a:latin typeface="Times New Roman" panose="02020603050405020304" pitchFamily="18" charset="0"/>
                <a:cs typeface="Times New Roman" panose="02020603050405020304" pitchFamily="18" charset="0"/>
              </a:rPr>
              <a:t>Tìm và nêu nội dung bổ sung của thành phần </a:t>
            </a:r>
            <a:r>
              <a:rPr lang="vi-VN" sz="2400" b="1" dirty="0">
                <a:solidFill>
                  <a:schemeClr val="bg1"/>
                </a:solidFill>
                <a:latin typeface="Times New Roman" panose="02020603050405020304" pitchFamily="18" charset="0"/>
                <a:cs typeface="Times New Roman" panose="02020603050405020304" pitchFamily="18" charset="0"/>
              </a:rPr>
              <a:t>chêm xen trong bài tập 2 trang 70</a:t>
            </a:r>
            <a:endParaRPr lang="pt-BR" sz="24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125" name="Google Shape;125;p3"/>
          <p:cNvPicPr preferRelativeResize="0"/>
          <p:nvPr/>
        </p:nvPicPr>
        <p:blipFill rotWithShape="1">
          <a:blip r:embed="rId3">
            <a:alphaModFix/>
          </a:blip>
          <a:srcRect/>
          <a:stretch/>
        </p:blipFill>
        <p:spPr>
          <a:xfrm>
            <a:off x="5093110" y="3269483"/>
            <a:ext cx="5889523" cy="3533713"/>
          </a:xfrm>
          <a:prstGeom prst="rect">
            <a:avLst/>
          </a:prstGeom>
          <a:noFill/>
          <a:ln>
            <a:noFill/>
          </a:ln>
        </p:spPr>
      </p:pic>
    </p:spTree>
    <p:extLst>
      <p:ext uri="{BB962C8B-B14F-4D97-AF65-F5344CB8AC3E}">
        <p14:creationId xmlns:p14="http://schemas.microsoft.com/office/powerpoint/2010/main" val="41092842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10" presetClass="entr" presetSubtype="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fade">
                                      <p:cBhvr>
                                        <p:cTn id="10" dur="2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ảng 6">
            <a:extLst>
              <a:ext uri="{FF2B5EF4-FFF2-40B4-BE49-F238E27FC236}">
                <a16:creationId xmlns:a16="http://schemas.microsoft.com/office/drawing/2014/main" id="{7AF08A12-4C66-6E1B-2006-E12E4F47228D}"/>
              </a:ext>
            </a:extLst>
          </p:cNvPr>
          <p:cNvGraphicFramePr>
            <a:graphicFrameLocks noGrp="1"/>
          </p:cNvGraphicFramePr>
          <p:nvPr>
            <p:extLst>
              <p:ext uri="{D42A27DB-BD31-4B8C-83A1-F6EECF244321}">
                <p14:modId xmlns:p14="http://schemas.microsoft.com/office/powerpoint/2010/main" val="4117454280"/>
              </p:ext>
            </p:extLst>
          </p:nvPr>
        </p:nvGraphicFramePr>
        <p:xfrm>
          <a:off x="181130" y="1265180"/>
          <a:ext cx="11734798" cy="5219736"/>
        </p:xfrm>
        <a:graphic>
          <a:graphicData uri="http://schemas.openxmlformats.org/drawingml/2006/table">
            <a:tbl>
              <a:tblPr firstRow="1" firstCol="1" bandRow="1">
                <a:tableStyleId>{5C22544A-7EE6-4342-B048-85BDC9FD1C3A}</a:tableStyleId>
              </a:tblPr>
              <a:tblGrid>
                <a:gridCol w="717351">
                  <a:extLst>
                    <a:ext uri="{9D8B030D-6E8A-4147-A177-3AD203B41FA5}">
                      <a16:colId xmlns:a16="http://schemas.microsoft.com/office/drawing/2014/main" val="3332097868"/>
                    </a:ext>
                  </a:extLst>
                </a:gridCol>
                <a:gridCol w="7602649">
                  <a:extLst>
                    <a:ext uri="{9D8B030D-6E8A-4147-A177-3AD203B41FA5}">
                      <a16:colId xmlns:a16="http://schemas.microsoft.com/office/drawing/2014/main" val="627044036"/>
                    </a:ext>
                  </a:extLst>
                </a:gridCol>
                <a:gridCol w="3414798">
                  <a:extLst>
                    <a:ext uri="{9D8B030D-6E8A-4147-A177-3AD203B41FA5}">
                      <a16:colId xmlns:a16="http://schemas.microsoft.com/office/drawing/2014/main" val="3910543557"/>
                    </a:ext>
                  </a:extLst>
                </a:gridCol>
              </a:tblGrid>
              <a:tr h="451354">
                <a:tc>
                  <a:txBody>
                    <a:bodyPr/>
                    <a:lstStyle/>
                    <a:p>
                      <a:pPr marL="0" marR="0">
                        <a:lnSpc>
                          <a:spcPct val="107000"/>
                        </a:lnSpc>
                        <a:spcBef>
                          <a:spcPts val="0"/>
                        </a:spcBef>
                        <a:spcAft>
                          <a:spcPts val="0"/>
                        </a:spcAft>
                        <a:tabLst>
                          <a:tab pos="1386840" algn="l"/>
                        </a:tabLst>
                      </a:pPr>
                      <a:r>
                        <a:rPr lang="en-US" sz="2400" dirty="0" err="1">
                          <a:effectLst/>
                          <a:latin typeface="Times New Roman" panose="02020603050405020304" pitchFamily="18" charset="0"/>
                          <a:cs typeface="Times New Roman" panose="02020603050405020304" pitchFamily="18" charset="0"/>
                        </a:rPr>
                        <a:t>Câu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tabLst>
                          <a:tab pos="1386840" algn="l"/>
                        </a:tabLst>
                      </a:pPr>
                      <a:r>
                        <a:rPr lang="en-US" sz="2800" dirty="0" err="1">
                          <a:effectLst/>
                          <a:latin typeface="Times New Roman" panose="02020603050405020304" pitchFamily="18" charset="0"/>
                          <a:ea typeface="+mn-ea"/>
                          <a:cs typeface="Times New Roman" panose="02020603050405020304" pitchFamily="18" charset="0"/>
                        </a:rPr>
                        <a:t>Thành</a:t>
                      </a:r>
                      <a:r>
                        <a:rPr lang="en-US" sz="2800" baseline="0" dirty="0">
                          <a:effectLst/>
                          <a:latin typeface="Times New Roman" panose="02020603050405020304" pitchFamily="18" charset="0"/>
                          <a:ea typeface="+mn-ea"/>
                          <a:cs typeface="Times New Roman" panose="02020603050405020304" pitchFamily="18" charset="0"/>
                        </a:rPr>
                        <a:t> </a:t>
                      </a:r>
                      <a:r>
                        <a:rPr lang="en-US" sz="2800" baseline="0" dirty="0" err="1">
                          <a:effectLst/>
                          <a:latin typeface="Times New Roman" panose="02020603050405020304" pitchFamily="18" charset="0"/>
                          <a:ea typeface="+mn-ea"/>
                          <a:cs typeface="Times New Roman" panose="02020603050405020304" pitchFamily="18" charset="0"/>
                        </a:rPr>
                        <a:t>phần</a:t>
                      </a:r>
                      <a:r>
                        <a:rPr lang="vi-VN" sz="2800" baseline="0" dirty="0">
                          <a:effectLst/>
                          <a:latin typeface="Times New Roman" panose="02020603050405020304" pitchFamily="18" charset="0"/>
                          <a:ea typeface="+mn-ea"/>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chêm xen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7000"/>
                        </a:lnSpc>
                        <a:spcBef>
                          <a:spcPts val="0"/>
                        </a:spcBef>
                        <a:spcAft>
                          <a:spcPts val="0"/>
                        </a:spcAft>
                        <a:buClrTx/>
                        <a:buSzTx/>
                        <a:buFontTx/>
                        <a:buNone/>
                        <a:tabLst>
                          <a:tab pos="1386840" algn="l"/>
                        </a:tabLst>
                        <a:defRPr/>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Bổ</a:t>
                      </a:r>
                      <a:r>
                        <a:rPr lang="vi-VN"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sung nội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0317639"/>
                  </a:ext>
                </a:extLst>
              </a:tr>
              <a:tr h="2482382">
                <a:tc>
                  <a:txBody>
                    <a:bodyPr/>
                    <a:lstStyle/>
                    <a:p>
                      <a:pPr marL="0" marR="0" algn="ctr">
                        <a:lnSpc>
                          <a:spcPct val="107000"/>
                        </a:lnSpc>
                        <a:spcBef>
                          <a:spcPts val="0"/>
                        </a:spcBef>
                        <a:spcAft>
                          <a:spcPts val="0"/>
                        </a:spcAft>
                        <a:tabLst>
                          <a:tab pos="1386840" algn="l"/>
                        </a:tabLst>
                      </a:pPr>
                      <a:r>
                        <a:rPr lang="en-US" sz="2800" dirty="0">
                          <a:effectLst/>
                          <a:latin typeface="Times New Roman" panose="02020603050405020304" pitchFamily="18" charset="0"/>
                          <a:cs typeface="Times New Roman" panose="02020603050405020304" pitchFamily="18" charset="0"/>
                        </a:rPr>
                        <a:t>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sz="25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2500" b="0" i="1" kern="1200" dirty="0">
                          <a:solidFill>
                            <a:srgbClr val="0070C0"/>
                          </a:solidFill>
                          <a:effectLst/>
                          <a:latin typeface="Times New Roman" panose="02020603050405020304" pitchFamily="18" charset="0"/>
                          <a:ea typeface="+mn-ea"/>
                          <a:cs typeface="Times New Roman" panose="02020603050405020304" pitchFamily="18" charset="0"/>
                        </a:rPr>
                        <a:t>Hàng vạn người đọc rất tinh, đã thuộc ba bài thu này, mà không thuộc được các bài thu khác </a:t>
                      </a:r>
                      <a:r>
                        <a:rPr lang="vi-VN" sz="2500" b="0" i="1" kern="1200" dirty="0">
                          <a:solidFill>
                            <a:srgbClr val="FF0000"/>
                          </a:solidFill>
                          <a:effectLst/>
                          <a:latin typeface="Times New Roman" panose="02020603050405020304" pitchFamily="18" charset="0"/>
                          <a:ea typeface="+mn-ea"/>
                          <a:cs typeface="Times New Roman" panose="02020603050405020304" pitchFamily="18" charset="0"/>
                        </a:rPr>
                        <a:t>(của các tác giả khác)</a:t>
                      </a:r>
                    </a:p>
                    <a:p>
                      <a:r>
                        <a:rPr lang="vi-VN" sz="2500" b="0" i="0" kern="1200" dirty="0">
                          <a:solidFill>
                            <a:schemeClr val="dk1"/>
                          </a:solidFill>
                          <a:effectLst/>
                          <a:latin typeface="Times New Roman" panose="02020603050405020304" pitchFamily="18" charset="0"/>
                          <a:ea typeface="+mn-ea"/>
                          <a:cs typeface="Times New Roman" panose="02020603050405020304" pitchFamily="18" charset="0"/>
                        </a:rPr>
                        <a:t> (Xuân Diệu, Nhà thơ của quê hương làng cảnh Việt Nam)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254000" algn="just">
                        <a:lnSpc>
                          <a:spcPct val="100000"/>
                        </a:lnSpc>
                        <a:spcAft>
                          <a:spcPts val="0"/>
                        </a:spcAft>
                      </a:pPr>
                      <a:r>
                        <a:rPr lang="pt-BR" sz="2500" dirty="0">
                          <a:effectLst/>
                          <a:latin typeface="Times New Roman" panose="02020603050405020304" pitchFamily="18" charset="0"/>
                          <a:ea typeface="Times New Roman" panose="02020603050405020304" pitchFamily="18" charset="0"/>
                        </a:rPr>
                        <a:t>-</a:t>
                      </a:r>
                      <a:r>
                        <a:rPr lang="vi-VN" sz="2500" dirty="0">
                          <a:effectLst/>
                          <a:latin typeface="Times New Roman" panose="02020603050405020304" pitchFamily="18" charset="0"/>
                          <a:ea typeface="Times New Roman" panose="02020603050405020304" pitchFamily="18" charset="0"/>
                        </a:rPr>
                        <a:t> </a:t>
                      </a:r>
                      <a:r>
                        <a:rPr lang="pt-BR" sz="2500" dirty="0">
                          <a:effectLst/>
                          <a:latin typeface="Times New Roman" panose="02020603050405020304" pitchFamily="18" charset="0"/>
                          <a:ea typeface="Times New Roman" panose="02020603050405020304" pitchFamily="18" charset="0"/>
                        </a:rPr>
                        <a:t>Làm rõ các bài thơ thu khác mà Xuân Diệu muốn nói đến là của các tác giả khác chứ không phải của Nguyễn Khuyến.</a:t>
                      </a:r>
                      <a:endParaRPr lang="vi-VN" sz="2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2818011"/>
                  </a:ext>
                </a:extLst>
              </a:tr>
              <a:tr h="1687397">
                <a:tc>
                  <a:txBody>
                    <a:bodyPr/>
                    <a:lstStyle/>
                    <a:p>
                      <a:pPr marL="0" marR="0" algn="ctr">
                        <a:lnSpc>
                          <a:spcPct val="107000"/>
                        </a:lnSpc>
                        <a:spcBef>
                          <a:spcPts val="0"/>
                        </a:spcBef>
                        <a:spcAft>
                          <a:spcPts val="0"/>
                        </a:spcAft>
                        <a:tabLst>
                          <a:tab pos="1386840" algn="l"/>
                        </a:tabLst>
                      </a:pPr>
                      <a:r>
                        <a:rPr lang="en-US" sz="2800">
                          <a:effectLst/>
                          <a:latin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sz="2500" b="0" i="0" kern="1200" dirty="0">
                          <a:solidFill>
                            <a:srgbClr val="27AAE1"/>
                          </a:solidFill>
                          <a:effectLst/>
                          <a:latin typeface="+mj-lt"/>
                          <a:ea typeface="+mn-ea"/>
                          <a:cs typeface="+mn-cs"/>
                        </a:rPr>
                        <a:t>  </a:t>
                      </a:r>
                      <a:r>
                        <a:rPr lang="vi-VN" sz="2500" b="0" i="1" kern="1200" dirty="0">
                          <a:solidFill>
                            <a:srgbClr val="0070C0"/>
                          </a:solidFill>
                          <a:effectLst/>
                          <a:latin typeface="Times New Roman" panose="02020603050405020304" pitchFamily="18" charset="0"/>
                          <a:ea typeface="+mn-ea"/>
                          <a:cs typeface="Times New Roman" panose="02020603050405020304" pitchFamily="18" charset="0"/>
                        </a:rPr>
                        <a:t>Có về thăm “Vườn Bùi chốn cũ</a:t>
                      </a:r>
                      <a:r>
                        <a:rPr lang="vi-VN" sz="2500" b="0" i="1" kern="1200" dirty="0">
                          <a:solidFill>
                            <a:schemeClr val="dk1"/>
                          </a:solidFill>
                          <a:effectLst/>
                          <a:latin typeface="Times New Roman" panose="02020603050405020304" pitchFamily="18" charset="0"/>
                          <a:ea typeface="+mn-ea"/>
                          <a:cs typeface="Times New Roman" panose="02020603050405020304" pitchFamily="18" charset="0"/>
                        </a:rPr>
                        <a:t>” – </a:t>
                      </a:r>
                      <a:r>
                        <a:rPr lang="vi-VN" sz="2500" b="0" i="1" kern="1200" dirty="0">
                          <a:solidFill>
                            <a:srgbClr val="FF0000"/>
                          </a:solidFill>
                          <a:effectLst/>
                          <a:latin typeface="Times New Roman" panose="02020603050405020304" pitchFamily="18" charset="0"/>
                          <a:ea typeface="+mn-ea"/>
                          <a:cs typeface="Times New Roman" panose="02020603050405020304" pitchFamily="18" charset="0"/>
                        </a:rPr>
                        <a:t>đây là “xứ Vườn Bùi” theo đồng bào gọi cả vùng Trung Lương nằm trong xã Yên Đổ cũ, chứ không phải chỉ là khu vườn của nhà ở cụ Nguyễn Khuyến</a:t>
                      </a:r>
                      <a:r>
                        <a:rPr lang="vi-VN" sz="2500" b="0" i="1" kern="1200" dirty="0">
                          <a:solidFill>
                            <a:schemeClr val="dk1"/>
                          </a:solidFill>
                          <a:effectLst/>
                          <a:latin typeface="Times New Roman" panose="02020603050405020304" pitchFamily="18" charset="0"/>
                          <a:ea typeface="+mn-ea"/>
                          <a:cs typeface="Times New Roman" panose="02020603050405020304" pitchFamily="18" charset="0"/>
                        </a:rPr>
                        <a:t> </a:t>
                      </a:r>
                      <a:r>
                        <a:rPr lang="vi-VN" sz="2500" b="0" i="1" kern="1200" dirty="0">
                          <a:solidFill>
                            <a:srgbClr val="0070C0"/>
                          </a:solidFill>
                          <a:effectLst/>
                          <a:latin typeface="Times New Roman" panose="02020603050405020304" pitchFamily="18" charset="0"/>
                          <a:ea typeface="+mn-ea"/>
                          <a:cs typeface="Times New Roman" panose="02020603050405020304" pitchFamily="18" charset="0"/>
                        </a:rPr>
                        <a:t>– mới càng hiểu rõ bài “Ao thu lạnh lẽo nước trong veo</a:t>
                      </a:r>
                      <a:r>
                        <a:rPr lang="vi-VN" sz="2500" b="0" i="1" kern="1200" dirty="0">
                          <a:solidFill>
                            <a:schemeClr val="dk1"/>
                          </a:solidFill>
                          <a:effectLst/>
                          <a:latin typeface="Times New Roman" panose="02020603050405020304" pitchFamily="18" charset="0"/>
                          <a:ea typeface="+mn-ea"/>
                          <a:cs typeface="Times New Roman" panose="02020603050405020304" pitchFamily="18" charset="0"/>
                        </a:rPr>
                        <a:t>”</a:t>
                      </a:r>
                    </a:p>
                    <a:p>
                      <a:r>
                        <a:rPr lang="vi-VN" sz="2500" b="0" i="0" kern="1200" dirty="0">
                          <a:solidFill>
                            <a:schemeClr val="dk1"/>
                          </a:solidFill>
                          <a:effectLst/>
                          <a:latin typeface="+mj-lt"/>
                          <a:ea typeface="+mn-ea"/>
                          <a:cs typeface="+mn-cs"/>
                        </a:rPr>
                        <a:t> (Xuân Diệu, Nhà thơ của quê hương làng cảnh Việt Nam)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254000" algn="just">
                        <a:lnSpc>
                          <a:spcPct val="100000"/>
                        </a:lnSpc>
                        <a:spcAft>
                          <a:spcPts val="0"/>
                        </a:spcAft>
                      </a:pPr>
                      <a:r>
                        <a:rPr lang="pt-BR" sz="2500" dirty="0">
                          <a:effectLst/>
                          <a:latin typeface="Times New Roman" panose="02020603050405020304" pitchFamily="18" charset="0"/>
                          <a:ea typeface="Times New Roman" panose="02020603050405020304" pitchFamily="18" charset="0"/>
                        </a:rPr>
                        <a:t>-</a:t>
                      </a:r>
                      <a:r>
                        <a:rPr lang="vi-VN" sz="2500" dirty="0">
                          <a:effectLst/>
                          <a:latin typeface="Times New Roman" panose="02020603050405020304" pitchFamily="18" charset="0"/>
                          <a:ea typeface="Times New Roman" panose="02020603050405020304" pitchFamily="18" charset="0"/>
                        </a:rPr>
                        <a:t> </a:t>
                      </a:r>
                      <a:r>
                        <a:rPr lang="pt-BR" sz="2500" dirty="0">
                          <a:effectLst/>
                          <a:latin typeface="Times New Roman" panose="02020603050405020304" pitchFamily="18" charset="0"/>
                          <a:ea typeface="Times New Roman" panose="02020603050405020304" pitchFamily="18" charset="0"/>
                        </a:rPr>
                        <a:t>Giải thích thêm vể cụm từ </a:t>
                      </a:r>
                      <a:r>
                        <a:rPr lang="pt-BR" sz="2500" i="1" dirty="0">
                          <a:effectLst/>
                          <a:latin typeface="Times New Roman" panose="02020603050405020304" pitchFamily="18" charset="0"/>
                          <a:ea typeface="Times New Roman" panose="02020603050405020304" pitchFamily="18" charset="0"/>
                        </a:rPr>
                        <a:t>Vườn Bùi chốn cũ</a:t>
                      </a:r>
                      <a:r>
                        <a:rPr lang="pt-BR" sz="2500" dirty="0">
                          <a:effectLst/>
                          <a:latin typeface="Times New Roman" panose="02020603050405020304" pitchFamily="18" charset="0"/>
                          <a:ea typeface="Times New Roman" panose="02020603050405020304" pitchFamily="18" charset="0"/>
                        </a:rPr>
                        <a:t> để người đọc không hiểu nhầm về phạm vi không gian được nói đến.</a:t>
                      </a:r>
                      <a:endParaRPr lang="vi-VN" sz="2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776639"/>
                  </a:ext>
                </a:extLst>
              </a:tr>
            </a:tbl>
          </a:graphicData>
        </a:graphic>
      </p:graphicFrame>
      <p:sp>
        <p:nvSpPr>
          <p:cNvPr id="8" name="Rectangle 1">
            <a:extLst>
              <a:ext uri="{FF2B5EF4-FFF2-40B4-BE49-F238E27FC236}">
                <a16:creationId xmlns:a16="http://schemas.microsoft.com/office/drawing/2014/main" id="{7553BFAC-A940-7D5F-39A1-93DC7EBE01C3}"/>
              </a:ext>
            </a:extLst>
          </p:cNvPr>
          <p:cNvSpPr>
            <a:spLocks noChangeArrowheads="1"/>
          </p:cNvSpPr>
          <p:nvPr/>
        </p:nvSpPr>
        <p:spPr bwMode="auto">
          <a:xfrm>
            <a:off x="5857076" y="103264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387475" algn="l"/>
              </a:tabLst>
            </a:pP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4695616" y="3244334"/>
            <a:ext cx="184731" cy="369332"/>
          </a:xfrm>
          <a:prstGeom prst="rect">
            <a:avLst/>
          </a:prstGeom>
        </p:spPr>
        <p:txBody>
          <a:bodyPr wrap="none">
            <a:spAutoFit/>
          </a:bodyPr>
          <a:lstStyle/>
          <a:p>
            <a:endParaRPr lang="en-US" dirty="0"/>
          </a:p>
        </p:txBody>
      </p:sp>
      <p:sp>
        <p:nvSpPr>
          <p:cNvPr id="10" name="Hộp Văn bản 8">
            <a:extLst>
              <a:ext uri="{FF2B5EF4-FFF2-40B4-BE49-F238E27FC236}">
                <a16:creationId xmlns:a16="http://schemas.microsoft.com/office/drawing/2014/main" id="{7F1409B0-5BAE-5E37-D1B8-450FDA3D14CA}"/>
              </a:ext>
            </a:extLst>
          </p:cNvPr>
          <p:cNvSpPr txBox="1"/>
          <p:nvPr/>
        </p:nvSpPr>
        <p:spPr>
          <a:xfrm>
            <a:off x="181130" y="-59974"/>
            <a:ext cx="8448520" cy="830997"/>
          </a:xfrm>
          <a:prstGeom prst="rect">
            <a:avLst/>
          </a:prstGeom>
          <a:noFill/>
        </p:spPr>
        <p:txBody>
          <a:bodyPr wrap="square">
            <a:spAutoFit/>
          </a:bodyPr>
          <a:lstStyle/>
          <a:p>
            <a:pPr marL="0" marR="0" algn="just">
              <a:lnSpc>
                <a:spcPct val="150000"/>
              </a:lnSpc>
              <a:spcBef>
                <a:spcPts val="0"/>
              </a:spcBef>
              <a:spcAft>
                <a:spcPts val="0"/>
              </a:spcAft>
              <a:tabLst>
                <a:tab pos="2110105" algn="l"/>
              </a:tabLst>
            </a:pPr>
            <a:r>
              <a:rPr lang="vi-VN" sz="3200" b="1" dirty="0">
                <a:solidFill>
                  <a:srgbClr val="FF0000"/>
                </a:solidFill>
                <a:effectLst/>
                <a:latin typeface="Times New Roman" panose="02020603050405020304" pitchFamily="18" charset="0"/>
                <a:ea typeface="MS Mincho" panose="02020609040205080304" pitchFamily="49" charset="-128"/>
              </a:rPr>
              <a:t>Phiếu </a:t>
            </a:r>
            <a:r>
              <a:rPr lang="vi-VN" sz="3200" b="1" dirty="0">
                <a:solidFill>
                  <a:srgbClr val="FF0000"/>
                </a:solidFill>
                <a:latin typeface="Times New Roman" panose="02020603050405020304" pitchFamily="18" charset="0"/>
                <a:ea typeface="MS Mincho" panose="02020609040205080304" pitchFamily="49" charset="-128"/>
              </a:rPr>
              <a:t>b</a:t>
            </a:r>
            <a:r>
              <a:rPr lang="pt-BR" sz="3200" b="1" dirty="0">
                <a:solidFill>
                  <a:srgbClr val="FF0000"/>
                </a:solidFill>
                <a:effectLst/>
                <a:latin typeface="Times New Roman" panose="02020603050405020304" pitchFamily="18" charset="0"/>
                <a:ea typeface="MS Mincho" panose="02020609040205080304" pitchFamily="49" charset="-128"/>
              </a:rPr>
              <a:t>ài tập</a:t>
            </a:r>
            <a:r>
              <a:rPr lang="vi-VN" sz="3200" b="1" dirty="0">
                <a:solidFill>
                  <a:srgbClr val="FF0000"/>
                </a:solidFill>
                <a:effectLst/>
                <a:latin typeface="Times New Roman" panose="02020603050405020304" pitchFamily="18" charset="0"/>
                <a:ea typeface="MS Mincho" panose="02020609040205080304" pitchFamily="49" charset="-128"/>
              </a:rPr>
              <a:t> số 2 – BT 2 -  trang 70:</a:t>
            </a:r>
            <a:endParaRPr lang="pt-BR" sz="3200" b="1" dirty="0">
              <a:solidFill>
                <a:srgbClr val="00B0F0"/>
              </a:solidFill>
              <a:effectLst/>
              <a:latin typeface="Times New Roman" panose="02020603050405020304" pitchFamily="18" charset="0"/>
              <a:ea typeface="MS Mincho" panose="02020609040205080304" pitchFamily="49" charset="-128"/>
            </a:endParaRPr>
          </a:p>
        </p:txBody>
      </p:sp>
      <p:sp>
        <p:nvSpPr>
          <p:cNvPr id="11" name="Hộp Văn bản 8">
            <a:extLst>
              <a:ext uri="{FF2B5EF4-FFF2-40B4-BE49-F238E27FC236}">
                <a16:creationId xmlns:a16="http://schemas.microsoft.com/office/drawing/2014/main" id="{7F1409B0-5BAE-5E37-D1B8-450FDA3D14CA}"/>
              </a:ext>
            </a:extLst>
          </p:cNvPr>
          <p:cNvSpPr txBox="1"/>
          <p:nvPr/>
        </p:nvSpPr>
        <p:spPr>
          <a:xfrm>
            <a:off x="558320" y="532503"/>
            <a:ext cx="11797510" cy="738664"/>
          </a:xfrm>
          <a:prstGeom prst="rect">
            <a:avLst/>
          </a:prstGeom>
          <a:noFill/>
        </p:spPr>
        <p:txBody>
          <a:bodyPr wrap="square">
            <a:spAutoFit/>
          </a:bodyPr>
          <a:lstStyle/>
          <a:p>
            <a:pPr algn="just">
              <a:lnSpc>
                <a:spcPct val="150000"/>
              </a:lnSpc>
              <a:tabLst>
                <a:tab pos="2110105" algn="l"/>
              </a:tabLst>
            </a:pPr>
            <a:r>
              <a:rPr lang="pt-BR" sz="2800" b="1" dirty="0">
                <a:latin typeface="Times New Roman" panose="02020603050405020304" pitchFamily="18" charset="0"/>
                <a:cs typeface="Times New Roman" panose="02020603050405020304" pitchFamily="18" charset="0"/>
              </a:rPr>
              <a:t>Tìm thành phần </a:t>
            </a:r>
            <a:r>
              <a:rPr lang="vi-VN" sz="2800" b="1" dirty="0">
                <a:latin typeface="Times New Roman" panose="02020603050405020304" pitchFamily="18" charset="0"/>
                <a:cs typeface="Times New Roman" panose="02020603050405020304" pitchFamily="18" charset="0"/>
              </a:rPr>
              <a:t>chêm xen và cho biết chúng làm rõ thêm nội dung gì ?</a:t>
            </a:r>
            <a:endParaRPr lang="pt-BR" sz="2800" b="1" dirty="0">
              <a:solidFill>
                <a:srgbClr val="00B0F0"/>
              </a:solidFill>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1312923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ảng 6">
            <a:extLst>
              <a:ext uri="{FF2B5EF4-FFF2-40B4-BE49-F238E27FC236}">
                <a16:creationId xmlns:a16="http://schemas.microsoft.com/office/drawing/2014/main" id="{7AF08A12-4C66-6E1B-2006-E12E4F47228D}"/>
              </a:ext>
            </a:extLst>
          </p:cNvPr>
          <p:cNvGraphicFramePr>
            <a:graphicFrameLocks noGrp="1"/>
          </p:cNvGraphicFramePr>
          <p:nvPr>
            <p:extLst>
              <p:ext uri="{D42A27DB-BD31-4B8C-83A1-F6EECF244321}">
                <p14:modId xmlns:p14="http://schemas.microsoft.com/office/powerpoint/2010/main" val="3166001289"/>
              </p:ext>
            </p:extLst>
          </p:nvPr>
        </p:nvGraphicFramePr>
        <p:xfrm>
          <a:off x="321080" y="1555867"/>
          <a:ext cx="11734798" cy="4474714"/>
        </p:xfrm>
        <a:graphic>
          <a:graphicData uri="http://schemas.openxmlformats.org/drawingml/2006/table">
            <a:tbl>
              <a:tblPr firstRow="1" firstCol="1" bandRow="1">
                <a:tableStyleId>{5C22544A-7EE6-4342-B048-85BDC9FD1C3A}</a:tableStyleId>
              </a:tblPr>
              <a:tblGrid>
                <a:gridCol w="717351">
                  <a:extLst>
                    <a:ext uri="{9D8B030D-6E8A-4147-A177-3AD203B41FA5}">
                      <a16:colId xmlns:a16="http://schemas.microsoft.com/office/drawing/2014/main" val="3332097868"/>
                    </a:ext>
                  </a:extLst>
                </a:gridCol>
                <a:gridCol w="7922689">
                  <a:extLst>
                    <a:ext uri="{9D8B030D-6E8A-4147-A177-3AD203B41FA5}">
                      <a16:colId xmlns:a16="http://schemas.microsoft.com/office/drawing/2014/main" val="627044036"/>
                    </a:ext>
                  </a:extLst>
                </a:gridCol>
                <a:gridCol w="3094758">
                  <a:extLst>
                    <a:ext uri="{9D8B030D-6E8A-4147-A177-3AD203B41FA5}">
                      <a16:colId xmlns:a16="http://schemas.microsoft.com/office/drawing/2014/main" val="3910543557"/>
                    </a:ext>
                  </a:extLst>
                </a:gridCol>
              </a:tblGrid>
              <a:tr h="451354">
                <a:tc>
                  <a:txBody>
                    <a:bodyPr/>
                    <a:lstStyle/>
                    <a:p>
                      <a:pPr marL="0" marR="0">
                        <a:lnSpc>
                          <a:spcPct val="107000"/>
                        </a:lnSpc>
                        <a:spcBef>
                          <a:spcPts val="0"/>
                        </a:spcBef>
                        <a:spcAft>
                          <a:spcPts val="0"/>
                        </a:spcAft>
                        <a:tabLst>
                          <a:tab pos="1386840" algn="l"/>
                        </a:tabLst>
                      </a:pPr>
                      <a:r>
                        <a:rPr lang="en-US" sz="2400" dirty="0" err="1">
                          <a:effectLst/>
                          <a:latin typeface="Times New Roman" panose="02020603050405020304" pitchFamily="18" charset="0"/>
                          <a:cs typeface="Times New Roman" panose="02020603050405020304" pitchFamily="18" charset="0"/>
                        </a:rPr>
                        <a:t>Câu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tabLst>
                          <a:tab pos="1386840" algn="l"/>
                        </a:tabLst>
                      </a:pPr>
                      <a:r>
                        <a:rPr lang="en-US" sz="2800" dirty="0" err="1">
                          <a:effectLst/>
                          <a:latin typeface="Times New Roman" panose="02020603050405020304" pitchFamily="18" charset="0"/>
                          <a:ea typeface="+mn-ea"/>
                          <a:cs typeface="Times New Roman" panose="02020603050405020304" pitchFamily="18" charset="0"/>
                        </a:rPr>
                        <a:t>Thành</a:t>
                      </a:r>
                      <a:r>
                        <a:rPr lang="en-US" sz="2800" baseline="0" dirty="0">
                          <a:effectLst/>
                          <a:latin typeface="Times New Roman" panose="02020603050405020304" pitchFamily="18" charset="0"/>
                          <a:ea typeface="+mn-ea"/>
                          <a:cs typeface="Times New Roman" panose="02020603050405020304" pitchFamily="18" charset="0"/>
                        </a:rPr>
                        <a:t> </a:t>
                      </a:r>
                      <a:r>
                        <a:rPr lang="en-US" sz="2800" baseline="0" dirty="0" err="1">
                          <a:effectLst/>
                          <a:latin typeface="Times New Roman" panose="02020603050405020304" pitchFamily="18" charset="0"/>
                          <a:ea typeface="+mn-ea"/>
                          <a:cs typeface="Times New Roman" panose="02020603050405020304" pitchFamily="18" charset="0"/>
                        </a:rPr>
                        <a:t>phần</a:t>
                      </a:r>
                      <a:r>
                        <a:rPr lang="vi-VN" sz="2800" baseline="0" dirty="0">
                          <a:effectLst/>
                          <a:latin typeface="Times New Roman" panose="02020603050405020304" pitchFamily="18" charset="0"/>
                          <a:ea typeface="+mn-ea"/>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chêm xen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7000"/>
                        </a:lnSpc>
                        <a:spcBef>
                          <a:spcPts val="0"/>
                        </a:spcBef>
                        <a:spcAft>
                          <a:spcPts val="0"/>
                        </a:spcAft>
                        <a:buClrTx/>
                        <a:buSzTx/>
                        <a:buFontTx/>
                        <a:buNone/>
                        <a:tabLst>
                          <a:tab pos="1386840" algn="l"/>
                        </a:tabLst>
                        <a:defRPr/>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Bổ</a:t>
                      </a:r>
                      <a:r>
                        <a:rPr lang="vi-VN"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sung nội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0317639"/>
                  </a:ext>
                </a:extLst>
              </a:tr>
              <a:tr h="1719566">
                <a:tc>
                  <a:txBody>
                    <a:bodyPr/>
                    <a:lstStyle/>
                    <a:p>
                      <a:pPr marL="0" marR="0" algn="ctr">
                        <a:lnSpc>
                          <a:spcPct val="107000"/>
                        </a:lnSpc>
                        <a:spcBef>
                          <a:spcPts val="0"/>
                        </a:spcBef>
                        <a:spcAft>
                          <a:spcPts val="0"/>
                        </a:spcAft>
                        <a:tabLst>
                          <a:tab pos="1386840" algn="l"/>
                        </a:tabLst>
                      </a:pPr>
                      <a:r>
                        <a:rPr lang="vi-VN" sz="2800" dirty="0">
                          <a:effectLst/>
                          <a:latin typeface="Times New Roman" panose="02020603050405020304" pitchFamily="18" charset="0"/>
                          <a:cs typeface="Times New Roman" panose="02020603050405020304" pitchFamily="18" charset="0"/>
                        </a:rPr>
                        <a:t>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sz="22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b="0" i="1" kern="1200" dirty="0">
                          <a:solidFill>
                            <a:schemeClr val="dk1"/>
                          </a:solidFill>
                          <a:effectLst/>
                          <a:latin typeface="Times New Roman" panose="02020603050405020304" pitchFamily="18" charset="0"/>
                          <a:ea typeface="+mn-ea"/>
                          <a:cs typeface="Times New Roman" panose="02020603050405020304" pitchFamily="18" charset="0"/>
                        </a:rPr>
                        <a:t>Chiều hôm đó, bọn mèo ngạc nhiên khi không thấy con hải âu xuất hiện để xơi món yêu thích – món mực ống mà Xe-cret-ta-ri-ô chôm được từ bếp nhà hàng.</a:t>
                      </a:r>
                    </a:p>
                    <a:p>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               (Lu-I Xe-pun-ve-da, Chuyện con mèo dạy hải âu bay)</a:t>
                      </a:r>
                    </a:p>
                    <a:p>
                      <a:endParaRPr lang="vi-VN" sz="24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tabLst>
                          <a:tab pos="1386840" algn="l"/>
                        </a:tabLst>
                      </a:pPr>
                      <a:r>
                        <a:rPr lang="en-US" sz="2400" dirty="0" err="1">
                          <a:solidFill>
                            <a:srgbClr val="000000"/>
                          </a:solidFill>
                          <a:effectLst/>
                          <a:latin typeface="Times New Roman" panose="02020603050405020304" pitchFamily="18" charset="0"/>
                          <a:ea typeface="Times New Roman" panose="02020603050405020304" pitchFamily="18" charset="0"/>
                        </a:rPr>
                        <a:t>Bổ</a:t>
                      </a:r>
                      <a:r>
                        <a:rPr lang="en-US" sz="2400" dirty="0">
                          <a:solidFill>
                            <a:srgbClr val="000000"/>
                          </a:solidFill>
                          <a:effectLst/>
                          <a:latin typeface="Times New Roman" panose="02020603050405020304" pitchFamily="18" charset="0"/>
                          <a:ea typeface="Times New Roman" panose="02020603050405020304" pitchFamily="18" charset="0"/>
                        </a:rPr>
                        <a:t> sung </a:t>
                      </a:r>
                      <a:r>
                        <a:rPr lang="en-US" sz="2400" dirty="0" err="1">
                          <a:solidFill>
                            <a:srgbClr val="000000"/>
                          </a:solidFill>
                          <a:effectLst/>
                          <a:latin typeface="Times New Roman" panose="02020603050405020304" pitchFamily="18" charset="0"/>
                          <a:ea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rõ</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món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hải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âu</a:t>
                      </a:r>
                      <a:r>
                        <a:rPr lang="en-US" sz="2400" dirty="0">
                          <a:solidFill>
                            <a:srgbClr val="000000"/>
                          </a:solidFill>
                          <a:effectLst/>
                          <a:latin typeface="Tahoma" panose="020B0604030504040204"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2818011"/>
                  </a:ext>
                </a:extLst>
              </a:tr>
              <a:tr h="1687397">
                <a:tc>
                  <a:txBody>
                    <a:bodyPr/>
                    <a:lstStyle/>
                    <a:p>
                      <a:pPr marL="0" marR="0" algn="ctr">
                        <a:lnSpc>
                          <a:spcPct val="107000"/>
                        </a:lnSpc>
                        <a:spcBef>
                          <a:spcPts val="0"/>
                        </a:spcBef>
                        <a:spcAft>
                          <a:spcPts val="0"/>
                        </a:spcAft>
                        <a:tabLst>
                          <a:tab pos="1386840" algn="l"/>
                        </a:tabLst>
                      </a:pPr>
                      <a:r>
                        <a:rPr lang="vi-VN" sz="2800" dirty="0">
                          <a:effectLst/>
                          <a:latin typeface="Times New Roman" panose="02020603050405020304" pitchFamily="18" charset="0"/>
                          <a:cs typeface="Times New Roman" panose="02020603050405020304" pitchFamily="18" charset="0"/>
                        </a:rPr>
                        <a:t>d</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b="0" i="0" kern="1200" baseline="0" dirty="0">
                          <a:solidFill>
                            <a:srgbClr val="27AAE1"/>
                          </a:solidFill>
                          <a:effectLst/>
                          <a:latin typeface="+mj-lt"/>
                          <a:ea typeface="+mn-ea"/>
                          <a:cs typeface="+mn-cs"/>
                        </a:rPr>
                        <a:t>  </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Đọc văn (phân tích, bình giảng, bình luận) tất yếu phải tôn trọng văn bản, từ ngôn từ đến hình tượng.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(Trần Đình Sử, Đọc văn – cuộc chơi tìm ý nghĩa)</a:t>
                      </a:r>
                    </a:p>
                    <a:p>
                      <a:endParaRPr lang="vi-VN" sz="28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0"/>
                        </a:spcAft>
                      </a:pPr>
                      <a:r>
                        <a:rPr lang="pt-BR" sz="2400" dirty="0">
                          <a:effectLst/>
                          <a:latin typeface="Times New Roman" panose="02020603050405020304" pitchFamily="18" charset="0"/>
                          <a:ea typeface="Times New Roman" panose="02020603050405020304" pitchFamily="18" charset="0"/>
                        </a:rPr>
                        <a:t>Làm rõ hơn về các hoạt động có liên quan đến “đọc văn”, ý nói rằng phần tích, bình giảng, bình luận cũng là kết quả của việc đọc văn.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776639"/>
                  </a:ext>
                </a:extLst>
              </a:tr>
            </a:tbl>
          </a:graphicData>
        </a:graphic>
      </p:graphicFrame>
      <p:sp>
        <p:nvSpPr>
          <p:cNvPr id="8" name="Rectangle 1">
            <a:extLst>
              <a:ext uri="{FF2B5EF4-FFF2-40B4-BE49-F238E27FC236}">
                <a16:creationId xmlns:a16="http://schemas.microsoft.com/office/drawing/2014/main" id="{7553BFAC-A940-7D5F-39A1-93DC7EBE01C3}"/>
              </a:ext>
            </a:extLst>
          </p:cNvPr>
          <p:cNvSpPr>
            <a:spLocks noChangeArrowheads="1"/>
          </p:cNvSpPr>
          <p:nvPr/>
        </p:nvSpPr>
        <p:spPr bwMode="auto">
          <a:xfrm>
            <a:off x="5857076" y="103264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387475" algn="l"/>
              </a:tabLst>
            </a:pP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4695616" y="3244334"/>
            <a:ext cx="184731" cy="369332"/>
          </a:xfrm>
          <a:prstGeom prst="rect">
            <a:avLst/>
          </a:prstGeom>
        </p:spPr>
        <p:txBody>
          <a:bodyPr wrap="none">
            <a:spAutoFit/>
          </a:bodyPr>
          <a:lstStyle/>
          <a:p>
            <a:endParaRPr lang="en-US" dirty="0"/>
          </a:p>
        </p:txBody>
      </p:sp>
      <p:sp>
        <p:nvSpPr>
          <p:cNvPr id="10" name="Hộp Văn bản 8">
            <a:extLst>
              <a:ext uri="{FF2B5EF4-FFF2-40B4-BE49-F238E27FC236}">
                <a16:creationId xmlns:a16="http://schemas.microsoft.com/office/drawing/2014/main" id="{7F1409B0-5BAE-5E37-D1B8-450FDA3D14CA}"/>
              </a:ext>
            </a:extLst>
          </p:cNvPr>
          <p:cNvSpPr txBox="1"/>
          <p:nvPr/>
        </p:nvSpPr>
        <p:spPr>
          <a:xfrm>
            <a:off x="181130" y="-59974"/>
            <a:ext cx="8448520" cy="830997"/>
          </a:xfrm>
          <a:prstGeom prst="rect">
            <a:avLst/>
          </a:prstGeom>
          <a:noFill/>
        </p:spPr>
        <p:txBody>
          <a:bodyPr wrap="square">
            <a:spAutoFit/>
          </a:bodyPr>
          <a:lstStyle/>
          <a:p>
            <a:pPr marL="0" marR="0" algn="just">
              <a:lnSpc>
                <a:spcPct val="150000"/>
              </a:lnSpc>
              <a:spcBef>
                <a:spcPts val="0"/>
              </a:spcBef>
              <a:spcAft>
                <a:spcPts val="0"/>
              </a:spcAft>
              <a:tabLst>
                <a:tab pos="2110105" algn="l"/>
              </a:tabLst>
            </a:pPr>
            <a:r>
              <a:rPr lang="vi-VN" sz="3200" b="1" dirty="0">
                <a:solidFill>
                  <a:srgbClr val="FF0000"/>
                </a:solidFill>
                <a:effectLst/>
                <a:latin typeface="Times New Roman" panose="02020603050405020304" pitchFamily="18" charset="0"/>
                <a:ea typeface="MS Mincho" panose="02020609040205080304" pitchFamily="49" charset="-128"/>
              </a:rPr>
              <a:t>Phiếu </a:t>
            </a:r>
            <a:r>
              <a:rPr lang="vi-VN" sz="3200" b="1" dirty="0">
                <a:solidFill>
                  <a:srgbClr val="FF0000"/>
                </a:solidFill>
                <a:latin typeface="Times New Roman" panose="02020603050405020304" pitchFamily="18" charset="0"/>
                <a:ea typeface="MS Mincho" panose="02020609040205080304" pitchFamily="49" charset="-128"/>
              </a:rPr>
              <a:t>b</a:t>
            </a:r>
            <a:r>
              <a:rPr lang="pt-BR" sz="3200" b="1" dirty="0">
                <a:solidFill>
                  <a:srgbClr val="FF0000"/>
                </a:solidFill>
                <a:effectLst/>
                <a:latin typeface="Times New Roman" panose="02020603050405020304" pitchFamily="18" charset="0"/>
                <a:ea typeface="MS Mincho" panose="02020609040205080304" pitchFamily="49" charset="-128"/>
              </a:rPr>
              <a:t>ài tập</a:t>
            </a:r>
            <a:r>
              <a:rPr lang="vi-VN" sz="3200" b="1" dirty="0">
                <a:solidFill>
                  <a:srgbClr val="FF0000"/>
                </a:solidFill>
                <a:effectLst/>
                <a:latin typeface="Times New Roman" panose="02020603050405020304" pitchFamily="18" charset="0"/>
                <a:ea typeface="MS Mincho" panose="02020609040205080304" pitchFamily="49" charset="-128"/>
              </a:rPr>
              <a:t> số 2 – BT 2 -  trang 70:</a:t>
            </a:r>
            <a:endParaRPr lang="pt-BR" sz="3200" b="1" dirty="0">
              <a:solidFill>
                <a:srgbClr val="00B0F0"/>
              </a:solidFill>
              <a:effectLst/>
              <a:latin typeface="Times New Roman" panose="02020603050405020304" pitchFamily="18" charset="0"/>
              <a:ea typeface="MS Mincho" panose="02020609040205080304" pitchFamily="49" charset="-128"/>
            </a:endParaRPr>
          </a:p>
        </p:txBody>
      </p:sp>
      <p:sp>
        <p:nvSpPr>
          <p:cNvPr id="11" name="Hộp Văn bản 8">
            <a:extLst>
              <a:ext uri="{FF2B5EF4-FFF2-40B4-BE49-F238E27FC236}">
                <a16:creationId xmlns:a16="http://schemas.microsoft.com/office/drawing/2014/main" id="{7F1409B0-5BAE-5E37-D1B8-450FDA3D14CA}"/>
              </a:ext>
            </a:extLst>
          </p:cNvPr>
          <p:cNvSpPr txBox="1"/>
          <p:nvPr/>
        </p:nvSpPr>
        <p:spPr>
          <a:xfrm>
            <a:off x="558320" y="532503"/>
            <a:ext cx="11797510" cy="738664"/>
          </a:xfrm>
          <a:prstGeom prst="rect">
            <a:avLst/>
          </a:prstGeom>
          <a:noFill/>
        </p:spPr>
        <p:txBody>
          <a:bodyPr wrap="square">
            <a:spAutoFit/>
          </a:bodyPr>
          <a:lstStyle/>
          <a:p>
            <a:pPr algn="just">
              <a:lnSpc>
                <a:spcPct val="150000"/>
              </a:lnSpc>
              <a:tabLst>
                <a:tab pos="2110105" algn="l"/>
              </a:tabLst>
            </a:pPr>
            <a:r>
              <a:rPr lang="pt-BR" sz="2800" b="1" dirty="0">
                <a:latin typeface="Times New Roman" panose="02020603050405020304" pitchFamily="18" charset="0"/>
                <a:cs typeface="Times New Roman" panose="02020603050405020304" pitchFamily="18" charset="0"/>
              </a:rPr>
              <a:t>Tìm thành phần </a:t>
            </a:r>
            <a:r>
              <a:rPr lang="vi-VN" sz="2800" b="1" dirty="0">
                <a:latin typeface="Times New Roman" panose="02020603050405020304" pitchFamily="18" charset="0"/>
                <a:cs typeface="Times New Roman" panose="02020603050405020304" pitchFamily="18" charset="0"/>
              </a:rPr>
              <a:t>chêm xen và cho biết chúng làm rõ thêm nội dung gì ?</a:t>
            </a:r>
            <a:endParaRPr lang="pt-BR" sz="2800" b="1" dirty="0">
              <a:solidFill>
                <a:srgbClr val="00B0F0"/>
              </a:solidFill>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8848070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p:nvPr/>
        </p:nvSpPr>
        <p:spPr>
          <a:xfrm>
            <a:off x="-10109" y="172341"/>
            <a:ext cx="4081613" cy="6685658"/>
          </a:xfrm>
          <a:custGeom>
            <a:avLst/>
            <a:gdLst/>
            <a:ahLst/>
            <a:cxnLst/>
            <a:rect l="l" t="t" r="r" b="b"/>
            <a:pathLst>
              <a:path w="4081613" h="6685658" extrusionOk="0">
                <a:moveTo>
                  <a:pt x="0" y="0"/>
                </a:moveTo>
                <a:lnTo>
                  <a:pt x="4081613" y="6685658"/>
                </a:lnTo>
                <a:lnTo>
                  <a:pt x="0" y="6685658"/>
                </a:lnTo>
                <a:close/>
              </a:path>
            </a:pathLst>
          </a:custGeom>
          <a:solidFill>
            <a:srgbClr val="1498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3"/>
          <p:cNvSpPr/>
          <p:nvPr/>
        </p:nvSpPr>
        <p:spPr>
          <a:xfrm>
            <a:off x="0" y="0"/>
            <a:ext cx="2024743" cy="6858000"/>
          </a:xfrm>
          <a:custGeom>
            <a:avLst/>
            <a:gdLst/>
            <a:ahLst/>
            <a:cxnLst/>
            <a:rect l="l" t="t" r="r" b="b"/>
            <a:pathLst>
              <a:path w="6096000" h="6858000" extrusionOk="0">
                <a:moveTo>
                  <a:pt x="6081502" y="0"/>
                </a:moveTo>
                <a:lnTo>
                  <a:pt x="6096000" y="0"/>
                </a:lnTo>
                <a:lnTo>
                  <a:pt x="6096000" y="12807"/>
                </a:lnTo>
                <a:close/>
                <a:moveTo>
                  <a:pt x="0" y="0"/>
                </a:moveTo>
                <a:lnTo>
                  <a:pt x="6057826" y="0"/>
                </a:lnTo>
                <a:lnTo>
                  <a:pt x="0" y="6858000"/>
                </a:lnTo>
                <a:lnTo>
                  <a:pt x="0" y="6858000"/>
                </a:lnTo>
                <a:close/>
              </a:path>
            </a:pathLst>
          </a:custGeom>
          <a:solidFill>
            <a:srgbClr val="1498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3"/>
          <p:cNvSpPr/>
          <p:nvPr/>
        </p:nvSpPr>
        <p:spPr>
          <a:xfrm>
            <a:off x="1821773" y="456127"/>
            <a:ext cx="9359672" cy="1462961"/>
          </a:xfrm>
          <a:prstGeom prst="wedgeEllipseCallout">
            <a:avLst>
              <a:gd name="adj1" fmla="val -20833"/>
              <a:gd name="adj2" fmla="val 62500"/>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algn="ctr"/>
            <a:r>
              <a:rPr lang="vi-VN" sz="2800" b="1" dirty="0">
                <a:solidFill>
                  <a:srgbClr val="FF0000"/>
                </a:solidFill>
                <a:latin typeface="+mj-lt"/>
              </a:rPr>
              <a:t>Tìm các thành phần biệt lập trong những câu sau và xác định đó là loại thành phần biệt lập nào ?</a:t>
            </a:r>
            <a:endParaRPr lang="en-US" sz="2800" b="1" dirty="0">
              <a:solidFill>
                <a:srgbClr val="FF0000"/>
              </a:solidFill>
              <a:latin typeface="+mj-lt"/>
            </a:endParaRPr>
          </a:p>
        </p:txBody>
      </p:sp>
      <p:sp>
        <p:nvSpPr>
          <p:cNvPr id="7" name="Google Shape;121;p3"/>
          <p:cNvSpPr txBox="1"/>
          <p:nvPr/>
        </p:nvSpPr>
        <p:spPr>
          <a:xfrm>
            <a:off x="124690" y="2202874"/>
            <a:ext cx="11970327" cy="4801274"/>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t" anchorCtr="0">
            <a:spAutoFit/>
          </a:bodyPr>
          <a:lstStyle/>
          <a:p>
            <a:r>
              <a:rPr lang="vi-VN" sz="2400" dirty="0">
                <a:latin typeface="Times New Roman" panose="02020603050405020304" pitchFamily="18" charset="0"/>
                <a:cs typeface="Times New Roman" panose="02020603050405020304" pitchFamily="18" charset="0"/>
              </a:rPr>
              <a:t>a. </a:t>
            </a:r>
            <a:r>
              <a:rPr lang="vi-VN" sz="2400" i="1" dirty="0">
                <a:solidFill>
                  <a:srgbClr val="0070C0"/>
                </a:solidFill>
                <a:latin typeface="Times New Roman" panose="02020603050405020304" pitchFamily="18" charset="0"/>
                <a:cs typeface="Times New Roman" panose="02020603050405020304" pitchFamily="18" charset="0"/>
              </a:rPr>
              <a:t>Và hẳn vì buồn nên Ánh Vàng muốn được nhìn thấy những điều mới mẻ.</a:t>
            </a:r>
          </a:p>
          <a:p>
            <a:r>
              <a:rPr lang="vi-VN" sz="2400" dirty="0">
                <a:latin typeface="Times New Roman" panose="02020603050405020304" pitchFamily="18" charset="0"/>
                <a:cs typeface="Times New Roman" panose="02020603050405020304" pitchFamily="18" charset="0"/>
              </a:rPr>
              <a:t>                                                                                  (Đa-ni-en Pen-nắc, Mắt sói)</a:t>
            </a:r>
          </a:p>
          <a:p>
            <a:r>
              <a:rPr lang="vi-VN" sz="2400" dirty="0">
                <a:latin typeface="Times New Roman" panose="02020603050405020304" pitchFamily="18" charset="0"/>
                <a:cs typeface="Times New Roman" panose="02020603050405020304" pitchFamily="18" charset="0"/>
              </a:rPr>
              <a:t>b. </a:t>
            </a:r>
            <a:r>
              <a:rPr lang="vi-VN" sz="2400" i="1" dirty="0">
                <a:solidFill>
                  <a:srgbClr val="0070C0"/>
                </a:solidFill>
                <a:latin typeface="Times New Roman" panose="02020603050405020304" pitchFamily="18" charset="0"/>
                <a:cs typeface="Times New Roman" panose="02020603050405020304" pitchFamily="18" charset="0"/>
              </a:rPr>
              <a:t>Mùa xuân của tôi – mùa xuân Bắc Việt, mùa xuân của Hà Nội – là mùa xuân có mưa riêu riêu, gió lành lạnh, có tiếng nhạn kêu trong đêm xanh, có tiếng trống chèo vọng lại từ những thôn xóm xa xa, có câu hát huê tình của cô gái đẹp như thơ mộng…</a:t>
            </a:r>
          </a:p>
          <a:p>
            <a:r>
              <a:rPr lang="vi-VN" sz="2400" dirty="0">
                <a:latin typeface="Times New Roman" panose="02020603050405020304" pitchFamily="18" charset="0"/>
                <a:cs typeface="Times New Roman" panose="02020603050405020304" pitchFamily="18" charset="0"/>
              </a:rPr>
              <a:t>                                                                 ( Vũ Bằng, Tháng Giêng, mơ về trăng non rét ngọt)</a:t>
            </a:r>
          </a:p>
          <a:p>
            <a:r>
              <a:rPr lang="vi-VN" sz="2400" dirty="0">
                <a:latin typeface="Times New Roman" panose="02020603050405020304" pitchFamily="18" charset="0"/>
                <a:cs typeface="Times New Roman" panose="02020603050405020304" pitchFamily="18" charset="0"/>
              </a:rPr>
              <a:t>c. </a:t>
            </a:r>
            <a:r>
              <a:rPr lang="vi-VN" sz="2400" i="1" dirty="0">
                <a:solidFill>
                  <a:srgbClr val="0070C0"/>
                </a:solidFill>
                <a:latin typeface="Times New Roman" panose="02020603050405020304" pitchFamily="18" charset="0"/>
                <a:cs typeface="Times New Roman" panose="02020603050405020304" pitchFamily="18" charset="0"/>
              </a:rPr>
              <a:t>Này bác có lợn kia ơi! Từ lúc mặc cái áo mới này, tôi chẳng thấy con lợn nào chạy qua đây cả!</a:t>
            </a:r>
          </a:p>
          <a:p>
            <a:r>
              <a:rPr lang="vi-VN" sz="2400" dirty="0">
                <a:latin typeface="Times New Roman" panose="02020603050405020304" pitchFamily="18" charset="0"/>
                <a:cs typeface="Times New Roman" panose="02020603050405020304" pitchFamily="18" charset="0"/>
              </a:rPr>
              <a:t>                                                                                                                     (Lợn cưới, áo mới)</a:t>
            </a:r>
          </a:p>
          <a:p>
            <a:r>
              <a:rPr lang="vi-VN" sz="2400" dirty="0"/>
              <a:t>d</a:t>
            </a:r>
            <a:r>
              <a:rPr lang="vi-VN" sz="2400" dirty="0">
                <a:latin typeface="+mj-lt"/>
              </a:rPr>
              <a:t>.                                                     </a:t>
            </a:r>
            <a:r>
              <a:rPr lang="vi-VN" sz="2400" i="1" dirty="0">
                <a:solidFill>
                  <a:srgbClr val="0070C0"/>
                </a:solidFill>
                <a:latin typeface="+mj-lt"/>
              </a:rPr>
              <a:t>Ôi những vạt ruộng vàng</a:t>
            </a:r>
          </a:p>
          <a:p>
            <a:pPr algn="ctr"/>
            <a:r>
              <a:rPr lang="vi-VN" sz="2400" i="1" dirty="0">
                <a:solidFill>
                  <a:srgbClr val="0070C0"/>
                </a:solidFill>
                <a:latin typeface="+mj-lt"/>
              </a:rPr>
              <a:t>    Chiều nay rung rinh lúa ngả.</a:t>
            </a:r>
          </a:p>
          <a:p>
            <a:r>
              <a:rPr lang="vi-VN" sz="2400" i="1" dirty="0">
                <a:solidFill>
                  <a:srgbClr val="0070C0"/>
                </a:solidFill>
                <a:latin typeface="+mj-lt"/>
              </a:rPr>
              <a:t>                                                                                                   </a:t>
            </a:r>
            <a:r>
              <a:rPr lang="vi-VN" sz="2400" i="1" dirty="0">
                <a:solidFill>
                  <a:schemeClr val="tx1"/>
                </a:solidFill>
                <a:latin typeface="+mj-lt"/>
              </a:rPr>
              <a:t>(Nguyễn Đình Thi, Đường núi)</a:t>
            </a:r>
            <a:br>
              <a:rPr lang="vi-VN" dirty="0"/>
            </a:br>
            <a:r>
              <a:rPr lang="vi-VN" dirty="0"/>
              <a:t>   </a:t>
            </a:r>
            <a:endParaRPr dirty="0"/>
          </a:p>
        </p:txBody>
      </p:sp>
      <p:sp>
        <p:nvSpPr>
          <p:cNvPr id="8" name="Hộp Văn bản 8">
            <a:extLst>
              <a:ext uri="{FF2B5EF4-FFF2-40B4-BE49-F238E27FC236}">
                <a16:creationId xmlns:a16="http://schemas.microsoft.com/office/drawing/2014/main" id="{7F1409B0-5BAE-5E37-D1B8-450FDA3D14CA}"/>
              </a:ext>
            </a:extLst>
          </p:cNvPr>
          <p:cNvSpPr txBox="1"/>
          <p:nvPr/>
        </p:nvSpPr>
        <p:spPr>
          <a:xfrm>
            <a:off x="181130" y="-59974"/>
            <a:ext cx="8448520" cy="830997"/>
          </a:xfrm>
          <a:prstGeom prst="rect">
            <a:avLst/>
          </a:prstGeom>
          <a:noFill/>
        </p:spPr>
        <p:txBody>
          <a:bodyPr wrap="square">
            <a:spAutoFit/>
          </a:bodyPr>
          <a:lstStyle/>
          <a:p>
            <a:pPr marL="0" marR="0" algn="just">
              <a:lnSpc>
                <a:spcPct val="150000"/>
              </a:lnSpc>
              <a:spcBef>
                <a:spcPts val="0"/>
              </a:spcBef>
              <a:spcAft>
                <a:spcPts val="0"/>
              </a:spcAft>
              <a:tabLst>
                <a:tab pos="2110105" algn="l"/>
              </a:tabLst>
            </a:pPr>
            <a:r>
              <a:rPr lang="vi-VN" sz="3200" b="1" dirty="0">
                <a:solidFill>
                  <a:srgbClr val="FF0000"/>
                </a:solidFill>
                <a:latin typeface="Times New Roman" panose="02020603050405020304" pitchFamily="18" charset="0"/>
                <a:ea typeface="MS Mincho" panose="02020609040205080304" pitchFamily="49" charset="-128"/>
              </a:rPr>
              <a:t>B</a:t>
            </a:r>
            <a:r>
              <a:rPr lang="pt-BR" sz="3200" b="1" dirty="0">
                <a:solidFill>
                  <a:srgbClr val="FF0000"/>
                </a:solidFill>
                <a:effectLst/>
                <a:latin typeface="Times New Roman" panose="02020603050405020304" pitchFamily="18" charset="0"/>
                <a:ea typeface="MS Mincho" panose="02020609040205080304" pitchFamily="49" charset="-128"/>
              </a:rPr>
              <a:t>ài tập</a:t>
            </a:r>
            <a:r>
              <a:rPr lang="vi-VN" sz="3200" b="1" dirty="0">
                <a:solidFill>
                  <a:srgbClr val="FF0000"/>
                </a:solidFill>
                <a:effectLst/>
                <a:latin typeface="Times New Roman" panose="02020603050405020304" pitchFamily="18" charset="0"/>
                <a:ea typeface="MS Mincho" panose="02020609040205080304" pitchFamily="49" charset="-128"/>
              </a:rPr>
              <a:t> số </a:t>
            </a:r>
            <a:r>
              <a:rPr lang="vi-VN" sz="3200" b="1" dirty="0">
                <a:solidFill>
                  <a:srgbClr val="FF0000"/>
                </a:solidFill>
                <a:latin typeface="Times New Roman" panose="02020603050405020304" pitchFamily="18" charset="0"/>
                <a:ea typeface="MS Mincho" panose="02020609040205080304" pitchFamily="49" charset="-128"/>
              </a:rPr>
              <a:t>3 </a:t>
            </a:r>
            <a:r>
              <a:rPr lang="vi-VN" sz="3200" b="1" dirty="0">
                <a:solidFill>
                  <a:srgbClr val="FF0000"/>
                </a:solidFill>
                <a:effectLst/>
                <a:latin typeface="Times New Roman" panose="02020603050405020304" pitchFamily="18" charset="0"/>
                <a:ea typeface="MS Mincho" panose="02020609040205080304" pitchFamily="49" charset="-128"/>
              </a:rPr>
              <a:t>trang 70:</a:t>
            </a:r>
            <a:endParaRPr lang="pt-BR" sz="3200" b="1" dirty="0">
              <a:solidFill>
                <a:srgbClr val="00B0F0"/>
              </a:solidFill>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3181012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p:nvPr/>
        </p:nvSpPr>
        <p:spPr>
          <a:xfrm>
            <a:off x="-10109" y="172341"/>
            <a:ext cx="4081613" cy="6685658"/>
          </a:xfrm>
          <a:custGeom>
            <a:avLst/>
            <a:gdLst/>
            <a:ahLst/>
            <a:cxnLst/>
            <a:rect l="l" t="t" r="r" b="b"/>
            <a:pathLst>
              <a:path w="4081613" h="6685658" extrusionOk="0">
                <a:moveTo>
                  <a:pt x="0" y="0"/>
                </a:moveTo>
                <a:lnTo>
                  <a:pt x="4081613" y="6685658"/>
                </a:lnTo>
                <a:lnTo>
                  <a:pt x="0" y="6685658"/>
                </a:lnTo>
                <a:close/>
              </a:path>
            </a:pathLst>
          </a:custGeom>
          <a:solidFill>
            <a:srgbClr val="1498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3"/>
          <p:cNvSpPr/>
          <p:nvPr/>
        </p:nvSpPr>
        <p:spPr>
          <a:xfrm>
            <a:off x="0" y="0"/>
            <a:ext cx="2024743" cy="6858000"/>
          </a:xfrm>
          <a:custGeom>
            <a:avLst/>
            <a:gdLst/>
            <a:ahLst/>
            <a:cxnLst/>
            <a:rect l="l" t="t" r="r" b="b"/>
            <a:pathLst>
              <a:path w="6096000" h="6858000" extrusionOk="0">
                <a:moveTo>
                  <a:pt x="6081502" y="0"/>
                </a:moveTo>
                <a:lnTo>
                  <a:pt x="6096000" y="0"/>
                </a:lnTo>
                <a:lnTo>
                  <a:pt x="6096000" y="12807"/>
                </a:lnTo>
                <a:close/>
                <a:moveTo>
                  <a:pt x="0" y="0"/>
                </a:moveTo>
                <a:lnTo>
                  <a:pt x="6057826" y="0"/>
                </a:lnTo>
                <a:lnTo>
                  <a:pt x="0" y="6858000"/>
                </a:lnTo>
                <a:lnTo>
                  <a:pt x="0" y="6858000"/>
                </a:lnTo>
                <a:close/>
              </a:path>
            </a:pathLst>
          </a:custGeom>
          <a:solidFill>
            <a:srgbClr val="1498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 name="Google Shape;121;p3"/>
          <p:cNvSpPr txBox="1"/>
          <p:nvPr/>
        </p:nvSpPr>
        <p:spPr>
          <a:xfrm>
            <a:off x="181130" y="1181216"/>
            <a:ext cx="11901053" cy="5539938"/>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t" anchorCtr="0">
            <a:spAutoFit/>
          </a:bodyPr>
          <a:lstStyle/>
          <a:p>
            <a:r>
              <a:rPr lang="vi-VN" sz="2000" dirty="0">
                <a:latin typeface="Times New Roman" panose="02020603050405020304" pitchFamily="18" charset="0"/>
                <a:cs typeface="Times New Roman" panose="02020603050405020304" pitchFamily="18" charset="0"/>
              </a:rPr>
              <a:t>a</a:t>
            </a:r>
            <a:r>
              <a:rPr lang="vi-VN" sz="2400" dirty="0">
                <a:latin typeface="Times New Roman" panose="02020603050405020304" pitchFamily="18" charset="0"/>
                <a:cs typeface="Times New Roman" panose="02020603050405020304" pitchFamily="18" charset="0"/>
              </a:rPr>
              <a:t>. </a:t>
            </a:r>
            <a:r>
              <a:rPr lang="vi-VN" sz="2400" i="1" dirty="0">
                <a:solidFill>
                  <a:srgbClr val="0070C0"/>
                </a:solidFill>
                <a:latin typeface="Times New Roman" panose="02020603050405020304" pitchFamily="18" charset="0"/>
                <a:cs typeface="Times New Roman" panose="02020603050405020304" pitchFamily="18" charset="0"/>
              </a:rPr>
              <a:t>Và </a:t>
            </a:r>
            <a:r>
              <a:rPr lang="vi-VN" sz="2400" i="1" dirty="0">
                <a:solidFill>
                  <a:srgbClr val="FF0000"/>
                </a:solidFill>
                <a:latin typeface="Times New Roman" panose="02020603050405020304" pitchFamily="18" charset="0"/>
                <a:cs typeface="Times New Roman" panose="02020603050405020304" pitchFamily="18" charset="0"/>
              </a:rPr>
              <a:t>hẳn</a:t>
            </a:r>
            <a:r>
              <a:rPr lang="vi-VN" sz="2400" i="1" dirty="0">
                <a:solidFill>
                  <a:srgbClr val="0070C0"/>
                </a:solidFill>
                <a:latin typeface="Times New Roman" panose="02020603050405020304" pitchFamily="18" charset="0"/>
                <a:cs typeface="Times New Roman" panose="02020603050405020304" pitchFamily="18" charset="0"/>
              </a:rPr>
              <a:t> vì buồn nên Ánh Vàng muốn được nhìn thấy những điều mới mẻ.</a:t>
            </a:r>
          </a:p>
          <a:p>
            <a:r>
              <a:rPr lang="vi-VN" sz="2400" dirty="0">
                <a:latin typeface="Times New Roman" panose="02020603050405020304" pitchFamily="18" charset="0"/>
                <a:cs typeface="Times New Roman" panose="02020603050405020304" pitchFamily="18" charset="0"/>
              </a:rPr>
              <a:t>                                            =&gt;    </a:t>
            </a: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phần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thái</a:t>
            </a:r>
            <a:endParaRPr lang="vi-VN" sz="2400" dirty="0">
              <a:solidFill>
                <a:srgbClr val="FF0000"/>
              </a:solidFill>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b. </a:t>
            </a:r>
            <a:r>
              <a:rPr lang="vi-VN" sz="2400" i="1" dirty="0">
                <a:solidFill>
                  <a:srgbClr val="0070C0"/>
                </a:solidFill>
                <a:latin typeface="Times New Roman" panose="02020603050405020304" pitchFamily="18" charset="0"/>
                <a:cs typeface="Times New Roman" panose="02020603050405020304" pitchFamily="18" charset="0"/>
              </a:rPr>
              <a:t>Mùa xuân của tôi – </a:t>
            </a:r>
            <a:r>
              <a:rPr lang="vi-VN" sz="2400" i="1" dirty="0">
                <a:solidFill>
                  <a:srgbClr val="FF0000"/>
                </a:solidFill>
                <a:latin typeface="Times New Roman" panose="02020603050405020304" pitchFamily="18" charset="0"/>
                <a:cs typeface="Times New Roman" panose="02020603050405020304" pitchFamily="18" charset="0"/>
              </a:rPr>
              <a:t>mùa xuân Bắc Việt, mùa xuân của Hà Nội </a:t>
            </a:r>
            <a:r>
              <a:rPr lang="vi-VN" sz="2400" i="1" dirty="0">
                <a:solidFill>
                  <a:srgbClr val="0070C0"/>
                </a:solidFill>
                <a:latin typeface="Times New Roman" panose="02020603050405020304" pitchFamily="18" charset="0"/>
                <a:cs typeface="Times New Roman" panose="02020603050405020304" pitchFamily="18" charset="0"/>
              </a:rPr>
              <a:t>– là mùa xuân có mưa riêu riêu, gió lành lạnh, có tiếng nhạn kêu trong đêm xanh, có tiếng trống chèo vọng lại từ những thôn xóm xa xa, có câu hát huê tình của cô gái đẹp như thơ mộng…</a:t>
            </a:r>
          </a:p>
          <a:p>
            <a:r>
              <a:rPr lang="vi-VN" sz="2400" dirty="0">
                <a:latin typeface="Times New Roman" panose="02020603050405020304" pitchFamily="18" charset="0"/>
                <a:cs typeface="Times New Roman" panose="02020603050405020304" pitchFamily="18" charset="0"/>
              </a:rPr>
              <a:t>                                            =&gt;    </a:t>
            </a: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phần</a:t>
            </a:r>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chêm xen</a:t>
            </a:r>
          </a:p>
          <a:p>
            <a:endParaRPr lang="vi-VN" sz="2400" i="1" dirty="0">
              <a:solidFill>
                <a:srgbClr val="0070C0"/>
              </a:solidFill>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c. </a:t>
            </a:r>
            <a:r>
              <a:rPr lang="vi-VN" sz="2400" i="1" dirty="0">
                <a:solidFill>
                  <a:srgbClr val="FF0000"/>
                </a:solidFill>
                <a:latin typeface="Times New Roman" panose="02020603050405020304" pitchFamily="18" charset="0"/>
                <a:cs typeface="Times New Roman" panose="02020603050405020304" pitchFamily="18" charset="0"/>
              </a:rPr>
              <a:t>Này</a:t>
            </a:r>
            <a:r>
              <a:rPr lang="vi-VN" sz="2400" i="1" dirty="0">
                <a:solidFill>
                  <a:srgbClr val="0070C0"/>
                </a:solidFill>
                <a:latin typeface="Times New Roman" panose="02020603050405020304" pitchFamily="18" charset="0"/>
                <a:cs typeface="Times New Roman" panose="02020603050405020304" pitchFamily="18" charset="0"/>
              </a:rPr>
              <a:t> bác có lợn kia </a:t>
            </a:r>
            <a:r>
              <a:rPr lang="vi-VN" sz="2400" i="1" dirty="0">
                <a:solidFill>
                  <a:srgbClr val="FF0000"/>
                </a:solidFill>
                <a:latin typeface="Times New Roman" panose="02020603050405020304" pitchFamily="18" charset="0"/>
                <a:cs typeface="Times New Roman" panose="02020603050405020304" pitchFamily="18" charset="0"/>
              </a:rPr>
              <a:t>ơi</a:t>
            </a:r>
            <a:r>
              <a:rPr lang="vi-VN" sz="2400" i="1" dirty="0">
                <a:solidFill>
                  <a:srgbClr val="0070C0"/>
                </a:solidFill>
                <a:latin typeface="Times New Roman" panose="02020603050405020304" pitchFamily="18" charset="0"/>
                <a:cs typeface="Times New Roman" panose="02020603050405020304" pitchFamily="18" charset="0"/>
              </a:rPr>
              <a:t>! Từ lúc mặc cái áo mới này, tôi chẳng thấy con lợn nào chạy qua đây cả!</a:t>
            </a:r>
          </a:p>
          <a:p>
            <a:r>
              <a:rPr lang="vi-VN" sz="2400" i="1" dirty="0">
                <a:solidFill>
                  <a:srgbClr val="0070C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=&gt;    </a:t>
            </a: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phần</a:t>
            </a:r>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gọi - đáp</a:t>
            </a:r>
            <a:endParaRPr lang="vi-VN" sz="2400" dirty="0"/>
          </a:p>
          <a:p>
            <a:r>
              <a:rPr lang="vi-VN" sz="2400" dirty="0"/>
              <a:t>d</a:t>
            </a:r>
            <a:r>
              <a:rPr lang="vi-VN" sz="2400" dirty="0">
                <a:latin typeface="+mj-lt"/>
              </a:rPr>
              <a:t>.                                                       </a:t>
            </a:r>
            <a:r>
              <a:rPr lang="vi-VN" sz="2400" i="1" dirty="0">
                <a:solidFill>
                  <a:srgbClr val="FF0000"/>
                </a:solidFill>
                <a:latin typeface="+mj-lt"/>
              </a:rPr>
              <a:t>Ôi</a:t>
            </a:r>
            <a:r>
              <a:rPr lang="vi-VN" sz="2400" i="1" dirty="0">
                <a:solidFill>
                  <a:srgbClr val="0070C0"/>
                </a:solidFill>
                <a:latin typeface="+mj-lt"/>
              </a:rPr>
              <a:t> những vạt ruộng vàng</a:t>
            </a:r>
          </a:p>
          <a:p>
            <a:pPr algn="ctr"/>
            <a:r>
              <a:rPr lang="vi-VN" sz="2400" i="1" dirty="0">
                <a:solidFill>
                  <a:srgbClr val="0070C0"/>
                </a:solidFill>
                <a:latin typeface="+mj-lt"/>
              </a:rPr>
              <a:t>    Chiều nay rung rinh lúa ngả.</a:t>
            </a:r>
          </a:p>
          <a:p>
            <a:r>
              <a:rPr lang="vi-VN" sz="2400" i="1" dirty="0">
                <a:solidFill>
                  <a:srgbClr val="0070C0"/>
                </a:solidFill>
                <a:latin typeface="+mj-lt"/>
              </a:rPr>
              <a:t>                                                                                         </a:t>
            </a:r>
            <a:br>
              <a:rPr lang="vi-VN" sz="2400" dirty="0"/>
            </a:br>
            <a:r>
              <a:rPr lang="vi-VN" dirty="0"/>
              <a:t>                                                     </a:t>
            </a:r>
            <a:r>
              <a:rPr lang="vi-VN" dirty="0">
                <a:latin typeface="Times New Roman" panose="02020603050405020304" pitchFamily="18" charset="0"/>
                <a:cs typeface="Times New Roman" panose="02020603050405020304" pitchFamily="18" charset="0"/>
              </a:rPr>
              <a:t>=&gt;    </a:t>
            </a: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phần</a:t>
            </a:r>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cảm thán</a:t>
            </a:r>
            <a:endParaRPr lang="vi-VN" sz="2400" dirty="0"/>
          </a:p>
          <a:p>
            <a:endParaRPr dirty="0"/>
          </a:p>
        </p:txBody>
      </p:sp>
      <p:sp>
        <p:nvSpPr>
          <p:cNvPr id="6" name="Hộp Văn bản 8">
            <a:extLst>
              <a:ext uri="{FF2B5EF4-FFF2-40B4-BE49-F238E27FC236}">
                <a16:creationId xmlns:a16="http://schemas.microsoft.com/office/drawing/2014/main" id="{7F1409B0-5BAE-5E37-D1B8-450FDA3D14CA}"/>
              </a:ext>
            </a:extLst>
          </p:cNvPr>
          <p:cNvSpPr txBox="1"/>
          <p:nvPr/>
        </p:nvSpPr>
        <p:spPr>
          <a:xfrm>
            <a:off x="181130" y="-59974"/>
            <a:ext cx="8448520" cy="830997"/>
          </a:xfrm>
          <a:prstGeom prst="rect">
            <a:avLst/>
          </a:prstGeom>
          <a:noFill/>
        </p:spPr>
        <p:txBody>
          <a:bodyPr wrap="square">
            <a:spAutoFit/>
          </a:bodyPr>
          <a:lstStyle/>
          <a:p>
            <a:pPr marL="0" marR="0" algn="just">
              <a:lnSpc>
                <a:spcPct val="150000"/>
              </a:lnSpc>
              <a:spcBef>
                <a:spcPts val="0"/>
              </a:spcBef>
              <a:spcAft>
                <a:spcPts val="0"/>
              </a:spcAft>
              <a:tabLst>
                <a:tab pos="2110105" algn="l"/>
              </a:tabLst>
            </a:pPr>
            <a:r>
              <a:rPr lang="vi-VN" sz="3200" b="1" dirty="0">
                <a:solidFill>
                  <a:srgbClr val="FF0000"/>
                </a:solidFill>
                <a:latin typeface="Times New Roman" panose="02020603050405020304" pitchFamily="18" charset="0"/>
                <a:ea typeface="MS Mincho" panose="02020609040205080304" pitchFamily="49" charset="-128"/>
              </a:rPr>
              <a:t>B</a:t>
            </a:r>
            <a:r>
              <a:rPr lang="pt-BR" sz="3200" b="1" dirty="0">
                <a:solidFill>
                  <a:srgbClr val="FF0000"/>
                </a:solidFill>
                <a:effectLst/>
                <a:latin typeface="Times New Roman" panose="02020603050405020304" pitchFamily="18" charset="0"/>
                <a:ea typeface="MS Mincho" panose="02020609040205080304" pitchFamily="49" charset="-128"/>
              </a:rPr>
              <a:t>ài tập</a:t>
            </a:r>
            <a:r>
              <a:rPr lang="vi-VN" sz="3200" b="1" dirty="0">
                <a:solidFill>
                  <a:srgbClr val="FF0000"/>
                </a:solidFill>
                <a:effectLst/>
                <a:latin typeface="Times New Roman" panose="02020603050405020304" pitchFamily="18" charset="0"/>
                <a:ea typeface="MS Mincho" panose="02020609040205080304" pitchFamily="49" charset="-128"/>
              </a:rPr>
              <a:t> số </a:t>
            </a:r>
            <a:r>
              <a:rPr lang="vi-VN" sz="3200" b="1" dirty="0">
                <a:solidFill>
                  <a:srgbClr val="FF0000"/>
                </a:solidFill>
                <a:latin typeface="Times New Roman" panose="02020603050405020304" pitchFamily="18" charset="0"/>
                <a:ea typeface="MS Mincho" panose="02020609040205080304" pitchFamily="49" charset="-128"/>
              </a:rPr>
              <a:t>3 </a:t>
            </a:r>
            <a:r>
              <a:rPr lang="vi-VN" sz="3200" b="1" dirty="0">
                <a:solidFill>
                  <a:srgbClr val="FF0000"/>
                </a:solidFill>
                <a:effectLst/>
                <a:latin typeface="Times New Roman" panose="02020603050405020304" pitchFamily="18" charset="0"/>
                <a:ea typeface="MS Mincho" panose="02020609040205080304" pitchFamily="49" charset="-128"/>
              </a:rPr>
              <a:t>trang 70:</a:t>
            </a:r>
            <a:endParaRPr lang="pt-BR" sz="3200" b="1" dirty="0">
              <a:solidFill>
                <a:srgbClr val="00B0F0"/>
              </a:solidFill>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23887581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38"/>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74630"/>
          <a:stretch/>
        </p:blipFill>
        <p:spPr>
          <a:xfrm>
            <a:off x="0" y="5311649"/>
            <a:ext cx="12192000" cy="1546351"/>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37423" t="80352" r="52989" b="8049"/>
          <a:stretch/>
        </p:blipFill>
        <p:spPr>
          <a:xfrm>
            <a:off x="4430595" y="5896465"/>
            <a:ext cx="1168925" cy="70701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73144" t="83600" r="16959" b="4181"/>
          <a:stretch/>
        </p:blipFill>
        <p:spPr>
          <a:xfrm>
            <a:off x="8993167" y="5359137"/>
            <a:ext cx="1206632" cy="744719"/>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75464" t="62566" r="11623" b="21040"/>
          <a:stretch/>
        </p:blipFill>
        <p:spPr>
          <a:xfrm>
            <a:off x="9200560" y="4194928"/>
            <a:ext cx="1574277" cy="999241"/>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l="47010" t="36583" r="13325" b="3718"/>
          <a:stretch/>
        </p:blipFill>
        <p:spPr>
          <a:xfrm>
            <a:off x="5731496" y="2611224"/>
            <a:ext cx="4835951" cy="3638747"/>
          </a:xfrm>
          <a:prstGeom prst="rect">
            <a:avLst/>
          </a:prstGeom>
        </p:spPr>
      </p:pic>
      <p:pic>
        <p:nvPicPr>
          <p:cNvPr id="9" name="图片 8"/>
          <p:cNvPicPr>
            <a:picLocks noChangeAspect="1"/>
          </p:cNvPicPr>
          <p:nvPr/>
        </p:nvPicPr>
        <p:blipFill rotWithShape="1">
          <a:blip r:embed="rId7" cstate="print">
            <a:extLst>
              <a:ext uri="{28A0092B-C50C-407E-A947-70E740481C1C}">
                <a14:useLocalDpi xmlns:a14="http://schemas.microsoft.com/office/drawing/2010/main" val="0"/>
              </a:ext>
            </a:extLst>
          </a:blip>
          <a:srcRect t="84837" r="91495"/>
          <a:stretch/>
        </p:blipFill>
        <p:spPr>
          <a:xfrm>
            <a:off x="0" y="5929280"/>
            <a:ext cx="1036948" cy="924182"/>
          </a:xfrm>
          <a:prstGeom prst="rect">
            <a:avLst/>
          </a:prstGeom>
        </p:spPr>
      </p:pic>
      <p:pic>
        <p:nvPicPr>
          <p:cNvPr id="10" name="图片 9"/>
          <p:cNvPicPr>
            <a:picLocks noChangeAspect="1"/>
          </p:cNvPicPr>
          <p:nvPr/>
        </p:nvPicPr>
        <p:blipFill rotWithShape="1">
          <a:blip r:embed="rId7" cstate="print">
            <a:extLst>
              <a:ext uri="{28A0092B-C50C-407E-A947-70E740481C1C}">
                <a14:useLocalDpi xmlns:a14="http://schemas.microsoft.com/office/drawing/2010/main" val="0"/>
              </a:ext>
            </a:extLst>
          </a:blip>
          <a:srcRect l="62088" t="77104" r="5515"/>
          <a:stretch/>
        </p:blipFill>
        <p:spPr>
          <a:xfrm>
            <a:off x="7381187" y="5462477"/>
            <a:ext cx="3949831" cy="1395523"/>
          </a:xfrm>
          <a:prstGeom prst="rect">
            <a:avLst/>
          </a:prstGeom>
        </p:spPr>
      </p:pic>
      <p:sp>
        <p:nvSpPr>
          <p:cNvPr id="12" name="Cloud Callout 11"/>
          <p:cNvSpPr/>
          <p:nvPr/>
        </p:nvSpPr>
        <p:spPr>
          <a:xfrm>
            <a:off x="1939638" y="820233"/>
            <a:ext cx="3906980" cy="1790990"/>
          </a:xfrm>
          <a:prstGeom prst="cloudCallout">
            <a:avLst>
              <a:gd name="adj1" fmla="val 44221"/>
              <a:gd name="adj2" fmla="val 12892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p:cNvSpPr/>
          <p:nvPr/>
        </p:nvSpPr>
        <p:spPr>
          <a:xfrm>
            <a:off x="2746019" y="1233636"/>
            <a:ext cx="2488182" cy="742511"/>
          </a:xfrm>
          <a:prstGeom prst="rect">
            <a:avLst/>
          </a:prstGeom>
        </p:spPr>
        <p:txBody>
          <a:bodyPr wrap="none">
            <a:spAutoFit/>
          </a:bodyPr>
          <a:lstStyle/>
          <a:p>
            <a:pPr algn="ctr">
              <a:lnSpc>
                <a:spcPct val="150000"/>
              </a:lnSpc>
              <a:spcBef>
                <a:spcPct val="0"/>
              </a:spcBef>
            </a:pPr>
            <a:r>
              <a:rPr lang="vi-VN"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43757065"/>
      </p:ext>
    </p:extLst>
  </p:cSld>
  <p:clrMapOvr>
    <a:masterClrMapping/>
  </p:clrMapOvr>
  <mc:AlternateContent xmlns:mc="http://schemas.openxmlformats.org/markup-compatibility/2006" xmlns:p14="http://schemas.microsoft.com/office/powerpoint/2010/main">
    <mc:Choice Requires="p14">
      <p:transition spd="slow" p14:dur="1600" advClick="0" advTm="12544">
        <p14:prism isInverted="1"/>
      </p:transition>
    </mc:Choice>
    <mc:Fallback xmlns="">
      <p:transition spd="slow" advClick="0" advTm="125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1000"/>
                                        <p:tgtEl>
                                          <p:spTgt spid="10"/>
                                        </p:tgtEl>
                                      </p:cBhvr>
                                    </p:animEffect>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750" fill="hold"/>
                                        <p:tgtEl>
                                          <p:spTgt spid="4"/>
                                        </p:tgtEl>
                                        <p:attrNameLst>
                                          <p:attrName>ppt_w</p:attrName>
                                        </p:attrNameLst>
                                      </p:cBhvr>
                                      <p:tavLst>
                                        <p:tav tm="0">
                                          <p:val>
                                            <p:fltVal val="0"/>
                                          </p:val>
                                        </p:tav>
                                        <p:tav tm="100000">
                                          <p:val>
                                            <p:strVal val="#ppt_w"/>
                                          </p:val>
                                        </p:tav>
                                      </p:tavLst>
                                    </p:anim>
                                    <p:anim calcmode="lin" valueType="num">
                                      <p:cBhvr>
                                        <p:cTn id="28" dur="750" fill="hold"/>
                                        <p:tgtEl>
                                          <p:spTgt spid="4"/>
                                        </p:tgtEl>
                                        <p:attrNameLst>
                                          <p:attrName>ppt_h</p:attrName>
                                        </p:attrNameLst>
                                      </p:cBhvr>
                                      <p:tavLst>
                                        <p:tav tm="0">
                                          <p:val>
                                            <p:fltVal val="0"/>
                                          </p:val>
                                        </p:tav>
                                        <p:tav tm="100000">
                                          <p:val>
                                            <p:strVal val="#ppt_h"/>
                                          </p:val>
                                        </p:tav>
                                      </p:tavLst>
                                    </p:anim>
                                    <p:animEffect transition="in" filter="fade">
                                      <p:cBhvr>
                                        <p:cTn id="29" dur="750"/>
                                        <p:tgtEl>
                                          <p:spTgt spid="4"/>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750"/>
                                        <p:tgtEl>
                                          <p:spTgt spid="6"/>
                                        </p:tgtEl>
                                      </p:cBhvr>
                                    </p:animEffect>
                                    <p:anim calcmode="lin" valueType="num">
                                      <p:cBhvr>
                                        <p:cTn id="34" dur="750" fill="hold"/>
                                        <p:tgtEl>
                                          <p:spTgt spid="6"/>
                                        </p:tgtEl>
                                        <p:attrNameLst>
                                          <p:attrName>ppt_x</p:attrName>
                                        </p:attrNameLst>
                                      </p:cBhvr>
                                      <p:tavLst>
                                        <p:tav tm="0">
                                          <p:val>
                                            <p:strVal val="#ppt_x"/>
                                          </p:val>
                                        </p:tav>
                                        <p:tav tm="100000">
                                          <p:val>
                                            <p:strVal val="#ppt_x"/>
                                          </p:val>
                                        </p:tav>
                                      </p:tavLst>
                                    </p:anim>
                                    <p:anim calcmode="lin" valueType="num">
                                      <p:cBhvr>
                                        <p:cTn id="35" dur="750" fill="hold"/>
                                        <p:tgtEl>
                                          <p:spTgt spid="6"/>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p:nvPr/>
        </p:nvSpPr>
        <p:spPr>
          <a:xfrm>
            <a:off x="-10109" y="172341"/>
            <a:ext cx="4081613" cy="6685658"/>
          </a:xfrm>
          <a:custGeom>
            <a:avLst/>
            <a:gdLst/>
            <a:ahLst/>
            <a:cxnLst/>
            <a:rect l="l" t="t" r="r" b="b"/>
            <a:pathLst>
              <a:path w="4081613" h="6685658" extrusionOk="0">
                <a:moveTo>
                  <a:pt x="0" y="0"/>
                </a:moveTo>
                <a:lnTo>
                  <a:pt x="4081613" y="6685658"/>
                </a:lnTo>
                <a:lnTo>
                  <a:pt x="0" y="6685658"/>
                </a:lnTo>
                <a:close/>
              </a:path>
            </a:pathLst>
          </a:custGeom>
          <a:solidFill>
            <a:srgbClr val="1498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3"/>
          <p:cNvSpPr/>
          <p:nvPr/>
        </p:nvSpPr>
        <p:spPr>
          <a:xfrm>
            <a:off x="0" y="0"/>
            <a:ext cx="2024743" cy="6858000"/>
          </a:xfrm>
          <a:custGeom>
            <a:avLst/>
            <a:gdLst/>
            <a:ahLst/>
            <a:cxnLst/>
            <a:rect l="l" t="t" r="r" b="b"/>
            <a:pathLst>
              <a:path w="6096000" h="6858000" extrusionOk="0">
                <a:moveTo>
                  <a:pt x="6081502" y="0"/>
                </a:moveTo>
                <a:lnTo>
                  <a:pt x="6096000" y="0"/>
                </a:lnTo>
                <a:lnTo>
                  <a:pt x="6096000" y="12807"/>
                </a:lnTo>
                <a:close/>
                <a:moveTo>
                  <a:pt x="0" y="0"/>
                </a:moveTo>
                <a:lnTo>
                  <a:pt x="6057826" y="0"/>
                </a:lnTo>
                <a:lnTo>
                  <a:pt x="0" y="6858000"/>
                </a:lnTo>
                <a:lnTo>
                  <a:pt x="0" y="6858000"/>
                </a:lnTo>
                <a:close/>
              </a:path>
            </a:pathLst>
          </a:custGeom>
          <a:solidFill>
            <a:srgbClr val="1498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3"/>
          <p:cNvSpPr/>
          <p:nvPr/>
        </p:nvSpPr>
        <p:spPr>
          <a:xfrm>
            <a:off x="2340973" y="629727"/>
            <a:ext cx="9490944" cy="2553586"/>
          </a:xfrm>
          <a:prstGeom prst="wedgeEllipseCallout">
            <a:avLst>
              <a:gd name="adj1" fmla="val -20833"/>
              <a:gd name="adj2" fmla="val 62500"/>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r>
              <a:rPr lang="vi-VN" sz="3200" i="1" dirty="0">
                <a:solidFill>
                  <a:srgbClr val="00B050"/>
                </a:solidFill>
                <a:latin typeface="+mj-lt"/>
              </a:rPr>
              <a:t>    </a:t>
            </a:r>
            <a:endParaRPr lang="en-US" sz="2800" dirty="0">
              <a:latin typeface="Times New Roman" panose="02020603050405020304" pitchFamily="18" charset="0"/>
              <a:cs typeface="Times New Roman" panose="02020603050405020304" pitchFamily="18" charset="0"/>
            </a:endParaRPr>
          </a:p>
        </p:txBody>
      </p:sp>
      <p:pic>
        <p:nvPicPr>
          <p:cNvPr id="125" name="Google Shape;125;p3"/>
          <p:cNvPicPr preferRelativeResize="0"/>
          <p:nvPr/>
        </p:nvPicPr>
        <p:blipFill rotWithShape="1">
          <a:blip r:embed="rId3">
            <a:alphaModFix/>
          </a:blip>
          <a:srcRect/>
          <a:stretch/>
        </p:blipFill>
        <p:spPr>
          <a:xfrm>
            <a:off x="5093110" y="3269483"/>
            <a:ext cx="5889523" cy="3533713"/>
          </a:xfrm>
          <a:prstGeom prst="rect">
            <a:avLst/>
          </a:prstGeom>
          <a:noFill/>
          <a:ln>
            <a:noFill/>
          </a:ln>
        </p:spPr>
      </p:pic>
      <p:sp>
        <p:nvSpPr>
          <p:cNvPr id="2" name="TextBox 1"/>
          <p:cNvSpPr txBox="1"/>
          <p:nvPr/>
        </p:nvSpPr>
        <p:spPr>
          <a:xfrm>
            <a:off x="3531870" y="1097280"/>
            <a:ext cx="7920990" cy="1815882"/>
          </a:xfrm>
          <a:prstGeom prst="rect">
            <a:avLst/>
          </a:prstGeom>
          <a:noFill/>
        </p:spPr>
        <p:txBody>
          <a:bodyPr wrap="square" rtlCol="0">
            <a:spAutoFit/>
          </a:bodyPr>
          <a:lstStyle/>
          <a:p>
            <a:pPr marR="30480" algn="just">
              <a:spcAft>
                <a:spcPts val="0"/>
              </a:spcAft>
            </a:pPr>
            <a:r>
              <a:rPr lang="vi-VN" sz="2800" b="1" i="1" dirty="0">
                <a:solidFill>
                  <a:schemeClr val="accent5">
                    <a:lumMod val="75000"/>
                  </a:schemeClr>
                </a:solidFill>
              </a:rPr>
              <a:t> </a:t>
            </a:r>
            <a:r>
              <a:rPr lang="vi-VN" sz="2800" b="1" i="1" dirty="0">
                <a:solidFill>
                  <a:srgbClr val="0070C0"/>
                </a:solidFill>
                <a:latin typeface="Times New Roman" panose="02020603050405020304" pitchFamily="18" charset="0"/>
                <a:ea typeface="Times New Roman" panose="02020603050405020304" pitchFamily="18" charset="0"/>
              </a:rPr>
              <a:t>Viết một đoạn văn ngắn khoảng 8 câu  trình bày cảm nhận của em sau khi đọc một cuốn sách hay. Trong đoạn văn  có câu chứa thành phần </a:t>
            </a:r>
            <a:r>
              <a:rPr lang="vi-VN" sz="2800" b="1" dirty="0">
                <a:solidFill>
                  <a:srgbClr val="0070C0"/>
                </a:solidFill>
                <a:latin typeface="Times New Roman" panose="02020603050405020304" pitchFamily="18" charset="0"/>
                <a:ea typeface="Times New Roman" panose="02020603050405020304" pitchFamily="18" charset="0"/>
              </a:rPr>
              <a:t>chêm xen (</a:t>
            </a:r>
            <a:r>
              <a:rPr lang="vi-VN" sz="2800" b="1" i="1" dirty="0">
                <a:solidFill>
                  <a:srgbClr val="0070C0"/>
                </a:solidFill>
                <a:latin typeface="Times New Roman" panose="02020603050405020304" pitchFamily="18" charset="0"/>
                <a:ea typeface="Times New Roman" panose="02020603050405020304" pitchFamily="18" charset="0"/>
              </a:rPr>
              <a:t>Gạch chân – chỉ rõ)</a:t>
            </a:r>
            <a:endParaRPr lang="vi-VN" sz="2400" b="1"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7214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10" presetClass="entr" presetSubtype="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fade">
                                      <p:cBhvr>
                                        <p:cTn id="10" dur="2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p:nvPr/>
        </p:nvSpPr>
        <p:spPr>
          <a:xfrm>
            <a:off x="-10109" y="172341"/>
            <a:ext cx="4081613" cy="6685658"/>
          </a:xfrm>
          <a:custGeom>
            <a:avLst/>
            <a:gdLst/>
            <a:ahLst/>
            <a:cxnLst/>
            <a:rect l="l" t="t" r="r" b="b"/>
            <a:pathLst>
              <a:path w="4081613" h="6685658" extrusionOk="0">
                <a:moveTo>
                  <a:pt x="0" y="0"/>
                </a:moveTo>
                <a:lnTo>
                  <a:pt x="4081613" y="6685658"/>
                </a:lnTo>
                <a:lnTo>
                  <a:pt x="0" y="6685658"/>
                </a:lnTo>
                <a:close/>
              </a:path>
            </a:pathLst>
          </a:custGeom>
          <a:solidFill>
            <a:srgbClr val="1498E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22" name="Google Shape;122;p3"/>
          <p:cNvSpPr/>
          <p:nvPr/>
        </p:nvSpPr>
        <p:spPr>
          <a:xfrm>
            <a:off x="0" y="0"/>
            <a:ext cx="2024743" cy="6858000"/>
          </a:xfrm>
          <a:custGeom>
            <a:avLst/>
            <a:gdLst/>
            <a:ahLst/>
            <a:cxnLst/>
            <a:rect l="l" t="t" r="r" b="b"/>
            <a:pathLst>
              <a:path w="6096000" h="6858000" extrusionOk="0">
                <a:moveTo>
                  <a:pt x="6081502" y="0"/>
                </a:moveTo>
                <a:lnTo>
                  <a:pt x="6096000" y="0"/>
                </a:lnTo>
                <a:lnTo>
                  <a:pt x="6096000" y="12807"/>
                </a:lnTo>
                <a:close/>
                <a:moveTo>
                  <a:pt x="0" y="0"/>
                </a:moveTo>
                <a:lnTo>
                  <a:pt x="6057826" y="0"/>
                </a:lnTo>
                <a:lnTo>
                  <a:pt x="0" y="6858000"/>
                </a:lnTo>
                <a:lnTo>
                  <a:pt x="0" y="6858000"/>
                </a:lnTo>
                <a:close/>
              </a:path>
            </a:pathLst>
          </a:custGeom>
          <a:solidFill>
            <a:srgbClr val="1498E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pic>
        <p:nvPicPr>
          <p:cNvPr id="125" name="Google Shape;125;p3"/>
          <p:cNvPicPr preferRelativeResize="0"/>
          <p:nvPr/>
        </p:nvPicPr>
        <p:blipFill rotWithShape="1">
          <a:blip r:embed="rId3">
            <a:alphaModFix/>
          </a:blip>
          <a:srcRect/>
          <a:stretch/>
        </p:blipFill>
        <p:spPr>
          <a:xfrm>
            <a:off x="0" y="5049714"/>
            <a:ext cx="2947343" cy="1808286"/>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3038738936"/>
              </p:ext>
            </p:extLst>
          </p:nvPr>
        </p:nvGraphicFramePr>
        <p:xfrm>
          <a:off x="3127056" y="1311004"/>
          <a:ext cx="8588693" cy="5159020"/>
        </p:xfrm>
        <a:graphic>
          <a:graphicData uri="http://schemas.openxmlformats.org/drawingml/2006/table">
            <a:tbl>
              <a:tblPr firstRow="1" firstCol="1" bandRow="1"/>
              <a:tblGrid>
                <a:gridCol w="685184">
                  <a:extLst>
                    <a:ext uri="{9D8B030D-6E8A-4147-A177-3AD203B41FA5}">
                      <a16:colId xmlns:a16="http://schemas.microsoft.com/office/drawing/2014/main" val="3890636940"/>
                    </a:ext>
                  </a:extLst>
                </a:gridCol>
                <a:gridCol w="5694568">
                  <a:extLst>
                    <a:ext uri="{9D8B030D-6E8A-4147-A177-3AD203B41FA5}">
                      <a16:colId xmlns:a16="http://schemas.microsoft.com/office/drawing/2014/main" val="2369667685"/>
                    </a:ext>
                  </a:extLst>
                </a:gridCol>
                <a:gridCol w="1134522">
                  <a:extLst>
                    <a:ext uri="{9D8B030D-6E8A-4147-A177-3AD203B41FA5}">
                      <a16:colId xmlns:a16="http://schemas.microsoft.com/office/drawing/2014/main" val="3211881213"/>
                    </a:ext>
                  </a:extLst>
                </a:gridCol>
                <a:gridCol w="1074419">
                  <a:extLst>
                    <a:ext uri="{9D8B030D-6E8A-4147-A177-3AD203B41FA5}">
                      <a16:colId xmlns:a16="http://schemas.microsoft.com/office/drawing/2014/main" val="1050474130"/>
                    </a:ext>
                  </a:extLst>
                </a:gridCol>
              </a:tblGrid>
              <a:tr h="608190">
                <a:tc>
                  <a:txBody>
                    <a:bodyPr/>
                    <a:lstStyle/>
                    <a:p>
                      <a:pPr algn="ctr">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58861065"/>
                  </a:ext>
                </a:extLst>
              </a:tr>
              <a:tr h="832974">
                <a:tc>
                  <a:txBody>
                    <a:bodyPr/>
                    <a:lstStyle/>
                    <a:p>
                      <a:pPr algn="ctr">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8582143"/>
                  </a:ext>
                </a:extLst>
              </a:tr>
              <a:tr h="912286">
                <a:tc>
                  <a:txBody>
                    <a:bodyPr/>
                    <a:lstStyle/>
                    <a:p>
                      <a:pPr algn="ctr">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vi-VN" sz="2800" i="1"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nhận của em sau khi đọc một cuốn sách hay</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1589966"/>
                  </a:ext>
                </a:extLst>
              </a:tr>
              <a:tr h="839218">
                <a:tc>
                  <a:txBody>
                    <a:bodyPr/>
                    <a:lstStyle/>
                    <a:p>
                      <a:pPr algn="ctr">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đảm bảo tính mạch lạc, liên kết giữa các câu trong đoạn văn.</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6854071"/>
                  </a:ext>
                </a:extLst>
              </a:tr>
              <a:tr h="1258827">
                <a:tc>
                  <a:txBody>
                    <a:bodyPr/>
                    <a:lstStyle/>
                    <a:p>
                      <a:pPr algn="ctr">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đảm bảo về yêu cầu về chính tả, cách sử dụng từ ngữ, ngữ pháp, có sử dụng</a:t>
                      </a: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 phần</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chêm xen.</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316863"/>
                  </a:ext>
                </a:extLst>
              </a:tr>
            </a:tbl>
          </a:graphicData>
        </a:graphic>
      </p:graphicFrame>
      <p:sp>
        <p:nvSpPr>
          <p:cNvPr id="5" name="Rectangle 1"/>
          <p:cNvSpPr>
            <a:spLocks noChangeArrowheads="1"/>
          </p:cNvSpPr>
          <p:nvPr/>
        </p:nvSpPr>
        <p:spPr bwMode="auto">
          <a:xfrm>
            <a:off x="2836273" y="224563"/>
            <a:ext cx="9514205" cy="95410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vi-VN" sz="2800" b="1" i="0" u="none" strike="noStrike" cap="none" normalizeH="0" baseline="0" dirty="0">
                <a:ln>
                  <a:noFill/>
                </a:ln>
                <a:solidFill>
                  <a:srgbClr val="000000"/>
                </a:solidFill>
                <a:effectLst/>
                <a:latin typeface="+mj-lt"/>
                <a:ea typeface="Times New Roman" panose="02020603050405020304" pitchFamily="18" charset="0"/>
              </a:rPr>
              <a:t>Bảng kiểm </a:t>
            </a:r>
            <a:endParaRPr kumimoji="0" lang="vi-VN" altLang="vi-VN" sz="12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vi-VN" sz="2800" b="1" i="0" u="none" strike="noStrike" cap="none" normalizeH="0" baseline="0" dirty="0">
                <a:ln>
                  <a:noFill/>
                </a:ln>
                <a:solidFill>
                  <a:srgbClr val="000000"/>
                </a:solidFill>
                <a:effectLst/>
                <a:latin typeface="+mj-lt"/>
                <a:ea typeface="Times New Roman" panose="02020603050405020304" pitchFamily="18" charset="0"/>
              </a:rPr>
              <a:t>Kĩ năng viết đoạn văn</a:t>
            </a:r>
            <a:endParaRPr kumimoji="0" lang="vi-VN" altLang="vi-VN" sz="36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7068883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2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74630"/>
          <a:stretch/>
        </p:blipFill>
        <p:spPr>
          <a:xfrm>
            <a:off x="0" y="5311649"/>
            <a:ext cx="12192000" cy="1546351"/>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37423" t="80352" r="52989" b="8049"/>
          <a:stretch/>
        </p:blipFill>
        <p:spPr>
          <a:xfrm>
            <a:off x="4430595" y="5896465"/>
            <a:ext cx="1168925" cy="70701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73144" t="83600" r="16959" b="4181"/>
          <a:stretch/>
        </p:blipFill>
        <p:spPr>
          <a:xfrm>
            <a:off x="8993167" y="5359137"/>
            <a:ext cx="1206632" cy="744719"/>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75464" t="62566" r="11623" b="21040"/>
          <a:stretch/>
        </p:blipFill>
        <p:spPr>
          <a:xfrm>
            <a:off x="9200560" y="4194928"/>
            <a:ext cx="1574277" cy="999241"/>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l="47010" t="36583" r="13325" b="3718"/>
          <a:stretch/>
        </p:blipFill>
        <p:spPr>
          <a:xfrm>
            <a:off x="5731496" y="2611224"/>
            <a:ext cx="4835951" cy="3638747"/>
          </a:xfrm>
          <a:prstGeom prst="rect">
            <a:avLst/>
          </a:prstGeom>
        </p:spPr>
      </p:pic>
      <p:pic>
        <p:nvPicPr>
          <p:cNvPr id="9" name="图片 8"/>
          <p:cNvPicPr>
            <a:picLocks noChangeAspect="1"/>
          </p:cNvPicPr>
          <p:nvPr/>
        </p:nvPicPr>
        <p:blipFill rotWithShape="1">
          <a:blip r:embed="rId7" cstate="print">
            <a:extLst>
              <a:ext uri="{28A0092B-C50C-407E-A947-70E740481C1C}">
                <a14:useLocalDpi xmlns:a14="http://schemas.microsoft.com/office/drawing/2010/main" val="0"/>
              </a:ext>
            </a:extLst>
          </a:blip>
          <a:srcRect t="84837" r="91495"/>
          <a:stretch/>
        </p:blipFill>
        <p:spPr>
          <a:xfrm>
            <a:off x="0" y="5929280"/>
            <a:ext cx="1036948" cy="924182"/>
          </a:xfrm>
          <a:prstGeom prst="rect">
            <a:avLst/>
          </a:prstGeom>
        </p:spPr>
      </p:pic>
      <p:pic>
        <p:nvPicPr>
          <p:cNvPr id="10" name="图片 9"/>
          <p:cNvPicPr>
            <a:picLocks noChangeAspect="1"/>
          </p:cNvPicPr>
          <p:nvPr/>
        </p:nvPicPr>
        <p:blipFill rotWithShape="1">
          <a:blip r:embed="rId7" cstate="print">
            <a:extLst>
              <a:ext uri="{28A0092B-C50C-407E-A947-70E740481C1C}">
                <a14:useLocalDpi xmlns:a14="http://schemas.microsoft.com/office/drawing/2010/main" val="0"/>
              </a:ext>
            </a:extLst>
          </a:blip>
          <a:srcRect l="62088" t="77104" r="5515"/>
          <a:stretch/>
        </p:blipFill>
        <p:spPr>
          <a:xfrm>
            <a:off x="7381187" y="5462477"/>
            <a:ext cx="3949831" cy="1395523"/>
          </a:xfrm>
          <a:prstGeom prst="rect">
            <a:avLst/>
          </a:prstGeom>
        </p:spPr>
      </p:pic>
      <p:pic>
        <p:nvPicPr>
          <p:cNvPr id="11" name="图片 10"/>
          <p:cNvPicPr>
            <a:picLocks noChangeAspect="1"/>
          </p:cNvPicPr>
          <p:nvPr/>
        </p:nvPicPr>
        <p:blipFill rotWithShape="1">
          <a:blip r:embed="rId7" cstate="print">
            <a:extLst>
              <a:ext uri="{28A0092B-C50C-407E-A947-70E740481C1C}">
                <a14:useLocalDpi xmlns:a14="http://schemas.microsoft.com/office/drawing/2010/main" val="0"/>
              </a:ext>
            </a:extLst>
          </a:blip>
          <a:srcRect l="48170" t="27768" r="38995" b="46404"/>
          <a:stretch/>
        </p:blipFill>
        <p:spPr>
          <a:xfrm>
            <a:off x="10582765" y="212611"/>
            <a:ext cx="1564850" cy="1574277"/>
          </a:xfrm>
          <a:prstGeom prst="rect">
            <a:avLst/>
          </a:prstGeom>
        </p:spPr>
      </p:pic>
      <p:sp>
        <p:nvSpPr>
          <p:cNvPr id="29" name="TextBox 14"/>
          <p:cNvSpPr txBox="1"/>
          <p:nvPr/>
        </p:nvSpPr>
        <p:spPr>
          <a:xfrm>
            <a:off x="518474" y="545523"/>
            <a:ext cx="8840767" cy="908454"/>
          </a:xfrm>
          <a:prstGeom prst="rect">
            <a:avLst/>
          </a:prstGeom>
          <a:noFill/>
        </p:spPr>
        <p:txBody>
          <a:bodyPr wrap="square" rtlCol="0">
            <a:spAutoFit/>
          </a:bodyPr>
          <a:lstStyle/>
          <a:p>
            <a:pPr algn="ctr">
              <a:lnSpc>
                <a:spcPct val="150000"/>
              </a:lnSpc>
              <a:spcBef>
                <a:spcPct val="0"/>
              </a:spcBef>
            </a:pPr>
            <a:r>
              <a:rPr lang="en-US"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HƯỚNG DẪN TỰ HỌC </a:t>
            </a:r>
            <a:endParaRPr lang="zh-CN" altLang="en-US" sz="4800" spc="600" dirty="0">
              <a:solidFill>
                <a:srgbClr val="C00000"/>
              </a:solidFill>
              <a:latin typeface="方正粗谭黑简体" panose="02000000000000000000" pitchFamily="2" charset="-122"/>
              <a:ea typeface="方正粗谭黑简体" panose="02000000000000000000" pitchFamily="2" charset="-122"/>
            </a:endParaRPr>
          </a:p>
        </p:txBody>
      </p:sp>
      <p:sp>
        <p:nvSpPr>
          <p:cNvPr id="12" name="Rectangle 11"/>
          <p:cNvSpPr/>
          <p:nvPr/>
        </p:nvSpPr>
        <p:spPr>
          <a:xfrm>
            <a:off x="624050" y="1786888"/>
            <a:ext cx="11320300" cy="954107"/>
          </a:xfrm>
          <a:prstGeom prst="rect">
            <a:avLst/>
          </a:prstGeom>
        </p:spPr>
        <p:txBody>
          <a:bodyPr wrap="square">
            <a:spAutoFit/>
          </a:bodyPr>
          <a:lstStyle/>
          <a:p>
            <a:pPr algn="just">
              <a:spcAft>
                <a:spcPts val="0"/>
              </a:spcAft>
            </a:pPr>
            <a:r>
              <a:rPr lang="pt-BR" sz="2800" dirty="0">
                <a:solidFill>
                  <a:srgbClr val="000000"/>
                </a:solidFill>
                <a:latin typeface="Times New Roman" panose="02020603050405020304" pitchFamily="18" charset="0"/>
                <a:ea typeface="Times New Roman" panose="02020603050405020304" pitchFamily="18" charset="0"/>
              </a:rPr>
              <a:t>- Hoàn thiện bài tập vào vở ghi.</a:t>
            </a:r>
            <a:endParaRPr lang="vi-VN" sz="2400" dirty="0">
              <a:latin typeface="Times New Roman" panose="02020603050405020304" pitchFamily="18" charset="0"/>
              <a:ea typeface="Times New Roman" panose="02020603050405020304" pitchFamily="18" charset="0"/>
            </a:endParaRPr>
          </a:p>
          <a:p>
            <a:pPr algn="just">
              <a:spcAft>
                <a:spcPts val="0"/>
              </a:spcAft>
            </a:pPr>
            <a:r>
              <a:rPr lang="pt-BR" sz="2800" dirty="0">
                <a:solidFill>
                  <a:srgbClr val="000000"/>
                </a:solidFill>
                <a:latin typeface="Times New Roman" panose="02020603050405020304" pitchFamily="18" charset="0"/>
                <a:ea typeface="Times New Roman" panose="02020603050405020304" pitchFamily="18" charset="0"/>
              </a:rPr>
              <a:t>- Chuẩn bị soạn bài: “</a:t>
            </a:r>
            <a:r>
              <a:rPr lang="pt-BR" sz="2800" i="1" dirty="0">
                <a:solidFill>
                  <a:srgbClr val="000000"/>
                </a:solidFill>
                <a:latin typeface="Times New Roman" panose="02020603050405020304" pitchFamily="18" charset="0"/>
                <a:ea typeface="Times New Roman" panose="02020603050405020304" pitchFamily="18" charset="0"/>
              </a:rPr>
              <a:t>Xe đêm </a:t>
            </a:r>
            <a:r>
              <a:rPr lang="pt-BR" sz="2800" dirty="0">
                <a:solidFill>
                  <a:srgbClr val="000000"/>
                </a:solidFill>
                <a:latin typeface="Times New Roman" panose="02020603050405020304" pitchFamily="18" charset="0"/>
                <a:ea typeface="Times New Roman" panose="02020603050405020304" pitchFamily="18" charset="0"/>
              </a:rPr>
              <a:t>” – Trích,</a:t>
            </a:r>
            <a:r>
              <a:rPr lang="vi-VN" sz="2800" dirty="0">
                <a:solidFill>
                  <a:srgbClr val="000000"/>
                </a:solidFill>
                <a:latin typeface="Times New Roman" panose="02020603050405020304" pitchFamily="18" charset="0"/>
                <a:ea typeface="Times New Roman" panose="02020603050405020304" pitchFamily="18" charset="0"/>
              </a:rPr>
              <a:t> Côn - </a:t>
            </a:r>
            <a:r>
              <a:rPr lang="pt-BR" sz="2800" dirty="0">
                <a:solidFill>
                  <a:srgbClr val="000000"/>
                </a:solidFill>
                <a:latin typeface="Times New Roman" panose="02020603050405020304" pitchFamily="18" charset="0"/>
                <a:ea typeface="Times New Roman" panose="02020603050405020304" pitchFamily="18" charset="0"/>
              </a:rPr>
              <a:t>x</a:t>
            </a:r>
            <a:r>
              <a:rPr lang="vi-VN" sz="2800" dirty="0">
                <a:solidFill>
                  <a:srgbClr val="000000"/>
                </a:solidFill>
                <a:latin typeface="Times New Roman" panose="02020603050405020304" pitchFamily="18" charset="0"/>
                <a:ea typeface="Times New Roman" panose="02020603050405020304" pitchFamily="18" charset="0"/>
              </a:rPr>
              <a:t>tan - </a:t>
            </a:r>
            <a:r>
              <a:rPr lang="pt-BR" sz="2800" dirty="0">
                <a:solidFill>
                  <a:srgbClr val="000000"/>
                </a:solidFill>
                <a:latin typeface="Times New Roman" panose="02020603050405020304" pitchFamily="18" charset="0"/>
                <a:ea typeface="Times New Roman" panose="02020603050405020304" pitchFamily="18" charset="0"/>
              </a:rPr>
              <a:t>t</a:t>
            </a:r>
            <a:r>
              <a:rPr lang="vi-VN" sz="2800" dirty="0">
                <a:solidFill>
                  <a:srgbClr val="000000"/>
                </a:solidFill>
                <a:latin typeface="Times New Roman" panose="02020603050405020304" pitchFamily="18" charset="0"/>
                <a:ea typeface="Times New Roman" panose="02020603050405020304" pitchFamily="18" charset="0"/>
              </a:rPr>
              <a:t>in Pau - </a:t>
            </a:r>
            <a:r>
              <a:rPr lang="pt-BR" sz="2800" dirty="0">
                <a:solidFill>
                  <a:srgbClr val="000000"/>
                </a:solidFill>
                <a:latin typeface="Times New Roman" panose="02020603050405020304" pitchFamily="18" charset="0"/>
                <a:ea typeface="Times New Roman" panose="02020603050405020304" pitchFamily="18" charset="0"/>
              </a:rPr>
              <a:t>xt</a:t>
            </a:r>
            <a:r>
              <a:rPr lang="vi-VN" sz="2800" dirty="0">
                <a:solidFill>
                  <a:srgbClr val="000000"/>
                </a:solidFill>
                <a:latin typeface="Times New Roman" panose="02020603050405020304" pitchFamily="18" charset="0"/>
                <a:ea typeface="Times New Roman" panose="02020603050405020304" pitchFamily="18" charset="0"/>
              </a:rPr>
              <a:t>ốp - </a:t>
            </a:r>
            <a:r>
              <a:rPr lang="pt-BR" sz="2800" dirty="0">
                <a:solidFill>
                  <a:srgbClr val="000000"/>
                </a:solidFill>
                <a:latin typeface="Times New Roman" panose="02020603050405020304" pitchFamily="18" charset="0"/>
                <a:ea typeface="Times New Roman" panose="02020603050405020304" pitchFamily="18" charset="0"/>
              </a:rPr>
              <a:t>x</a:t>
            </a:r>
            <a:r>
              <a:rPr lang="vi-VN" sz="2800" dirty="0">
                <a:solidFill>
                  <a:srgbClr val="000000"/>
                </a:solidFill>
                <a:latin typeface="Times New Roman" panose="02020603050405020304" pitchFamily="18" charset="0"/>
                <a:ea typeface="Times New Roman" panose="02020603050405020304" pitchFamily="18" charset="0"/>
              </a:rPr>
              <a:t>ki.</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4854684"/>
      </p:ext>
    </p:extLst>
  </p:cSld>
  <p:clrMapOvr>
    <a:masterClrMapping/>
  </p:clrMapOvr>
  <mc:AlternateContent xmlns:mc="http://schemas.openxmlformats.org/markup-compatibility/2006" xmlns:p14="http://schemas.microsoft.com/office/powerpoint/2010/main">
    <mc:Choice Requires="p14">
      <p:transition spd="slow" p14:dur="1600" advClick="0" advTm="12544">
        <p14:prism isInverted="1"/>
      </p:transition>
    </mc:Choice>
    <mc:Fallback xmlns="">
      <p:transition spd="slow" advClick="0" advTm="125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1000"/>
                                        <p:tgtEl>
                                          <p:spTgt spid="10"/>
                                        </p:tgtEl>
                                      </p:cBhvr>
                                    </p:animEffect>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750" fill="hold"/>
                                        <p:tgtEl>
                                          <p:spTgt spid="4"/>
                                        </p:tgtEl>
                                        <p:attrNameLst>
                                          <p:attrName>ppt_w</p:attrName>
                                        </p:attrNameLst>
                                      </p:cBhvr>
                                      <p:tavLst>
                                        <p:tav tm="0">
                                          <p:val>
                                            <p:fltVal val="0"/>
                                          </p:val>
                                        </p:tav>
                                        <p:tav tm="100000">
                                          <p:val>
                                            <p:strVal val="#ppt_w"/>
                                          </p:val>
                                        </p:tav>
                                      </p:tavLst>
                                    </p:anim>
                                    <p:anim calcmode="lin" valueType="num">
                                      <p:cBhvr>
                                        <p:cTn id="28" dur="750" fill="hold"/>
                                        <p:tgtEl>
                                          <p:spTgt spid="4"/>
                                        </p:tgtEl>
                                        <p:attrNameLst>
                                          <p:attrName>ppt_h</p:attrName>
                                        </p:attrNameLst>
                                      </p:cBhvr>
                                      <p:tavLst>
                                        <p:tav tm="0">
                                          <p:val>
                                            <p:fltVal val="0"/>
                                          </p:val>
                                        </p:tav>
                                        <p:tav tm="100000">
                                          <p:val>
                                            <p:strVal val="#ppt_h"/>
                                          </p:val>
                                        </p:tav>
                                      </p:tavLst>
                                    </p:anim>
                                    <p:animEffect transition="in" filter="fade">
                                      <p:cBhvr>
                                        <p:cTn id="29" dur="750"/>
                                        <p:tgtEl>
                                          <p:spTgt spid="4"/>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750"/>
                                        <p:tgtEl>
                                          <p:spTgt spid="6"/>
                                        </p:tgtEl>
                                      </p:cBhvr>
                                    </p:animEffect>
                                    <p:anim calcmode="lin" valueType="num">
                                      <p:cBhvr>
                                        <p:cTn id="34" dur="750" fill="hold"/>
                                        <p:tgtEl>
                                          <p:spTgt spid="6"/>
                                        </p:tgtEl>
                                        <p:attrNameLst>
                                          <p:attrName>ppt_x</p:attrName>
                                        </p:attrNameLst>
                                      </p:cBhvr>
                                      <p:tavLst>
                                        <p:tav tm="0">
                                          <p:val>
                                            <p:strVal val="#ppt_x"/>
                                          </p:val>
                                        </p:tav>
                                        <p:tav tm="100000">
                                          <p:val>
                                            <p:strVal val="#ppt_x"/>
                                          </p:val>
                                        </p:tav>
                                      </p:tavLst>
                                    </p:anim>
                                    <p:anim calcmode="lin" valueType="num">
                                      <p:cBhvr>
                                        <p:cTn id="35" dur="750" fill="hold"/>
                                        <p:tgtEl>
                                          <p:spTgt spid="6"/>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5250"/>
                            </p:stCondLst>
                            <p:childTnLst>
                              <p:par>
                                <p:cTn id="43" presetID="10"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par>
                          <p:cTn id="46" fill="hold">
                            <p:stCondLst>
                              <p:cond delay="57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9"/>
                                        </p:tgtEl>
                                        <p:attrNameLst>
                                          <p:attrName>ppt_y</p:attrName>
                                        </p:attrNameLst>
                                      </p:cBhvr>
                                      <p:tavLst>
                                        <p:tav tm="0">
                                          <p:val>
                                            <p:strVal val="#ppt_y"/>
                                          </p:val>
                                        </p:tav>
                                        <p:tav tm="100000">
                                          <p:val>
                                            <p:strVal val="#ppt_y"/>
                                          </p:val>
                                        </p:tav>
                                      </p:tavLst>
                                    </p:anim>
                                    <p:anim calcmode="lin" valueType="num">
                                      <p:cBhvr>
                                        <p:cTn id="51"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1457325" y="1495425"/>
            <a:ext cx="1512888" cy="134938"/>
            <a:chOff x="0" y="1896"/>
            <a:chExt cx="5760" cy="120"/>
          </a:xfrm>
        </p:grpSpPr>
        <p:sp>
          <p:nvSpPr>
            <p:cNvPr id="44035" name="Rectangle 3"/>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a:p>
          </p:txBody>
        </p:sp>
        <p:sp>
          <p:nvSpPr>
            <p:cNvPr id="44036" name="Rectangle 4"/>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a:p>
          </p:txBody>
        </p:sp>
      </p:grpSp>
      <p:sp>
        <p:nvSpPr>
          <p:cNvPr id="44037" name="AutoShape 5"/>
          <p:cNvSpPr>
            <a:spLocks noChangeArrowheads="1"/>
          </p:cNvSpPr>
          <p:nvPr/>
        </p:nvSpPr>
        <p:spPr bwMode="gray">
          <a:xfrm>
            <a:off x="1981200" y="333376"/>
            <a:ext cx="8305800" cy="1223963"/>
          </a:xfrm>
          <a:prstGeom prst="roundRect">
            <a:avLst>
              <a:gd name="adj" fmla="val 50000"/>
            </a:avLst>
          </a:prstGeom>
          <a:solidFill>
            <a:srgbClr val="00FF00"/>
          </a:solidFill>
          <a:ln w="38100" algn="ctr">
            <a:solidFill>
              <a:srgbClr val="FFFFFF"/>
            </a:solidFill>
            <a:round/>
            <a:headEnd/>
            <a:tailEnd/>
          </a:ln>
          <a:effectLst>
            <a:outerShdw dist="63500" dir="3187806" algn="ctr" rotWithShape="0">
              <a:srgbClr val="001D3A"/>
            </a:outerShdw>
          </a:effectLst>
        </p:spPr>
        <p:txBody>
          <a:bodyPr wrap="none" anchor="ctr"/>
          <a:lstStyle/>
          <a:p>
            <a:pPr algn="ctr">
              <a:spcBef>
                <a:spcPct val="50000"/>
              </a:spcBef>
            </a:pPr>
            <a:endParaRPr lang="en-US" sz="2400" b="1" dirty="0"/>
          </a:p>
          <a:p>
            <a:pPr algn="ct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2:Câu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a:t>
            </a:r>
          </a:p>
          <a:p>
            <a:pPr algn="ctr"/>
            <a:r>
              <a:rPr lang="en-US" sz="2400" b="1" dirty="0" err="1">
                <a:latin typeface="Times New Roman" pitchFamily="18" charset="0"/>
                <a:cs typeface="Times New Roman" pitchFamily="18" charset="0"/>
              </a:rPr>
              <a:t>biệt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thán</a:t>
            </a:r>
            <a:r>
              <a:rPr lang="en-US" sz="2400" b="1" dirty="0">
                <a:latin typeface="Times New Roman" pitchFamily="18" charset="0"/>
                <a:cs typeface="Times New Roman" pitchFamily="18" charset="0"/>
              </a:rPr>
              <a:t> ?</a:t>
            </a:r>
          </a:p>
          <a:p>
            <a:pPr algn="ctr">
              <a:spcBef>
                <a:spcPct val="50000"/>
              </a:spcBef>
            </a:pPr>
            <a:endParaRPr lang="en-US" sz="2400" b="1" dirty="0">
              <a:solidFill>
                <a:srgbClr val="0000FF"/>
              </a:solidFill>
              <a:effectLst>
                <a:outerShdw blurRad="38100" dist="38100" dir="2700000" algn="tl">
                  <a:srgbClr val="000000"/>
                </a:outerShdw>
              </a:effectLst>
              <a:latin typeface="VNI-Helve-Condense" pitchFamily="2" charset="0"/>
            </a:endParaRPr>
          </a:p>
        </p:txBody>
      </p:sp>
      <p:grpSp>
        <p:nvGrpSpPr>
          <p:cNvPr id="3" name="Group 6"/>
          <p:cNvGrpSpPr>
            <a:grpSpLocks/>
          </p:cNvGrpSpPr>
          <p:nvPr/>
        </p:nvGrpSpPr>
        <p:grpSpPr bwMode="auto">
          <a:xfrm>
            <a:off x="2063750" y="1916114"/>
            <a:ext cx="8286750" cy="719137"/>
            <a:chOff x="384" y="1344"/>
            <a:chExt cx="3072" cy="381"/>
          </a:xfrm>
        </p:grpSpPr>
        <p:sp>
          <p:nvSpPr>
            <p:cNvPr id="44039" name="AutoShape 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44040" name="AutoShape 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a:p>
          </p:txBody>
        </p:sp>
        <p:sp>
          <p:nvSpPr>
            <p:cNvPr id="44041" name="Freeform 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a:p>
          </p:txBody>
        </p:sp>
        <p:sp>
          <p:nvSpPr>
            <p:cNvPr id="44042" name="Text Box 10"/>
            <p:cNvSpPr txBox="1">
              <a:spLocks noChangeArrowheads="1"/>
            </p:cNvSpPr>
            <p:nvPr/>
          </p:nvSpPr>
          <p:spPr bwMode="gray">
            <a:xfrm>
              <a:off x="708" y="1373"/>
              <a:ext cx="69" cy="275"/>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2800" b="1">
                <a:solidFill>
                  <a:srgbClr val="FF0000"/>
                </a:solidFill>
                <a:effectLst>
                  <a:outerShdw blurRad="38100" dist="38100" dir="2700000" algn="tl">
                    <a:srgbClr val="000000"/>
                  </a:outerShdw>
                </a:effectLst>
              </a:endParaRPr>
            </a:p>
          </p:txBody>
        </p:sp>
        <p:sp>
          <p:nvSpPr>
            <p:cNvPr id="44043" name="Text Box 11"/>
            <p:cNvSpPr txBox="1">
              <a:spLocks noChangeArrowheads="1"/>
            </p:cNvSpPr>
            <p:nvPr/>
          </p:nvSpPr>
          <p:spPr bwMode="gray">
            <a:xfrm>
              <a:off x="1124" y="1404"/>
              <a:ext cx="2258" cy="245"/>
            </a:xfrm>
            <a:prstGeom prst="rect">
              <a:avLst/>
            </a:prstGeom>
            <a:noFill/>
            <a:ln w="9525" algn="ctr">
              <a:noFill/>
              <a:miter lim="800000"/>
              <a:headEnd/>
              <a:tailEnd/>
            </a:ln>
            <a:effectLst/>
          </p:spPr>
          <p:txBody>
            <a:bodyPr>
              <a:spAutoFit/>
            </a:bodyPr>
            <a:lstStyle/>
            <a:p>
              <a:pPr>
                <a:spcBef>
                  <a:spcPct val="50000"/>
                </a:spcBef>
              </a:pPr>
              <a:endParaRPr lang="en-US" sz="2400" b="1">
                <a:solidFill>
                  <a:srgbClr val="6600FF"/>
                </a:solidFill>
                <a:latin typeface="Times New Roman" pitchFamily="18" charset="0"/>
              </a:endParaRPr>
            </a:p>
          </p:txBody>
        </p:sp>
      </p:grpSp>
      <p:grpSp>
        <p:nvGrpSpPr>
          <p:cNvPr id="4" name="Group 12"/>
          <p:cNvGrpSpPr>
            <a:grpSpLocks/>
          </p:cNvGrpSpPr>
          <p:nvPr/>
        </p:nvGrpSpPr>
        <p:grpSpPr bwMode="auto">
          <a:xfrm rot="5400000">
            <a:off x="1500982" y="1723232"/>
            <a:ext cx="1341437" cy="1295400"/>
            <a:chOff x="1872" y="1824"/>
            <a:chExt cx="2014" cy="1821"/>
          </a:xfrm>
        </p:grpSpPr>
        <p:sp>
          <p:nvSpPr>
            <p:cNvPr id="44045" name="AutoShape 1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4046" name="AutoShape 1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4047" name="AutoShape 1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4048" name="Oval 1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a:p>
          </p:txBody>
        </p:sp>
        <p:sp>
          <p:nvSpPr>
            <p:cNvPr id="44049" name="Oval 1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44050" name="Oval 18"/>
            <p:cNvSpPr>
              <a:spLocks noChangeArrowheads="1"/>
            </p:cNvSpPr>
            <p:nvPr/>
          </p:nvSpPr>
          <p:spPr bwMode="gray">
            <a:xfrm>
              <a:off x="2690" y="2267"/>
              <a:ext cx="390" cy="73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44051" name="Oval 19"/>
            <p:cNvSpPr>
              <a:spLocks noChangeArrowheads="1"/>
            </p:cNvSpPr>
            <p:nvPr/>
          </p:nvSpPr>
          <p:spPr bwMode="gray">
            <a:xfrm>
              <a:off x="2690" y="2267"/>
              <a:ext cx="390" cy="730"/>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44052" name="Oval 20"/>
            <p:cNvSpPr>
              <a:spLocks noChangeArrowheads="1"/>
            </p:cNvSpPr>
            <p:nvPr/>
          </p:nvSpPr>
          <p:spPr bwMode="gray">
            <a:xfrm>
              <a:off x="2337" y="2267"/>
              <a:ext cx="1096" cy="73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44053" name="Oval 21"/>
            <p:cNvSpPr>
              <a:spLocks noChangeArrowheads="1"/>
            </p:cNvSpPr>
            <p:nvPr/>
          </p:nvSpPr>
          <p:spPr bwMode="gray">
            <a:xfrm>
              <a:off x="2337" y="2267"/>
              <a:ext cx="1096" cy="730"/>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44054" name="Text Box 22"/>
          <p:cNvSpPr txBox="1">
            <a:spLocks noChangeArrowheads="1"/>
          </p:cNvSpPr>
          <p:nvPr/>
        </p:nvSpPr>
        <p:spPr bwMode="auto">
          <a:xfrm>
            <a:off x="1565275" y="2009775"/>
            <a:ext cx="8542338" cy="641350"/>
          </a:xfrm>
          <a:prstGeom prst="rect">
            <a:avLst/>
          </a:prstGeom>
          <a:noFill/>
          <a:ln w="9525">
            <a:noFill/>
            <a:miter lim="800000"/>
            <a:headEnd/>
            <a:tailEnd/>
          </a:ln>
          <a:effectLst/>
        </p:spPr>
        <p:txBody>
          <a:bodyPr>
            <a:spAutoFit/>
          </a:bodyPr>
          <a:lstStyle/>
          <a:p>
            <a:pPr>
              <a:spcBef>
                <a:spcPct val="50000"/>
              </a:spcBef>
            </a:pPr>
            <a:r>
              <a:rPr lang="en-US" sz="2400" dirty="0"/>
              <a:t>     </a:t>
            </a:r>
            <a:r>
              <a:rPr lang="en-US" sz="3600" dirty="0"/>
              <a:t>A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con.</a:t>
            </a:r>
          </a:p>
        </p:txBody>
      </p:sp>
      <p:grpSp>
        <p:nvGrpSpPr>
          <p:cNvPr id="5" name="Group 23"/>
          <p:cNvGrpSpPr>
            <a:grpSpLocks/>
          </p:cNvGrpSpPr>
          <p:nvPr/>
        </p:nvGrpSpPr>
        <p:grpSpPr bwMode="auto">
          <a:xfrm rot="5400000">
            <a:off x="1735139" y="3325814"/>
            <a:ext cx="1081087" cy="134937"/>
            <a:chOff x="0" y="1896"/>
            <a:chExt cx="5760" cy="120"/>
          </a:xfrm>
        </p:grpSpPr>
        <p:sp>
          <p:nvSpPr>
            <p:cNvPr id="44056" name="Rectangle 2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a:p>
          </p:txBody>
        </p:sp>
        <p:sp>
          <p:nvSpPr>
            <p:cNvPr id="44057" name="Rectangle 2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a:p>
          </p:txBody>
        </p:sp>
      </p:grpSp>
      <p:grpSp>
        <p:nvGrpSpPr>
          <p:cNvPr id="6" name="Group 26"/>
          <p:cNvGrpSpPr>
            <a:grpSpLocks/>
          </p:cNvGrpSpPr>
          <p:nvPr/>
        </p:nvGrpSpPr>
        <p:grpSpPr bwMode="auto">
          <a:xfrm>
            <a:off x="1992313" y="3213100"/>
            <a:ext cx="8286750" cy="806450"/>
            <a:chOff x="384" y="1344"/>
            <a:chExt cx="3072" cy="381"/>
          </a:xfrm>
        </p:grpSpPr>
        <p:sp>
          <p:nvSpPr>
            <p:cNvPr id="44059" name="AutoShape 2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44060" name="AutoShape 2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a:p>
          </p:txBody>
        </p:sp>
        <p:sp>
          <p:nvSpPr>
            <p:cNvPr id="44061" name="Freeform 2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a:p>
          </p:txBody>
        </p:sp>
        <p:sp>
          <p:nvSpPr>
            <p:cNvPr id="44062" name="Text Box 30"/>
            <p:cNvSpPr txBox="1">
              <a:spLocks noChangeArrowheads="1"/>
            </p:cNvSpPr>
            <p:nvPr/>
          </p:nvSpPr>
          <p:spPr bwMode="gray">
            <a:xfrm>
              <a:off x="708" y="1373"/>
              <a:ext cx="69" cy="246"/>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2800" b="1">
                <a:solidFill>
                  <a:srgbClr val="FF0000"/>
                </a:solidFill>
                <a:effectLst>
                  <a:outerShdw blurRad="38100" dist="38100" dir="2700000" algn="tl">
                    <a:srgbClr val="000000"/>
                  </a:outerShdw>
                </a:effectLst>
              </a:endParaRPr>
            </a:p>
          </p:txBody>
        </p:sp>
        <p:sp>
          <p:nvSpPr>
            <p:cNvPr id="44063" name="Text Box 31"/>
            <p:cNvSpPr txBox="1">
              <a:spLocks noChangeArrowheads="1"/>
            </p:cNvSpPr>
            <p:nvPr/>
          </p:nvSpPr>
          <p:spPr bwMode="gray">
            <a:xfrm>
              <a:off x="1124" y="1404"/>
              <a:ext cx="2258" cy="216"/>
            </a:xfrm>
            <a:prstGeom prst="rect">
              <a:avLst/>
            </a:prstGeom>
            <a:noFill/>
            <a:ln w="9525" algn="ctr">
              <a:noFill/>
              <a:miter lim="800000"/>
              <a:headEnd/>
              <a:tailEnd/>
            </a:ln>
            <a:effectLst/>
          </p:spPr>
          <p:txBody>
            <a:bodyPr>
              <a:spAutoFit/>
            </a:bodyPr>
            <a:lstStyle/>
            <a:p>
              <a:pPr>
                <a:spcBef>
                  <a:spcPct val="50000"/>
                </a:spcBef>
              </a:pPr>
              <a:endParaRPr lang="en-US" sz="2400" b="1">
                <a:solidFill>
                  <a:srgbClr val="6600FF"/>
                </a:solidFill>
                <a:latin typeface="Times New Roman" pitchFamily="18" charset="0"/>
              </a:endParaRPr>
            </a:p>
          </p:txBody>
        </p:sp>
      </p:grpSp>
      <p:grpSp>
        <p:nvGrpSpPr>
          <p:cNvPr id="7" name="Group 32"/>
          <p:cNvGrpSpPr>
            <a:grpSpLocks/>
          </p:cNvGrpSpPr>
          <p:nvPr/>
        </p:nvGrpSpPr>
        <p:grpSpPr bwMode="auto">
          <a:xfrm rot="5400000">
            <a:off x="1500981" y="3004344"/>
            <a:ext cx="1341438" cy="1295400"/>
            <a:chOff x="1872" y="1824"/>
            <a:chExt cx="2014" cy="1821"/>
          </a:xfrm>
        </p:grpSpPr>
        <p:sp>
          <p:nvSpPr>
            <p:cNvPr id="44065" name="AutoShape 3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4066" name="AutoShape 3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4067" name="AutoShape 3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4068" name="Oval 3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a:p>
          </p:txBody>
        </p:sp>
        <p:sp>
          <p:nvSpPr>
            <p:cNvPr id="44069" name="Oval 3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44070" name="Oval 38"/>
            <p:cNvSpPr>
              <a:spLocks noChangeArrowheads="1"/>
            </p:cNvSpPr>
            <p:nvPr/>
          </p:nvSpPr>
          <p:spPr bwMode="gray">
            <a:xfrm>
              <a:off x="2690" y="2267"/>
              <a:ext cx="390" cy="73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44071" name="Oval 39"/>
            <p:cNvSpPr>
              <a:spLocks noChangeArrowheads="1"/>
            </p:cNvSpPr>
            <p:nvPr/>
          </p:nvSpPr>
          <p:spPr bwMode="gray">
            <a:xfrm>
              <a:off x="2690" y="2267"/>
              <a:ext cx="390" cy="730"/>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44072" name="Oval 40"/>
            <p:cNvSpPr>
              <a:spLocks noChangeArrowheads="1"/>
            </p:cNvSpPr>
            <p:nvPr/>
          </p:nvSpPr>
          <p:spPr bwMode="gray">
            <a:xfrm>
              <a:off x="2337" y="2267"/>
              <a:ext cx="1096" cy="73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44073" name="Oval 41"/>
            <p:cNvSpPr>
              <a:spLocks noChangeArrowheads="1"/>
            </p:cNvSpPr>
            <p:nvPr/>
          </p:nvSpPr>
          <p:spPr bwMode="gray">
            <a:xfrm>
              <a:off x="2337" y="2267"/>
              <a:ext cx="1096" cy="730"/>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44074" name="Rectangle 42"/>
          <p:cNvSpPr>
            <a:spLocks noChangeArrowheads="1"/>
          </p:cNvSpPr>
          <p:nvPr/>
        </p:nvSpPr>
        <p:spPr bwMode="auto">
          <a:xfrm>
            <a:off x="1998664" y="3267075"/>
            <a:ext cx="7697787" cy="641350"/>
          </a:xfrm>
          <a:prstGeom prst="rect">
            <a:avLst/>
          </a:prstGeom>
          <a:noFill/>
          <a:ln w="9525">
            <a:noFill/>
            <a:miter lim="800000"/>
            <a:headEnd/>
            <a:tailEnd/>
          </a:ln>
          <a:effectLst/>
        </p:spPr>
        <p:txBody>
          <a:bodyPr>
            <a:spAutoFit/>
          </a:bodyPr>
          <a:lstStyle/>
          <a:p>
            <a:pPr marL="342900" indent="-342900">
              <a:spcBef>
                <a:spcPct val="50000"/>
              </a:spcBef>
            </a:pPr>
            <a:r>
              <a:rPr lang="en-US" sz="3600" b="1" dirty="0"/>
              <a:t>B               </a:t>
            </a:r>
            <a:r>
              <a:rPr lang="en-US" sz="2400" dirty="0">
                <a:latin typeface="Times New Roman" panose="02020603050405020304" pitchFamily="18" charset="0"/>
                <a:cs typeface="Times New Roman" panose="02020603050405020304" pitchFamily="18" charset="0"/>
              </a:rPr>
              <a:t>Chao </a:t>
            </a:r>
            <a:r>
              <a:rPr lang="en-US" sz="2400" dirty="0" err="1">
                <a:latin typeface="Times New Roman" panose="02020603050405020304" pitchFamily="18" charset="0"/>
                <a:cs typeface="Times New Roman" panose="02020603050405020304" pitchFamily="18" charset="0"/>
              </a:rPr>
              <a: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a:t>
            </a:r>
          </a:p>
        </p:txBody>
      </p:sp>
      <p:grpSp>
        <p:nvGrpSpPr>
          <p:cNvPr id="8" name="Group 43"/>
          <p:cNvGrpSpPr>
            <a:grpSpLocks/>
          </p:cNvGrpSpPr>
          <p:nvPr/>
        </p:nvGrpSpPr>
        <p:grpSpPr bwMode="auto">
          <a:xfrm rot="5400000">
            <a:off x="1735138" y="4591051"/>
            <a:ext cx="1081088" cy="134937"/>
            <a:chOff x="0" y="1896"/>
            <a:chExt cx="5760" cy="120"/>
          </a:xfrm>
        </p:grpSpPr>
        <p:sp>
          <p:nvSpPr>
            <p:cNvPr id="44076" name="Rectangle 4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a:p>
          </p:txBody>
        </p:sp>
        <p:sp>
          <p:nvSpPr>
            <p:cNvPr id="44077" name="Rectangle 4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a:p>
          </p:txBody>
        </p:sp>
      </p:grpSp>
      <p:grpSp>
        <p:nvGrpSpPr>
          <p:cNvPr id="9" name="Group 46"/>
          <p:cNvGrpSpPr>
            <a:grpSpLocks/>
          </p:cNvGrpSpPr>
          <p:nvPr/>
        </p:nvGrpSpPr>
        <p:grpSpPr bwMode="auto">
          <a:xfrm>
            <a:off x="1992313" y="4478338"/>
            <a:ext cx="8286750" cy="806450"/>
            <a:chOff x="384" y="1344"/>
            <a:chExt cx="3072" cy="381"/>
          </a:xfrm>
        </p:grpSpPr>
        <p:sp>
          <p:nvSpPr>
            <p:cNvPr id="44079" name="AutoShape 4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44080" name="AutoShape 4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a:p>
          </p:txBody>
        </p:sp>
        <p:sp>
          <p:nvSpPr>
            <p:cNvPr id="44081" name="Freeform 4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a:p>
          </p:txBody>
        </p:sp>
        <p:sp>
          <p:nvSpPr>
            <p:cNvPr id="44082" name="Text Box 50"/>
            <p:cNvSpPr txBox="1">
              <a:spLocks noChangeArrowheads="1"/>
            </p:cNvSpPr>
            <p:nvPr/>
          </p:nvSpPr>
          <p:spPr bwMode="gray">
            <a:xfrm>
              <a:off x="708" y="1373"/>
              <a:ext cx="69" cy="246"/>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2800" b="1">
                <a:solidFill>
                  <a:srgbClr val="FF0000"/>
                </a:solidFill>
                <a:effectLst>
                  <a:outerShdw blurRad="38100" dist="38100" dir="2700000" algn="tl">
                    <a:srgbClr val="000000"/>
                  </a:outerShdw>
                </a:effectLst>
              </a:endParaRPr>
            </a:p>
          </p:txBody>
        </p:sp>
        <p:sp>
          <p:nvSpPr>
            <p:cNvPr id="44083" name="Text Box 51"/>
            <p:cNvSpPr txBox="1">
              <a:spLocks noChangeArrowheads="1"/>
            </p:cNvSpPr>
            <p:nvPr/>
          </p:nvSpPr>
          <p:spPr bwMode="gray">
            <a:xfrm>
              <a:off x="1124" y="1404"/>
              <a:ext cx="2258" cy="216"/>
            </a:xfrm>
            <a:prstGeom prst="rect">
              <a:avLst/>
            </a:prstGeom>
            <a:noFill/>
            <a:ln w="9525" algn="ctr">
              <a:noFill/>
              <a:miter lim="800000"/>
              <a:headEnd/>
              <a:tailEnd/>
            </a:ln>
            <a:effectLst/>
          </p:spPr>
          <p:txBody>
            <a:bodyPr>
              <a:spAutoFit/>
            </a:bodyPr>
            <a:lstStyle/>
            <a:p>
              <a:pPr>
                <a:spcBef>
                  <a:spcPct val="50000"/>
                </a:spcBef>
              </a:pPr>
              <a:endParaRPr lang="en-US" sz="2400" b="1">
                <a:solidFill>
                  <a:srgbClr val="6600FF"/>
                </a:solidFill>
                <a:latin typeface="Times New Roman" pitchFamily="18" charset="0"/>
              </a:endParaRPr>
            </a:p>
          </p:txBody>
        </p:sp>
      </p:grpSp>
      <p:grpSp>
        <p:nvGrpSpPr>
          <p:cNvPr id="10" name="Group 52"/>
          <p:cNvGrpSpPr>
            <a:grpSpLocks/>
          </p:cNvGrpSpPr>
          <p:nvPr/>
        </p:nvGrpSpPr>
        <p:grpSpPr bwMode="auto">
          <a:xfrm rot="5400000">
            <a:off x="1500982" y="4310857"/>
            <a:ext cx="1341437" cy="1295400"/>
            <a:chOff x="1872" y="1824"/>
            <a:chExt cx="2014" cy="1821"/>
          </a:xfrm>
        </p:grpSpPr>
        <p:sp>
          <p:nvSpPr>
            <p:cNvPr id="44085" name="AutoShape 5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4086" name="AutoShape 5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4087" name="AutoShape 5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4088" name="Oval 5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a:p>
          </p:txBody>
        </p:sp>
        <p:sp>
          <p:nvSpPr>
            <p:cNvPr id="44089" name="Oval 5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44090" name="Oval 58"/>
            <p:cNvSpPr>
              <a:spLocks noChangeArrowheads="1"/>
            </p:cNvSpPr>
            <p:nvPr/>
          </p:nvSpPr>
          <p:spPr bwMode="gray">
            <a:xfrm>
              <a:off x="2690" y="2267"/>
              <a:ext cx="390" cy="73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44091" name="Oval 59"/>
            <p:cNvSpPr>
              <a:spLocks noChangeArrowheads="1"/>
            </p:cNvSpPr>
            <p:nvPr/>
          </p:nvSpPr>
          <p:spPr bwMode="gray">
            <a:xfrm>
              <a:off x="2690" y="2267"/>
              <a:ext cx="390" cy="730"/>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44092" name="Oval 60"/>
            <p:cNvSpPr>
              <a:spLocks noChangeArrowheads="1"/>
            </p:cNvSpPr>
            <p:nvPr/>
          </p:nvSpPr>
          <p:spPr bwMode="gray">
            <a:xfrm>
              <a:off x="2337" y="2267"/>
              <a:ext cx="1096" cy="73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44093" name="Oval 61"/>
            <p:cNvSpPr>
              <a:spLocks noChangeArrowheads="1"/>
            </p:cNvSpPr>
            <p:nvPr/>
          </p:nvSpPr>
          <p:spPr bwMode="gray">
            <a:xfrm>
              <a:off x="2337" y="2267"/>
              <a:ext cx="1096" cy="730"/>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44094" name="Rectangle 62"/>
          <p:cNvSpPr>
            <a:spLocks noChangeArrowheads="1"/>
          </p:cNvSpPr>
          <p:nvPr/>
        </p:nvSpPr>
        <p:spPr bwMode="auto">
          <a:xfrm>
            <a:off x="1981201" y="4611688"/>
            <a:ext cx="7096125" cy="641350"/>
          </a:xfrm>
          <a:prstGeom prst="rect">
            <a:avLst/>
          </a:prstGeom>
          <a:noFill/>
          <a:ln w="9525">
            <a:noFill/>
            <a:miter lim="800000"/>
            <a:headEnd/>
            <a:tailEnd/>
          </a:ln>
          <a:effectLst/>
        </p:spPr>
        <p:txBody>
          <a:bodyPr>
            <a:spAutoFit/>
          </a:bodyPr>
          <a:lstStyle/>
          <a:p>
            <a:pPr>
              <a:spcBef>
                <a:spcPct val="50000"/>
              </a:spcBef>
            </a:pPr>
            <a:r>
              <a:rPr lang="en-US" sz="3600" b="1" dirty="0"/>
              <a:t>C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píc-níc</a:t>
            </a:r>
            <a:r>
              <a:rPr lang="en-US" sz="2400" dirty="0">
                <a:latin typeface="Times New Roman" panose="02020603050405020304" pitchFamily="18" charset="0"/>
                <a:cs typeface="Times New Roman" panose="02020603050405020304" pitchFamily="18" charset="0"/>
              </a:rPr>
              <a:t>.</a:t>
            </a:r>
          </a:p>
        </p:txBody>
      </p:sp>
      <p:grpSp>
        <p:nvGrpSpPr>
          <p:cNvPr id="11" name="Group 63"/>
          <p:cNvGrpSpPr>
            <a:grpSpLocks/>
          </p:cNvGrpSpPr>
          <p:nvPr/>
        </p:nvGrpSpPr>
        <p:grpSpPr bwMode="auto">
          <a:xfrm rot="5400000">
            <a:off x="1739901" y="5878513"/>
            <a:ext cx="1081087" cy="134938"/>
            <a:chOff x="0" y="1896"/>
            <a:chExt cx="5760" cy="120"/>
          </a:xfrm>
        </p:grpSpPr>
        <p:sp>
          <p:nvSpPr>
            <p:cNvPr id="44096" name="Rectangle 6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a:p>
          </p:txBody>
        </p:sp>
        <p:sp>
          <p:nvSpPr>
            <p:cNvPr id="44097" name="Rectangle 6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a:p>
          </p:txBody>
        </p:sp>
      </p:grpSp>
      <p:grpSp>
        <p:nvGrpSpPr>
          <p:cNvPr id="12" name="Group 66"/>
          <p:cNvGrpSpPr>
            <a:grpSpLocks/>
          </p:cNvGrpSpPr>
          <p:nvPr/>
        </p:nvGrpSpPr>
        <p:grpSpPr bwMode="auto">
          <a:xfrm>
            <a:off x="1997075" y="5765800"/>
            <a:ext cx="8286750" cy="806450"/>
            <a:chOff x="384" y="1344"/>
            <a:chExt cx="3072" cy="381"/>
          </a:xfrm>
        </p:grpSpPr>
        <p:sp>
          <p:nvSpPr>
            <p:cNvPr id="44099" name="AutoShape 6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44100" name="AutoShape 6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a:p>
          </p:txBody>
        </p:sp>
        <p:sp>
          <p:nvSpPr>
            <p:cNvPr id="44101" name="Freeform 6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a:p>
          </p:txBody>
        </p:sp>
        <p:sp>
          <p:nvSpPr>
            <p:cNvPr id="44102" name="Text Box 70"/>
            <p:cNvSpPr txBox="1">
              <a:spLocks noChangeArrowheads="1"/>
            </p:cNvSpPr>
            <p:nvPr/>
          </p:nvSpPr>
          <p:spPr bwMode="gray">
            <a:xfrm>
              <a:off x="708" y="1373"/>
              <a:ext cx="69" cy="246"/>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2800" b="1">
                <a:solidFill>
                  <a:srgbClr val="FF0000"/>
                </a:solidFill>
                <a:effectLst>
                  <a:outerShdw blurRad="38100" dist="38100" dir="2700000" algn="tl">
                    <a:srgbClr val="000000"/>
                  </a:outerShdw>
                </a:effectLst>
              </a:endParaRPr>
            </a:p>
          </p:txBody>
        </p:sp>
        <p:sp>
          <p:nvSpPr>
            <p:cNvPr id="44103" name="Text Box 71"/>
            <p:cNvSpPr txBox="1">
              <a:spLocks noChangeArrowheads="1"/>
            </p:cNvSpPr>
            <p:nvPr/>
          </p:nvSpPr>
          <p:spPr bwMode="gray">
            <a:xfrm>
              <a:off x="1124" y="1404"/>
              <a:ext cx="2258" cy="216"/>
            </a:xfrm>
            <a:prstGeom prst="rect">
              <a:avLst/>
            </a:prstGeom>
            <a:noFill/>
            <a:ln w="9525" algn="ctr">
              <a:noFill/>
              <a:miter lim="800000"/>
              <a:headEnd/>
              <a:tailEnd/>
            </a:ln>
            <a:effectLst/>
          </p:spPr>
          <p:txBody>
            <a:bodyPr>
              <a:spAutoFit/>
            </a:bodyPr>
            <a:lstStyle/>
            <a:p>
              <a:pPr>
                <a:spcBef>
                  <a:spcPct val="50000"/>
                </a:spcBef>
              </a:pPr>
              <a:endParaRPr lang="en-US" sz="2400" b="1">
                <a:solidFill>
                  <a:srgbClr val="6600FF"/>
                </a:solidFill>
                <a:latin typeface="Times New Roman" pitchFamily="18" charset="0"/>
              </a:endParaRPr>
            </a:p>
          </p:txBody>
        </p:sp>
      </p:grpSp>
      <p:grpSp>
        <p:nvGrpSpPr>
          <p:cNvPr id="13" name="Group 72"/>
          <p:cNvGrpSpPr>
            <a:grpSpLocks/>
          </p:cNvGrpSpPr>
          <p:nvPr/>
        </p:nvGrpSpPr>
        <p:grpSpPr bwMode="auto">
          <a:xfrm rot="5400000">
            <a:off x="1505744" y="5598319"/>
            <a:ext cx="1341438" cy="1295400"/>
            <a:chOff x="1872" y="1824"/>
            <a:chExt cx="2014" cy="1821"/>
          </a:xfrm>
        </p:grpSpPr>
        <p:sp>
          <p:nvSpPr>
            <p:cNvPr id="44105" name="AutoShape 7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4106" name="AutoShape 7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4107" name="AutoShape 7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4108" name="Oval 7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a:p>
          </p:txBody>
        </p:sp>
        <p:sp>
          <p:nvSpPr>
            <p:cNvPr id="44109" name="Oval 7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44110" name="Oval 78"/>
            <p:cNvSpPr>
              <a:spLocks noChangeArrowheads="1"/>
            </p:cNvSpPr>
            <p:nvPr/>
          </p:nvSpPr>
          <p:spPr bwMode="gray">
            <a:xfrm>
              <a:off x="2690" y="2267"/>
              <a:ext cx="390" cy="73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44111" name="Oval 79"/>
            <p:cNvSpPr>
              <a:spLocks noChangeArrowheads="1"/>
            </p:cNvSpPr>
            <p:nvPr/>
          </p:nvSpPr>
          <p:spPr bwMode="gray">
            <a:xfrm>
              <a:off x="2690" y="2267"/>
              <a:ext cx="390" cy="730"/>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44112" name="Oval 80"/>
            <p:cNvSpPr>
              <a:spLocks noChangeArrowheads="1"/>
            </p:cNvSpPr>
            <p:nvPr/>
          </p:nvSpPr>
          <p:spPr bwMode="gray">
            <a:xfrm>
              <a:off x="2337" y="2267"/>
              <a:ext cx="1096" cy="73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44113" name="Oval 81"/>
            <p:cNvSpPr>
              <a:spLocks noChangeArrowheads="1"/>
            </p:cNvSpPr>
            <p:nvPr/>
          </p:nvSpPr>
          <p:spPr bwMode="gray">
            <a:xfrm>
              <a:off x="2337" y="2267"/>
              <a:ext cx="1096" cy="730"/>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44114" name="Rectangle 82"/>
          <p:cNvSpPr>
            <a:spLocks noChangeArrowheads="1"/>
          </p:cNvSpPr>
          <p:nvPr/>
        </p:nvSpPr>
        <p:spPr bwMode="auto">
          <a:xfrm>
            <a:off x="2063751" y="5876925"/>
            <a:ext cx="6913563" cy="641350"/>
          </a:xfrm>
          <a:prstGeom prst="rect">
            <a:avLst/>
          </a:prstGeom>
          <a:noFill/>
          <a:ln w="9525">
            <a:noFill/>
            <a:miter lim="800000"/>
            <a:headEnd/>
            <a:tailEnd/>
          </a:ln>
          <a:effectLst/>
        </p:spPr>
        <p:txBody>
          <a:bodyPr>
            <a:spAutoFit/>
          </a:bodyPr>
          <a:lstStyle/>
          <a:p>
            <a:pPr>
              <a:spcBef>
                <a:spcPct val="50000"/>
              </a:spcBef>
            </a:pPr>
            <a:r>
              <a:rPr lang="en-US" sz="3600" b="1" dirty="0"/>
              <a:t>D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giỏi</a:t>
            </a:r>
            <a:r>
              <a:rPr lang="en-US" sz="2400" dirty="0">
                <a:latin typeface="Times New Roman" panose="02020603050405020304" pitchFamily="18" charset="0"/>
                <a:cs typeface="Times New Roman" panose="02020603050405020304" pitchFamily="18" charset="0"/>
              </a:rPr>
              <a:t>.</a:t>
            </a:r>
          </a:p>
        </p:txBody>
      </p:sp>
      <p:sp>
        <p:nvSpPr>
          <p:cNvPr id="44115" name="Oval 83">
            <a:hlinkClick r:id="rId3" action="ppaction://hlinksldjump"/>
          </p:cNvPr>
          <p:cNvSpPr>
            <a:spLocks noChangeArrowheads="1"/>
          </p:cNvSpPr>
          <p:nvPr/>
        </p:nvSpPr>
        <p:spPr bwMode="auto">
          <a:xfrm>
            <a:off x="10272714" y="1"/>
            <a:ext cx="395287" cy="404813"/>
          </a:xfrm>
          <a:prstGeom prst="ellipse">
            <a:avLst/>
          </a:prstGeom>
          <a:gradFill rotWithShape="1">
            <a:gsLst>
              <a:gs pos="0">
                <a:srgbClr val="33FB76"/>
              </a:gs>
              <a:gs pos="100000">
                <a:srgbClr val="FF3300"/>
              </a:gs>
            </a:gsLst>
            <a:path path="shape">
              <a:fillToRect l="50000" t="50000" r="50000" b="50000"/>
            </a:path>
          </a:gradFill>
          <a:ln w="9525">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740876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fade">
                                      <p:cBhvr>
                                        <p:cTn id="7" dur="1000"/>
                                        <p:tgtEl>
                                          <p:spTgt spid="44037"/>
                                        </p:tgtEl>
                                      </p:cBhvr>
                                    </p:animEffect>
                                    <p:anim calcmode="lin" valueType="num">
                                      <p:cBhvr>
                                        <p:cTn id="8" dur="1000" fill="hold"/>
                                        <p:tgtEl>
                                          <p:spTgt spid="44037"/>
                                        </p:tgtEl>
                                        <p:attrNameLst>
                                          <p:attrName>ppt_x</p:attrName>
                                        </p:attrNameLst>
                                      </p:cBhvr>
                                      <p:tavLst>
                                        <p:tav tm="0">
                                          <p:val>
                                            <p:strVal val="#ppt_x-.1"/>
                                          </p:val>
                                        </p:tav>
                                        <p:tav tm="100000">
                                          <p:val>
                                            <p:strVal val="#ppt_x"/>
                                          </p:val>
                                        </p:tav>
                                      </p:tavLst>
                                    </p:anim>
                                    <p:anim calcmode="lin" valueType="num">
                                      <p:cBhvr>
                                        <p:cTn id="9" dur="1000" fill="hold"/>
                                        <p:tgtEl>
                                          <p:spTgt spid="44037"/>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Top)">
                                      <p:cBhvr>
                                        <p:cTn id="14" dur="500"/>
                                        <p:tgtEl>
                                          <p:spTgt spid="2"/>
                                        </p:tgtEl>
                                      </p:cBhvr>
                                    </p:animEffect>
                                  </p:childTnLst>
                                </p:cTn>
                              </p:par>
                            </p:childTnLst>
                          </p:cTn>
                        </p:par>
                        <p:par>
                          <p:cTn id="15" fill="hold">
                            <p:stCondLst>
                              <p:cond delay="500"/>
                            </p:stCondLst>
                            <p:childTnLst>
                              <p:par>
                                <p:cTn id="16" presetID="49" presetClass="entr" presetSubtype="0" decel="10000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 calcmode="lin" valueType="num">
                                      <p:cBhvr>
                                        <p:cTn id="20" dur="500" fill="hold"/>
                                        <p:tgtEl>
                                          <p:spTgt spid="4"/>
                                        </p:tgtEl>
                                        <p:attrNameLst>
                                          <p:attrName>style.rotation</p:attrName>
                                        </p:attrNameLst>
                                      </p:cBhvr>
                                      <p:tavLst>
                                        <p:tav tm="0">
                                          <p:val>
                                            <p:fltVal val="360"/>
                                          </p:val>
                                        </p:tav>
                                        <p:tav tm="100000">
                                          <p:val>
                                            <p:fltVal val="0"/>
                                          </p:val>
                                        </p:tav>
                                      </p:tavLst>
                                    </p:anim>
                                    <p:animEffect transition="in" filter="fade">
                                      <p:cBhvr>
                                        <p:cTn id="21" dur="500"/>
                                        <p:tgtEl>
                                          <p:spTgt spid="4"/>
                                        </p:tgtEl>
                                      </p:cBhvr>
                                    </p:animEffect>
                                  </p:childTnLst>
                                </p:cTn>
                              </p:par>
                            </p:childTnLst>
                          </p:cTn>
                        </p:par>
                        <p:par>
                          <p:cTn id="22" fill="hold">
                            <p:stCondLst>
                              <p:cond delay="1000"/>
                            </p:stCondLst>
                            <p:childTnLst>
                              <p:par>
                                <p:cTn id="23" presetID="17"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ppt_x</p:attrName>
                                        </p:attrNameLst>
                                      </p:cBhvr>
                                      <p:tavLst>
                                        <p:tav tm="0">
                                          <p:val>
                                            <p:strVal val="#ppt_x-#ppt_w/2"/>
                                          </p:val>
                                        </p:tav>
                                        <p:tav tm="100000">
                                          <p:val>
                                            <p:strVal val="#ppt_x"/>
                                          </p:val>
                                        </p:tav>
                                      </p:tavLst>
                                    </p:anim>
                                    <p:anim calcmode="lin" valueType="num">
                                      <p:cBhvr>
                                        <p:cTn id="26" dur="500" fill="hold"/>
                                        <p:tgtEl>
                                          <p:spTgt spid="3"/>
                                        </p:tgtEl>
                                        <p:attrNameLst>
                                          <p:attrName>ppt_y</p:attrName>
                                        </p:attrNameLst>
                                      </p:cBhvr>
                                      <p:tavLst>
                                        <p:tav tm="0">
                                          <p:val>
                                            <p:strVal val="#ppt_y"/>
                                          </p:val>
                                        </p:tav>
                                        <p:tav tm="100000">
                                          <p:val>
                                            <p:strVal val="#ppt_y"/>
                                          </p:val>
                                        </p:tav>
                                      </p:tavLst>
                                    </p:anim>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4054"/>
                                        </p:tgtEl>
                                        <p:attrNameLst>
                                          <p:attrName>style.visibility</p:attrName>
                                        </p:attrNameLst>
                                      </p:cBhvr>
                                      <p:to>
                                        <p:strVal val="visible"/>
                                      </p:to>
                                    </p:set>
                                    <p:anim calcmode="lin" valueType="num">
                                      <p:cBhvr>
                                        <p:cTn id="33" dur="500" fill="hold"/>
                                        <p:tgtEl>
                                          <p:spTgt spid="44054"/>
                                        </p:tgtEl>
                                        <p:attrNameLst>
                                          <p:attrName>ppt_w</p:attrName>
                                        </p:attrNameLst>
                                      </p:cBhvr>
                                      <p:tavLst>
                                        <p:tav tm="0">
                                          <p:val>
                                            <p:fltVal val="0"/>
                                          </p:val>
                                        </p:tav>
                                        <p:tav tm="100000">
                                          <p:val>
                                            <p:strVal val="#ppt_w"/>
                                          </p:val>
                                        </p:tav>
                                      </p:tavLst>
                                    </p:anim>
                                    <p:anim calcmode="lin" valueType="num">
                                      <p:cBhvr>
                                        <p:cTn id="34" dur="500" fill="hold"/>
                                        <p:tgtEl>
                                          <p:spTgt spid="4405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lide(fromTop)">
                                      <p:cBhvr>
                                        <p:cTn id="39" dur="500"/>
                                        <p:tgtEl>
                                          <p:spTgt spid="5"/>
                                        </p:tgtEl>
                                      </p:cBhvr>
                                    </p:animEffect>
                                  </p:childTnLst>
                                </p:cTn>
                              </p:par>
                            </p:childTnLst>
                          </p:cTn>
                        </p:par>
                        <p:par>
                          <p:cTn id="40" fill="hold">
                            <p:stCondLst>
                              <p:cond delay="500"/>
                            </p:stCondLst>
                            <p:childTnLst>
                              <p:par>
                                <p:cTn id="41" presetID="49" presetClass="entr" presetSubtype="0" decel="10000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 calcmode="lin" valueType="num">
                                      <p:cBhvr>
                                        <p:cTn id="45" dur="500" fill="hold"/>
                                        <p:tgtEl>
                                          <p:spTgt spid="7"/>
                                        </p:tgtEl>
                                        <p:attrNameLst>
                                          <p:attrName>style.rotation</p:attrName>
                                        </p:attrNameLst>
                                      </p:cBhvr>
                                      <p:tavLst>
                                        <p:tav tm="0">
                                          <p:val>
                                            <p:fltVal val="360"/>
                                          </p:val>
                                        </p:tav>
                                        <p:tav tm="100000">
                                          <p:val>
                                            <p:fltVal val="0"/>
                                          </p:val>
                                        </p:tav>
                                      </p:tavLst>
                                    </p:anim>
                                    <p:animEffect transition="in" filter="fade">
                                      <p:cBhvr>
                                        <p:cTn id="46" dur="500"/>
                                        <p:tgtEl>
                                          <p:spTgt spid="7"/>
                                        </p:tgtEl>
                                      </p:cBhvr>
                                    </p:animEffect>
                                  </p:childTnLst>
                                </p:cTn>
                              </p:par>
                            </p:childTnLst>
                          </p:cTn>
                        </p:par>
                        <p:par>
                          <p:cTn id="47" fill="hold">
                            <p:stCondLst>
                              <p:cond delay="1000"/>
                            </p:stCondLst>
                            <p:childTnLst>
                              <p:par>
                                <p:cTn id="48" presetID="17" presetClass="entr" presetSubtype="8"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ppt_x</p:attrName>
                                        </p:attrNameLst>
                                      </p:cBhvr>
                                      <p:tavLst>
                                        <p:tav tm="0">
                                          <p:val>
                                            <p:strVal val="#ppt_x-#ppt_w/2"/>
                                          </p:val>
                                        </p:tav>
                                        <p:tav tm="100000">
                                          <p:val>
                                            <p:strVal val="#ppt_x"/>
                                          </p:val>
                                        </p:tav>
                                      </p:tavLst>
                                    </p:anim>
                                    <p:anim calcmode="lin" valueType="num">
                                      <p:cBhvr>
                                        <p:cTn id="51" dur="500" fill="hold"/>
                                        <p:tgtEl>
                                          <p:spTgt spid="6"/>
                                        </p:tgtEl>
                                        <p:attrNameLst>
                                          <p:attrName>ppt_y</p:attrName>
                                        </p:attrNameLst>
                                      </p:cBhvr>
                                      <p:tavLst>
                                        <p:tav tm="0">
                                          <p:val>
                                            <p:strVal val="#ppt_y"/>
                                          </p:val>
                                        </p:tav>
                                        <p:tav tm="100000">
                                          <p:val>
                                            <p:strVal val="#ppt_y"/>
                                          </p:val>
                                        </p:tav>
                                      </p:tavLst>
                                    </p:anim>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2" name="whoosh.wav"/>
                                        </p:tgtEl>
                                      </p:cMediaNode>
                                    </p:audio>
                                  </p:subTnLst>
                                </p:cTn>
                              </p:par>
                            </p:childTnLst>
                          </p:cTn>
                        </p:par>
                      </p:childTnLst>
                    </p:cTn>
                  </p:par>
                  <p:par>
                    <p:cTn id="54" fill="hold">
                      <p:stCondLst>
                        <p:cond delay="indefinite"/>
                      </p:stCondLst>
                      <p:childTnLst>
                        <p:par>
                          <p:cTn id="55" fill="hold">
                            <p:stCondLst>
                              <p:cond delay="0"/>
                            </p:stCondLst>
                            <p:childTnLst>
                              <p:par>
                                <p:cTn id="56" presetID="17" presetClass="entr" presetSubtype="10" fill="hold" grpId="0" nodeType="clickEffect">
                                  <p:stCondLst>
                                    <p:cond delay="0"/>
                                  </p:stCondLst>
                                  <p:iterate type="lt">
                                    <p:tmPct val="0"/>
                                  </p:iterate>
                                  <p:childTnLst>
                                    <p:set>
                                      <p:cBhvr>
                                        <p:cTn id="57" dur="1" fill="hold">
                                          <p:stCondLst>
                                            <p:cond delay="0"/>
                                          </p:stCondLst>
                                        </p:cTn>
                                        <p:tgtEl>
                                          <p:spTgt spid="44074"/>
                                        </p:tgtEl>
                                        <p:attrNameLst>
                                          <p:attrName>style.visibility</p:attrName>
                                        </p:attrNameLst>
                                      </p:cBhvr>
                                      <p:to>
                                        <p:strVal val="visible"/>
                                      </p:to>
                                    </p:set>
                                    <p:anim calcmode="lin" valueType="num">
                                      <p:cBhvr>
                                        <p:cTn id="58" dur="500" fill="hold"/>
                                        <p:tgtEl>
                                          <p:spTgt spid="44074"/>
                                        </p:tgtEl>
                                        <p:attrNameLst>
                                          <p:attrName>ppt_w</p:attrName>
                                        </p:attrNameLst>
                                      </p:cBhvr>
                                      <p:tavLst>
                                        <p:tav tm="0">
                                          <p:val>
                                            <p:fltVal val="0"/>
                                          </p:val>
                                        </p:tav>
                                        <p:tav tm="100000">
                                          <p:val>
                                            <p:strVal val="#ppt_w"/>
                                          </p:val>
                                        </p:tav>
                                      </p:tavLst>
                                    </p:anim>
                                    <p:anim calcmode="lin" valueType="num">
                                      <p:cBhvr>
                                        <p:cTn id="59" dur="500" fill="hold"/>
                                        <p:tgtEl>
                                          <p:spTgt spid="44074"/>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2" presetClass="entr" presetSubtype="1"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slide(fromTop)">
                                      <p:cBhvr>
                                        <p:cTn id="64" dur="500"/>
                                        <p:tgtEl>
                                          <p:spTgt spid="8"/>
                                        </p:tgtEl>
                                      </p:cBhvr>
                                    </p:animEffect>
                                  </p:childTnLst>
                                </p:cTn>
                              </p:par>
                            </p:childTnLst>
                          </p:cTn>
                        </p:par>
                        <p:par>
                          <p:cTn id="65" fill="hold">
                            <p:stCondLst>
                              <p:cond delay="500"/>
                            </p:stCondLst>
                            <p:childTnLst>
                              <p:par>
                                <p:cTn id="66" presetID="49" presetClass="entr" presetSubtype="0" decel="10000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ppt_w</p:attrName>
                                        </p:attrNameLst>
                                      </p:cBhvr>
                                      <p:tavLst>
                                        <p:tav tm="0">
                                          <p:val>
                                            <p:fltVal val="0"/>
                                          </p:val>
                                        </p:tav>
                                        <p:tav tm="100000">
                                          <p:val>
                                            <p:strVal val="#ppt_w"/>
                                          </p:val>
                                        </p:tav>
                                      </p:tavLst>
                                    </p:anim>
                                    <p:anim calcmode="lin" valueType="num">
                                      <p:cBhvr>
                                        <p:cTn id="69" dur="500" fill="hold"/>
                                        <p:tgtEl>
                                          <p:spTgt spid="10"/>
                                        </p:tgtEl>
                                        <p:attrNameLst>
                                          <p:attrName>ppt_h</p:attrName>
                                        </p:attrNameLst>
                                      </p:cBhvr>
                                      <p:tavLst>
                                        <p:tav tm="0">
                                          <p:val>
                                            <p:fltVal val="0"/>
                                          </p:val>
                                        </p:tav>
                                        <p:tav tm="100000">
                                          <p:val>
                                            <p:strVal val="#ppt_h"/>
                                          </p:val>
                                        </p:tav>
                                      </p:tavLst>
                                    </p:anim>
                                    <p:anim calcmode="lin" valueType="num">
                                      <p:cBhvr>
                                        <p:cTn id="70" dur="500" fill="hold"/>
                                        <p:tgtEl>
                                          <p:spTgt spid="10"/>
                                        </p:tgtEl>
                                        <p:attrNameLst>
                                          <p:attrName>style.rotation</p:attrName>
                                        </p:attrNameLst>
                                      </p:cBhvr>
                                      <p:tavLst>
                                        <p:tav tm="0">
                                          <p:val>
                                            <p:fltVal val="360"/>
                                          </p:val>
                                        </p:tav>
                                        <p:tav tm="100000">
                                          <p:val>
                                            <p:fltVal val="0"/>
                                          </p:val>
                                        </p:tav>
                                      </p:tavLst>
                                    </p:anim>
                                    <p:animEffect transition="in" filter="fade">
                                      <p:cBhvr>
                                        <p:cTn id="71" dur="500"/>
                                        <p:tgtEl>
                                          <p:spTgt spid="10"/>
                                        </p:tgtEl>
                                      </p:cBhvr>
                                    </p:animEffect>
                                  </p:childTnLst>
                                </p:cTn>
                              </p:par>
                            </p:childTnLst>
                          </p:cTn>
                        </p:par>
                        <p:par>
                          <p:cTn id="72" fill="hold">
                            <p:stCondLst>
                              <p:cond delay="1000"/>
                            </p:stCondLst>
                            <p:childTnLst>
                              <p:par>
                                <p:cTn id="73" presetID="17" presetClass="entr" presetSubtype="8"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ppt_x</p:attrName>
                                        </p:attrNameLst>
                                      </p:cBhvr>
                                      <p:tavLst>
                                        <p:tav tm="0">
                                          <p:val>
                                            <p:strVal val="#ppt_x-#ppt_w/2"/>
                                          </p:val>
                                        </p:tav>
                                        <p:tav tm="100000">
                                          <p:val>
                                            <p:strVal val="#ppt_x"/>
                                          </p:val>
                                        </p:tav>
                                      </p:tavLst>
                                    </p:anim>
                                    <p:anim calcmode="lin" valueType="num">
                                      <p:cBhvr>
                                        <p:cTn id="76" dur="500" fill="hold"/>
                                        <p:tgtEl>
                                          <p:spTgt spid="9"/>
                                        </p:tgtEl>
                                        <p:attrNameLst>
                                          <p:attrName>ppt_y</p:attrName>
                                        </p:attrNameLst>
                                      </p:cBhvr>
                                      <p:tavLst>
                                        <p:tav tm="0">
                                          <p:val>
                                            <p:strVal val="#ppt_y"/>
                                          </p:val>
                                        </p:tav>
                                        <p:tav tm="100000">
                                          <p:val>
                                            <p:strVal val="#ppt_y"/>
                                          </p:val>
                                        </p:tav>
                                      </p:tavLst>
                                    </p:anim>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2" name="whoosh.wav"/>
                                        </p:tgtEl>
                                      </p:cMediaNode>
                                    </p:audio>
                                  </p:subTnLst>
                                </p:cTn>
                              </p:par>
                            </p:childTnLst>
                          </p:cTn>
                        </p:par>
                      </p:childTnLst>
                    </p:cTn>
                  </p:par>
                  <p:par>
                    <p:cTn id="79" fill="hold">
                      <p:stCondLst>
                        <p:cond delay="indefinite"/>
                      </p:stCondLst>
                      <p:childTnLst>
                        <p:par>
                          <p:cTn id="80" fill="hold">
                            <p:stCondLst>
                              <p:cond delay="0"/>
                            </p:stCondLst>
                            <p:childTnLst>
                              <p:par>
                                <p:cTn id="81" presetID="17" presetClass="entr" presetSubtype="10" fill="hold" grpId="0" nodeType="clickEffect">
                                  <p:stCondLst>
                                    <p:cond delay="0"/>
                                  </p:stCondLst>
                                  <p:childTnLst>
                                    <p:set>
                                      <p:cBhvr>
                                        <p:cTn id="82" dur="1" fill="hold">
                                          <p:stCondLst>
                                            <p:cond delay="0"/>
                                          </p:stCondLst>
                                        </p:cTn>
                                        <p:tgtEl>
                                          <p:spTgt spid="44094"/>
                                        </p:tgtEl>
                                        <p:attrNameLst>
                                          <p:attrName>style.visibility</p:attrName>
                                        </p:attrNameLst>
                                      </p:cBhvr>
                                      <p:to>
                                        <p:strVal val="visible"/>
                                      </p:to>
                                    </p:set>
                                    <p:anim calcmode="lin" valueType="num">
                                      <p:cBhvr>
                                        <p:cTn id="83" dur="500" fill="hold"/>
                                        <p:tgtEl>
                                          <p:spTgt spid="44094"/>
                                        </p:tgtEl>
                                        <p:attrNameLst>
                                          <p:attrName>ppt_w</p:attrName>
                                        </p:attrNameLst>
                                      </p:cBhvr>
                                      <p:tavLst>
                                        <p:tav tm="0">
                                          <p:val>
                                            <p:fltVal val="0"/>
                                          </p:val>
                                        </p:tav>
                                        <p:tav tm="100000">
                                          <p:val>
                                            <p:strVal val="#ppt_w"/>
                                          </p:val>
                                        </p:tav>
                                      </p:tavLst>
                                    </p:anim>
                                    <p:anim calcmode="lin" valueType="num">
                                      <p:cBhvr>
                                        <p:cTn id="84" dur="500" fill="hold"/>
                                        <p:tgtEl>
                                          <p:spTgt spid="44094"/>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12" presetClass="entr" presetSubtype="1" fill="hold" nodeType="click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slide(fromTop)">
                                      <p:cBhvr>
                                        <p:cTn id="89" dur="500"/>
                                        <p:tgtEl>
                                          <p:spTgt spid="11"/>
                                        </p:tgtEl>
                                      </p:cBhvr>
                                    </p:animEffect>
                                  </p:childTnLst>
                                </p:cTn>
                              </p:par>
                            </p:childTnLst>
                          </p:cTn>
                        </p:par>
                        <p:par>
                          <p:cTn id="90" fill="hold">
                            <p:stCondLst>
                              <p:cond delay="500"/>
                            </p:stCondLst>
                            <p:childTnLst>
                              <p:par>
                                <p:cTn id="91" presetID="49" presetClass="entr" presetSubtype="0" decel="100000" fill="hold"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 calcmode="lin" valueType="num">
                                      <p:cBhvr>
                                        <p:cTn id="95" dur="500" fill="hold"/>
                                        <p:tgtEl>
                                          <p:spTgt spid="13"/>
                                        </p:tgtEl>
                                        <p:attrNameLst>
                                          <p:attrName>style.rotation</p:attrName>
                                        </p:attrNameLst>
                                      </p:cBhvr>
                                      <p:tavLst>
                                        <p:tav tm="0">
                                          <p:val>
                                            <p:fltVal val="360"/>
                                          </p:val>
                                        </p:tav>
                                        <p:tav tm="100000">
                                          <p:val>
                                            <p:fltVal val="0"/>
                                          </p:val>
                                        </p:tav>
                                      </p:tavLst>
                                    </p:anim>
                                    <p:animEffect transition="in" filter="fade">
                                      <p:cBhvr>
                                        <p:cTn id="96" dur="500"/>
                                        <p:tgtEl>
                                          <p:spTgt spid="13"/>
                                        </p:tgtEl>
                                      </p:cBhvr>
                                    </p:animEffect>
                                  </p:childTnLst>
                                </p:cTn>
                              </p:par>
                            </p:childTnLst>
                          </p:cTn>
                        </p:par>
                        <p:par>
                          <p:cTn id="97" fill="hold">
                            <p:stCondLst>
                              <p:cond delay="1000"/>
                            </p:stCondLst>
                            <p:childTnLst>
                              <p:par>
                                <p:cTn id="98" presetID="17" presetClass="entr" presetSubtype="8" fill="hold" nodeType="afterEffect">
                                  <p:stCondLst>
                                    <p:cond delay="0"/>
                                  </p:stCondLst>
                                  <p:childTnLst>
                                    <p:set>
                                      <p:cBhvr>
                                        <p:cTn id="99" dur="1" fill="hold">
                                          <p:stCondLst>
                                            <p:cond delay="0"/>
                                          </p:stCondLst>
                                        </p:cTn>
                                        <p:tgtEl>
                                          <p:spTgt spid="12"/>
                                        </p:tgtEl>
                                        <p:attrNameLst>
                                          <p:attrName>style.visibility</p:attrName>
                                        </p:attrNameLst>
                                      </p:cBhvr>
                                      <p:to>
                                        <p:strVal val="visible"/>
                                      </p:to>
                                    </p:set>
                                    <p:anim calcmode="lin" valueType="num">
                                      <p:cBhvr>
                                        <p:cTn id="100" dur="500" fill="hold"/>
                                        <p:tgtEl>
                                          <p:spTgt spid="12"/>
                                        </p:tgtEl>
                                        <p:attrNameLst>
                                          <p:attrName>ppt_x</p:attrName>
                                        </p:attrNameLst>
                                      </p:cBhvr>
                                      <p:tavLst>
                                        <p:tav tm="0">
                                          <p:val>
                                            <p:strVal val="#ppt_x-#ppt_w/2"/>
                                          </p:val>
                                        </p:tav>
                                        <p:tav tm="100000">
                                          <p:val>
                                            <p:strVal val="#ppt_x"/>
                                          </p:val>
                                        </p:tav>
                                      </p:tavLst>
                                    </p:anim>
                                    <p:anim calcmode="lin" valueType="num">
                                      <p:cBhvr>
                                        <p:cTn id="101" dur="500" fill="hold"/>
                                        <p:tgtEl>
                                          <p:spTgt spid="12"/>
                                        </p:tgtEl>
                                        <p:attrNameLst>
                                          <p:attrName>ppt_y</p:attrName>
                                        </p:attrNameLst>
                                      </p:cBhvr>
                                      <p:tavLst>
                                        <p:tav tm="0">
                                          <p:val>
                                            <p:strVal val="#ppt_y"/>
                                          </p:val>
                                        </p:tav>
                                        <p:tav tm="100000">
                                          <p:val>
                                            <p:strVal val="#ppt_y"/>
                                          </p:val>
                                        </p:tav>
                                      </p:tavLst>
                                    </p:anim>
                                    <p:anim calcmode="lin" valueType="num">
                                      <p:cBhvr>
                                        <p:cTn id="102" dur="500" fill="hold"/>
                                        <p:tgtEl>
                                          <p:spTgt spid="12"/>
                                        </p:tgtEl>
                                        <p:attrNameLst>
                                          <p:attrName>ppt_w</p:attrName>
                                        </p:attrNameLst>
                                      </p:cBhvr>
                                      <p:tavLst>
                                        <p:tav tm="0">
                                          <p:val>
                                            <p:fltVal val="0"/>
                                          </p:val>
                                        </p:tav>
                                        <p:tav tm="100000">
                                          <p:val>
                                            <p:strVal val="#ppt_w"/>
                                          </p:val>
                                        </p:tav>
                                      </p:tavLst>
                                    </p:anim>
                                    <p:anim calcmode="lin" valueType="num">
                                      <p:cBhvr>
                                        <p:cTn id="103" dur="500" fill="hold"/>
                                        <p:tgtEl>
                                          <p:spTgt spid="1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8"/>
                                            </p:cond>
                                          </p:stCondLst>
                                          <p:endCondLst>
                                            <p:cond evt="onStopAudio" delay="0">
                                              <p:tgtEl>
                                                <p:sldTgt/>
                                              </p:tgtEl>
                                            </p:cond>
                                          </p:endCondLst>
                                        </p:cTn>
                                        <p:tgtEl>
                                          <p:sndTgt r:embed="rId2" name="whoosh.wav"/>
                                        </p:tgtEl>
                                      </p:cMediaNode>
                                    </p:audio>
                                  </p:subTnLst>
                                </p:cTn>
                              </p:par>
                            </p:childTnLst>
                          </p:cTn>
                        </p:par>
                      </p:childTnLst>
                    </p:cTn>
                  </p:par>
                  <p:par>
                    <p:cTn id="104" fill="hold">
                      <p:stCondLst>
                        <p:cond delay="indefinite"/>
                      </p:stCondLst>
                      <p:childTnLst>
                        <p:par>
                          <p:cTn id="105" fill="hold">
                            <p:stCondLst>
                              <p:cond delay="0"/>
                            </p:stCondLst>
                            <p:childTnLst>
                              <p:par>
                                <p:cTn id="106" presetID="17" presetClass="entr" presetSubtype="10" fill="hold" grpId="0" nodeType="clickEffect">
                                  <p:stCondLst>
                                    <p:cond delay="0"/>
                                  </p:stCondLst>
                                  <p:childTnLst>
                                    <p:set>
                                      <p:cBhvr>
                                        <p:cTn id="107" dur="1" fill="hold">
                                          <p:stCondLst>
                                            <p:cond delay="0"/>
                                          </p:stCondLst>
                                        </p:cTn>
                                        <p:tgtEl>
                                          <p:spTgt spid="44114"/>
                                        </p:tgtEl>
                                        <p:attrNameLst>
                                          <p:attrName>style.visibility</p:attrName>
                                        </p:attrNameLst>
                                      </p:cBhvr>
                                      <p:to>
                                        <p:strVal val="visible"/>
                                      </p:to>
                                    </p:set>
                                    <p:anim calcmode="lin" valueType="num">
                                      <p:cBhvr>
                                        <p:cTn id="108" dur="500" fill="hold"/>
                                        <p:tgtEl>
                                          <p:spTgt spid="44114"/>
                                        </p:tgtEl>
                                        <p:attrNameLst>
                                          <p:attrName>ppt_w</p:attrName>
                                        </p:attrNameLst>
                                      </p:cBhvr>
                                      <p:tavLst>
                                        <p:tav tm="0">
                                          <p:val>
                                            <p:fltVal val="0"/>
                                          </p:val>
                                        </p:tav>
                                        <p:tav tm="100000">
                                          <p:val>
                                            <p:strVal val="#ppt_w"/>
                                          </p:val>
                                        </p:tav>
                                      </p:tavLst>
                                    </p:anim>
                                    <p:anim calcmode="lin" valueType="num">
                                      <p:cBhvr>
                                        <p:cTn id="109" dur="500" fill="hold"/>
                                        <p:tgtEl>
                                          <p:spTgt spid="44114"/>
                                        </p:tgtEl>
                                        <p:attrNameLst>
                                          <p:attrName>ppt_h</p:attrName>
                                        </p:attrNameLst>
                                      </p:cBhvr>
                                      <p:tavLst>
                                        <p:tav tm="0">
                                          <p:val>
                                            <p:strVal val="#ppt_h"/>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20" presetClass="emph" presetSubtype="0" fill="hold" grpId="1" nodeType="clickEffect">
                                  <p:stCondLst>
                                    <p:cond delay="0"/>
                                  </p:stCondLst>
                                  <p:iterate type="lt">
                                    <p:tmPct val="10000"/>
                                  </p:iterate>
                                  <p:childTnLst>
                                    <p:set>
                                      <p:cBhvr override="childStyle">
                                        <p:cTn id="113" dur="500" autoRev="1" fill="hold"/>
                                        <p:tgtEl>
                                          <p:spTgt spid="44074"/>
                                        </p:tgtEl>
                                        <p:attrNameLst>
                                          <p:attrName>style.color</p:attrName>
                                        </p:attrNameLst>
                                      </p:cBhvr>
                                      <p:to>
                                        <p:clrVal>
                                          <a:srgbClr val="FF0000"/>
                                        </p:clrVal>
                                      </p:to>
                                    </p:set>
                                    <p:set>
                                      <p:cBhvr>
                                        <p:cTn id="114" dur="500" autoRev="1" fill="hold"/>
                                        <p:tgtEl>
                                          <p:spTgt spid="44074"/>
                                        </p:tgtEl>
                                        <p:attrNameLst>
                                          <p:attrName>fillcolor</p:attrName>
                                        </p:attrNameLst>
                                      </p:cBhvr>
                                      <p:to>
                                        <p:clrVal>
                                          <a:srgbClr val="FF0000"/>
                                        </p:clrVal>
                                      </p:to>
                                    </p:set>
                                    <p:set>
                                      <p:cBhvr>
                                        <p:cTn id="115" dur="500" autoRev="1" fill="hold"/>
                                        <p:tgtEl>
                                          <p:spTgt spid="4407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nimBg="1"/>
      <p:bldP spid="44054" grpId="0"/>
      <p:bldP spid="44074" grpId="0"/>
      <p:bldP spid="44074" grpId="1"/>
      <p:bldP spid="44094" grpId="0"/>
      <p:bldP spid="441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74630"/>
          <a:stretch/>
        </p:blipFill>
        <p:spPr>
          <a:xfrm>
            <a:off x="0" y="5311649"/>
            <a:ext cx="12192000" cy="1546351"/>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37423" t="80352" r="52989" b="8049"/>
          <a:stretch/>
        </p:blipFill>
        <p:spPr>
          <a:xfrm>
            <a:off x="4430595" y="5896465"/>
            <a:ext cx="1168925" cy="70701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73144" t="83600" r="16959" b="4181"/>
          <a:stretch/>
        </p:blipFill>
        <p:spPr>
          <a:xfrm>
            <a:off x="8993167" y="5359137"/>
            <a:ext cx="1206632" cy="744719"/>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75464" t="62566" r="11623" b="21040"/>
          <a:stretch/>
        </p:blipFill>
        <p:spPr>
          <a:xfrm>
            <a:off x="9200560" y="4194928"/>
            <a:ext cx="1574277" cy="999241"/>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l="47010" t="36583" r="13325" b="3718"/>
          <a:stretch/>
        </p:blipFill>
        <p:spPr>
          <a:xfrm>
            <a:off x="5731496" y="2611224"/>
            <a:ext cx="4835951" cy="3638747"/>
          </a:xfrm>
          <a:prstGeom prst="rect">
            <a:avLst/>
          </a:prstGeom>
        </p:spPr>
      </p:pic>
      <p:pic>
        <p:nvPicPr>
          <p:cNvPr id="9" name="图片 8"/>
          <p:cNvPicPr>
            <a:picLocks noChangeAspect="1"/>
          </p:cNvPicPr>
          <p:nvPr/>
        </p:nvPicPr>
        <p:blipFill rotWithShape="1">
          <a:blip r:embed="rId7" cstate="print">
            <a:extLst>
              <a:ext uri="{28A0092B-C50C-407E-A947-70E740481C1C}">
                <a14:useLocalDpi xmlns:a14="http://schemas.microsoft.com/office/drawing/2010/main" val="0"/>
              </a:ext>
            </a:extLst>
          </a:blip>
          <a:srcRect t="84837" r="91495"/>
          <a:stretch/>
        </p:blipFill>
        <p:spPr>
          <a:xfrm>
            <a:off x="0" y="5929280"/>
            <a:ext cx="1036948" cy="924182"/>
          </a:xfrm>
          <a:prstGeom prst="rect">
            <a:avLst/>
          </a:prstGeom>
        </p:spPr>
      </p:pic>
      <p:pic>
        <p:nvPicPr>
          <p:cNvPr id="10" name="图片 9"/>
          <p:cNvPicPr>
            <a:picLocks noChangeAspect="1"/>
          </p:cNvPicPr>
          <p:nvPr/>
        </p:nvPicPr>
        <p:blipFill rotWithShape="1">
          <a:blip r:embed="rId7" cstate="print">
            <a:extLst>
              <a:ext uri="{28A0092B-C50C-407E-A947-70E740481C1C}">
                <a14:useLocalDpi xmlns:a14="http://schemas.microsoft.com/office/drawing/2010/main" val="0"/>
              </a:ext>
            </a:extLst>
          </a:blip>
          <a:srcRect l="62088" t="77104" r="5515"/>
          <a:stretch/>
        </p:blipFill>
        <p:spPr>
          <a:xfrm>
            <a:off x="7381187" y="5462477"/>
            <a:ext cx="3949831" cy="1395523"/>
          </a:xfrm>
          <a:prstGeom prst="rect">
            <a:avLst/>
          </a:prstGeom>
        </p:spPr>
      </p:pic>
      <p:pic>
        <p:nvPicPr>
          <p:cNvPr id="11" name="图片 10"/>
          <p:cNvPicPr>
            <a:picLocks noChangeAspect="1"/>
          </p:cNvPicPr>
          <p:nvPr/>
        </p:nvPicPr>
        <p:blipFill rotWithShape="1">
          <a:blip r:embed="rId7" cstate="print">
            <a:extLst>
              <a:ext uri="{28A0092B-C50C-407E-A947-70E740481C1C}">
                <a14:useLocalDpi xmlns:a14="http://schemas.microsoft.com/office/drawing/2010/main" val="0"/>
              </a:ext>
            </a:extLst>
          </a:blip>
          <a:srcRect l="48170" t="27768" r="38995" b="46404"/>
          <a:stretch/>
        </p:blipFill>
        <p:spPr>
          <a:xfrm>
            <a:off x="4034670" y="338561"/>
            <a:ext cx="1564850" cy="1574277"/>
          </a:xfrm>
          <a:prstGeom prst="rect">
            <a:avLst/>
          </a:prstGeom>
        </p:spPr>
      </p:pic>
      <p:pic>
        <p:nvPicPr>
          <p:cNvPr id="8" name="图片 7"/>
          <p:cNvPicPr>
            <a:picLocks noChangeAspect="1"/>
          </p:cNvPicPr>
          <p:nvPr/>
        </p:nvPicPr>
        <p:blipFill rotWithShape="1">
          <a:blip r:embed="rId8" cstate="print">
            <a:extLst>
              <a:ext uri="{28A0092B-C50C-407E-A947-70E740481C1C}">
                <a14:useLocalDpi xmlns:a14="http://schemas.microsoft.com/office/drawing/2010/main" val="0"/>
              </a:ext>
            </a:extLst>
          </a:blip>
          <a:srcRect l="51804"/>
          <a:stretch/>
        </p:blipFill>
        <p:spPr>
          <a:xfrm>
            <a:off x="5599520" y="1"/>
            <a:ext cx="6592480" cy="6857999"/>
          </a:xfrm>
          <a:prstGeom prst="rect">
            <a:avLst/>
          </a:prstGeom>
        </p:spPr>
      </p:pic>
      <p:sp>
        <p:nvSpPr>
          <p:cNvPr id="29" name="TextBox 14"/>
          <p:cNvSpPr txBox="1"/>
          <p:nvPr/>
        </p:nvSpPr>
        <p:spPr>
          <a:xfrm>
            <a:off x="459742" y="2003195"/>
            <a:ext cx="8436018" cy="830997"/>
          </a:xfrm>
          <a:prstGeom prst="rect">
            <a:avLst/>
          </a:prstGeom>
          <a:noFill/>
        </p:spPr>
        <p:txBody>
          <a:bodyPr wrap="square" rtlCol="0">
            <a:spAutoFit/>
          </a:bodyPr>
          <a:lstStyle/>
          <a:p>
            <a:endParaRPr lang="zh-CN" altLang="en-US" sz="4800" spc="600" dirty="0">
              <a:solidFill>
                <a:srgbClr val="25532B"/>
              </a:solidFill>
              <a:latin typeface="方正粗谭黑简体" panose="02000000000000000000" pitchFamily="2" charset="-122"/>
              <a:ea typeface="方正粗谭黑简体" panose="02000000000000000000" pitchFamily="2" charset="-122"/>
            </a:endParaRPr>
          </a:p>
        </p:txBody>
      </p:sp>
    </p:spTree>
    <p:extLst>
      <p:ext uri="{BB962C8B-B14F-4D97-AF65-F5344CB8AC3E}">
        <p14:creationId xmlns:p14="http://schemas.microsoft.com/office/powerpoint/2010/main" val="4268146141"/>
      </p:ext>
    </p:extLst>
  </p:cSld>
  <p:clrMapOvr>
    <a:masterClrMapping/>
  </p:clrMapOvr>
  <mc:AlternateContent xmlns:mc="http://schemas.openxmlformats.org/markup-compatibility/2006" xmlns:p14="http://schemas.microsoft.com/office/powerpoint/2010/main">
    <mc:Choice Requires="p14">
      <p:transition spd="slow" p14:dur="1600" advClick="0" advTm="12544">
        <p14:prism isInverted="1"/>
      </p:transition>
    </mc:Choice>
    <mc:Fallback xmlns="">
      <p:transition spd="slow" advClick="0" advTm="125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1000"/>
                                        <p:tgtEl>
                                          <p:spTgt spid="8"/>
                                        </p:tgtEl>
                                      </p:cBhvr>
                                    </p:animEffect>
                                  </p:childTnLst>
                                </p:cTn>
                              </p:par>
                              <p:par>
                                <p:cTn id="19" presetID="22" presetClass="entr" presetSubtype="4" fill="hold" nodeType="withEffect">
                                  <p:stCondLst>
                                    <p:cond delay="25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1000"/>
                                        <p:tgtEl>
                                          <p:spTgt spid="10"/>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750" fill="hold"/>
                                        <p:tgtEl>
                                          <p:spTgt spid="5"/>
                                        </p:tgtEl>
                                        <p:attrNameLst>
                                          <p:attrName>ppt_w</p:attrName>
                                        </p:attrNameLst>
                                      </p:cBhvr>
                                      <p:tavLst>
                                        <p:tav tm="0">
                                          <p:val>
                                            <p:fltVal val="0"/>
                                          </p:val>
                                        </p:tav>
                                        <p:tav tm="100000">
                                          <p:val>
                                            <p:strVal val="#ppt_w"/>
                                          </p:val>
                                        </p:tav>
                                      </p:tavLst>
                                    </p:anim>
                                    <p:anim calcmode="lin" valueType="num">
                                      <p:cBhvr>
                                        <p:cTn id="26" dur="750" fill="hold"/>
                                        <p:tgtEl>
                                          <p:spTgt spid="5"/>
                                        </p:tgtEl>
                                        <p:attrNameLst>
                                          <p:attrName>ppt_h</p:attrName>
                                        </p:attrNameLst>
                                      </p:cBhvr>
                                      <p:tavLst>
                                        <p:tav tm="0">
                                          <p:val>
                                            <p:fltVal val="0"/>
                                          </p:val>
                                        </p:tav>
                                        <p:tav tm="100000">
                                          <p:val>
                                            <p:strVal val="#ppt_h"/>
                                          </p:val>
                                        </p:tav>
                                      </p:tavLst>
                                    </p:anim>
                                    <p:animEffect transition="in" filter="fade">
                                      <p:cBhvr>
                                        <p:cTn id="27" dur="750"/>
                                        <p:tgtEl>
                                          <p:spTgt spid="5"/>
                                        </p:tgtEl>
                                      </p:cBhvr>
                                    </p:animEffect>
                                  </p:childTnLst>
                                </p:cTn>
                              </p:par>
                              <p:par>
                                <p:cTn id="28" presetID="53" presetClass="entr" presetSubtype="16"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750" fill="hold"/>
                                        <p:tgtEl>
                                          <p:spTgt spid="4"/>
                                        </p:tgtEl>
                                        <p:attrNameLst>
                                          <p:attrName>ppt_w</p:attrName>
                                        </p:attrNameLst>
                                      </p:cBhvr>
                                      <p:tavLst>
                                        <p:tav tm="0">
                                          <p:val>
                                            <p:fltVal val="0"/>
                                          </p:val>
                                        </p:tav>
                                        <p:tav tm="100000">
                                          <p:val>
                                            <p:strVal val="#ppt_w"/>
                                          </p:val>
                                        </p:tav>
                                      </p:tavLst>
                                    </p:anim>
                                    <p:anim calcmode="lin" valueType="num">
                                      <p:cBhvr>
                                        <p:cTn id="31" dur="750" fill="hold"/>
                                        <p:tgtEl>
                                          <p:spTgt spid="4"/>
                                        </p:tgtEl>
                                        <p:attrNameLst>
                                          <p:attrName>ppt_h</p:attrName>
                                        </p:attrNameLst>
                                      </p:cBhvr>
                                      <p:tavLst>
                                        <p:tav tm="0">
                                          <p:val>
                                            <p:fltVal val="0"/>
                                          </p:val>
                                        </p:tav>
                                        <p:tav tm="100000">
                                          <p:val>
                                            <p:strVal val="#ppt_h"/>
                                          </p:val>
                                        </p:tav>
                                      </p:tavLst>
                                    </p:anim>
                                    <p:animEffect transition="in" filter="fade">
                                      <p:cBhvr>
                                        <p:cTn id="32" dur="750"/>
                                        <p:tgtEl>
                                          <p:spTgt spid="4"/>
                                        </p:tgtEl>
                                      </p:cBhvr>
                                    </p:animEffect>
                                  </p:childTnLst>
                                </p:cTn>
                              </p:par>
                            </p:childTnLst>
                          </p:cTn>
                        </p:par>
                        <p:par>
                          <p:cTn id="33" fill="hold">
                            <p:stCondLst>
                              <p:cond delay="3500"/>
                            </p:stCondLst>
                            <p:childTnLst>
                              <p:par>
                                <p:cTn id="34" presetID="42"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750"/>
                                        <p:tgtEl>
                                          <p:spTgt spid="6"/>
                                        </p:tgtEl>
                                      </p:cBhvr>
                                    </p:animEffect>
                                    <p:anim calcmode="lin" valueType="num">
                                      <p:cBhvr>
                                        <p:cTn id="37" dur="750" fill="hold"/>
                                        <p:tgtEl>
                                          <p:spTgt spid="6"/>
                                        </p:tgtEl>
                                        <p:attrNameLst>
                                          <p:attrName>ppt_x</p:attrName>
                                        </p:attrNameLst>
                                      </p:cBhvr>
                                      <p:tavLst>
                                        <p:tav tm="0">
                                          <p:val>
                                            <p:strVal val="#ppt_x"/>
                                          </p:val>
                                        </p:tav>
                                        <p:tav tm="100000">
                                          <p:val>
                                            <p:strVal val="#ppt_x"/>
                                          </p:val>
                                        </p:tav>
                                      </p:tavLst>
                                    </p:anim>
                                    <p:anim calcmode="lin" valueType="num">
                                      <p:cBhvr>
                                        <p:cTn id="38" dur="750" fill="hold"/>
                                        <p:tgtEl>
                                          <p:spTgt spid="6"/>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fltVal val="0"/>
                                          </p:val>
                                        </p:tav>
                                        <p:tav tm="100000">
                                          <p:val>
                                            <p:strVal val="#ppt_h"/>
                                          </p:val>
                                        </p:tav>
                                      </p:tavLst>
                                    </p:anim>
                                    <p:animEffect transition="in" filter="fade">
                                      <p:cBhvr>
                                        <p:cTn id="44" dur="1000"/>
                                        <p:tgtEl>
                                          <p:spTgt spid="7"/>
                                        </p:tgtEl>
                                      </p:cBhvr>
                                    </p:animEffect>
                                  </p:childTnLst>
                                </p:cTn>
                              </p:par>
                            </p:childTnLst>
                          </p:cTn>
                        </p:par>
                        <p:par>
                          <p:cTn id="45" fill="hold">
                            <p:stCondLst>
                              <p:cond delay="5250"/>
                            </p:stCondLst>
                            <p:childTnLst>
                              <p:par>
                                <p:cTn id="46" presetID="10"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par>
                          <p:cTn id="49" fill="hold">
                            <p:stCondLst>
                              <p:cond delay="5750"/>
                            </p:stCondLst>
                            <p:childTnLst>
                              <p:par>
                                <p:cTn id="50" presetID="41" presetClass="entr" presetSubtype="0" fill="hold" grpId="0" nodeType="afterEffect" nodePh="1">
                                  <p:stCondLst>
                                    <p:cond delay="0"/>
                                  </p:stCondLst>
                                  <p:endCondLst>
                                    <p:cond evt="begin" delay="0">
                                      <p:tn val="50"/>
                                    </p:cond>
                                  </p:endCondLst>
                                  <p:iterate type="lt">
                                    <p:tmPct val="10000"/>
                                  </p:iterate>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9"/>
                                        </p:tgtEl>
                                        <p:attrNameLst>
                                          <p:attrName>ppt_y</p:attrName>
                                        </p:attrNameLst>
                                      </p:cBhvr>
                                      <p:tavLst>
                                        <p:tav tm="0">
                                          <p:val>
                                            <p:strVal val="#ppt_y"/>
                                          </p:val>
                                        </p:tav>
                                        <p:tav tm="100000">
                                          <p:val>
                                            <p:strVal val="#ppt_y"/>
                                          </p:val>
                                        </p:tav>
                                      </p:tavLst>
                                    </p:anim>
                                    <p:anim calcmode="lin" valueType="num">
                                      <p:cBhvr>
                                        <p:cTn id="54"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1519239" y="1525589"/>
            <a:ext cx="1512887" cy="134937"/>
            <a:chOff x="0" y="1896"/>
            <a:chExt cx="5760" cy="120"/>
          </a:xfrm>
        </p:grpSpPr>
        <p:sp>
          <p:nvSpPr>
            <p:cNvPr id="40963" name="Rectangle 3"/>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a:p>
          </p:txBody>
        </p:sp>
        <p:sp>
          <p:nvSpPr>
            <p:cNvPr id="40964" name="Rectangle 4"/>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a:p>
          </p:txBody>
        </p:sp>
      </p:grpSp>
      <p:sp>
        <p:nvSpPr>
          <p:cNvPr id="40965" name="AutoShape 5"/>
          <p:cNvSpPr>
            <a:spLocks noChangeArrowheads="1"/>
          </p:cNvSpPr>
          <p:nvPr/>
        </p:nvSpPr>
        <p:spPr bwMode="gray">
          <a:xfrm>
            <a:off x="1981200" y="333376"/>
            <a:ext cx="8305800" cy="1223963"/>
          </a:xfrm>
          <a:prstGeom prst="roundRect">
            <a:avLst>
              <a:gd name="adj" fmla="val 50000"/>
            </a:avLst>
          </a:prstGeom>
          <a:solidFill>
            <a:srgbClr val="00FF00"/>
          </a:solidFill>
          <a:ln w="38100" algn="ctr">
            <a:solidFill>
              <a:srgbClr val="FFFFFF"/>
            </a:solidFill>
            <a:round/>
            <a:headEnd/>
            <a:tailEnd/>
          </a:ln>
          <a:effectLst>
            <a:outerShdw dist="63500" dir="3187806" algn="ctr" rotWithShape="0">
              <a:srgbClr val="001D3A"/>
            </a:outerShdw>
          </a:effectLst>
        </p:spPr>
        <p:txBody>
          <a:bodyPr wrap="none" anchor="ctr"/>
          <a:lstStyle/>
          <a:p>
            <a:pPr algn="ct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3 :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ngữ</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ngữ</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p>
          <a:p>
            <a:pPr algn="ctr"/>
            <a:r>
              <a:rPr lang="en-US" sz="2400" b="1" dirty="0">
                <a:latin typeface="Times New Roman" pitchFamily="18" charset="0"/>
                <a:cs typeface="Times New Roman" pitchFamily="18" charset="0"/>
              </a:rPr>
              <a:t>tin </a:t>
            </a:r>
            <a:r>
              <a:rPr lang="en-US" sz="2400" b="1" dirty="0" err="1">
                <a:latin typeface="Times New Roman" pitchFamily="18" charset="0"/>
                <a:cs typeface="Times New Roman" pitchFamily="18" charset="0"/>
              </a:rPr>
              <a:t>cậy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nhất</a:t>
            </a:r>
            <a:r>
              <a:rPr lang="en-US" sz="2400" b="1" dirty="0">
                <a:latin typeface="Times New Roman" pitchFamily="18" charset="0"/>
                <a:cs typeface="Times New Roman" pitchFamily="18" charset="0"/>
              </a:rPr>
              <a:t> ?</a:t>
            </a:r>
            <a:endParaRPr lang="en-US" sz="2400" b="1" dirty="0">
              <a:solidFill>
                <a:srgbClr val="0000FF"/>
              </a:solidFill>
              <a:effectLst>
                <a:outerShdw blurRad="38100" dist="38100" dir="2700000" algn="tl">
                  <a:srgbClr val="000000"/>
                </a:outerShdw>
              </a:effectLst>
              <a:latin typeface="Times New Roman" pitchFamily="18" charset="0"/>
              <a:cs typeface="Times New Roman" pitchFamily="18" charset="0"/>
            </a:endParaRPr>
          </a:p>
        </p:txBody>
      </p:sp>
      <p:grpSp>
        <p:nvGrpSpPr>
          <p:cNvPr id="3" name="Group 6"/>
          <p:cNvGrpSpPr>
            <a:grpSpLocks/>
          </p:cNvGrpSpPr>
          <p:nvPr/>
        </p:nvGrpSpPr>
        <p:grpSpPr bwMode="auto">
          <a:xfrm>
            <a:off x="2063750" y="1916113"/>
            <a:ext cx="8286750" cy="792162"/>
            <a:chOff x="384" y="1344"/>
            <a:chExt cx="3072" cy="381"/>
          </a:xfrm>
        </p:grpSpPr>
        <p:sp>
          <p:nvSpPr>
            <p:cNvPr id="40967" name="AutoShape 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40968" name="AutoShape 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a:p>
          </p:txBody>
        </p:sp>
        <p:sp>
          <p:nvSpPr>
            <p:cNvPr id="40969" name="Freeform 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a:p>
          </p:txBody>
        </p:sp>
        <p:sp>
          <p:nvSpPr>
            <p:cNvPr id="40970" name="Text Box 10"/>
            <p:cNvSpPr txBox="1">
              <a:spLocks noChangeArrowheads="1"/>
            </p:cNvSpPr>
            <p:nvPr/>
          </p:nvSpPr>
          <p:spPr bwMode="gray">
            <a:xfrm>
              <a:off x="708" y="1373"/>
              <a:ext cx="69" cy="25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2800" b="1">
                <a:solidFill>
                  <a:srgbClr val="FF0000"/>
                </a:solidFill>
                <a:effectLst>
                  <a:outerShdw blurRad="38100" dist="38100" dir="2700000" algn="tl">
                    <a:srgbClr val="000000"/>
                  </a:outerShdw>
                </a:effectLst>
              </a:endParaRPr>
            </a:p>
          </p:txBody>
        </p:sp>
        <p:sp>
          <p:nvSpPr>
            <p:cNvPr id="40971" name="Text Box 11"/>
            <p:cNvSpPr txBox="1">
              <a:spLocks noChangeArrowheads="1"/>
            </p:cNvSpPr>
            <p:nvPr/>
          </p:nvSpPr>
          <p:spPr bwMode="gray">
            <a:xfrm>
              <a:off x="1124" y="1404"/>
              <a:ext cx="2258" cy="220"/>
            </a:xfrm>
            <a:prstGeom prst="rect">
              <a:avLst/>
            </a:prstGeom>
            <a:noFill/>
            <a:ln w="9525" algn="ctr">
              <a:noFill/>
              <a:miter lim="800000"/>
              <a:headEnd/>
              <a:tailEnd/>
            </a:ln>
            <a:effectLst/>
          </p:spPr>
          <p:txBody>
            <a:bodyPr>
              <a:spAutoFit/>
            </a:bodyPr>
            <a:lstStyle/>
            <a:p>
              <a:pPr>
                <a:spcBef>
                  <a:spcPct val="50000"/>
                </a:spcBef>
              </a:pPr>
              <a:endParaRPr lang="en-US" sz="2400" b="1">
                <a:solidFill>
                  <a:srgbClr val="6600FF"/>
                </a:solidFill>
                <a:latin typeface="Times New Roman" pitchFamily="18" charset="0"/>
              </a:endParaRPr>
            </a:p>
          </p:txBody>
        </p:sp>
      </p:grpSp>
      <p:grpSp>
        <p:nvGrpSpPr>
          <p:cNvPr id="4" name="Group 12"/>
          <p:cNvGrpSpPr>
            <a:grpSpLocks/>
          </p:cNvGrpSpPr>
          <p:nvPr/>
        </p:nvGrpSpPr>
        <p:grpSpPr bwMode="auto">
          <a:xfrm rot="5400000">
            <a:off x="1500982" y="1723232"/>
            <a:ext cx="1341437" cy="1295400"/>
            <a:chOff x="1872" y="1824"/>
            <a:chExt cx="2014" cy="1821"/>
          </a:xfrm>
        </p:grpSpPr>
        <p:sp>
          <p:nvSpPr>
            <p:cNvPr id="40973" name="AutoShape 1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0974" name="AutoShape 1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0975" name="AutoShape 1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0976" name="Oval 1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a:p>
          </p:txBody>
        </p:sp>
        <p:sp>
          <p:nvSpPr>
            <p:cNvPr id="40977" name="Oval 1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40978" name="Oval 18"/>
            <p:cNvSpPr>
              <a:spLocks noChangeArrowheads="1"/>
            </p:cNvSpPr>
            <p:nvPr/>
          </p:nvSpPr>
          <p:spPr bwMode="gray">
            <a:xfrm>
              <a:off x="2690" y="2267"/>
              <a:ext cx="390" cy="73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40979" name="Oval 19"/>
            <p:cNvSpPr>
              <a:spLocks noChangeArrowheads="1"/>
            </p:cNvSpPr>
            <p:nvPr/>
          </p:nvSpPr>
          <p:spPr bwMode="gray">
            <a:xfrm>
              <a:off x="2690" y="2267"/>
              <a:ext cx="390" cy="730"/>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40980" name="Oval 20"/>
            <p:cNvSpPr>
              <a:spLocks noChangeArrowheads="1"/>
            </p:cNvSpPr>
            <p:nvPr/>
          </p:nvSpPr>
          <p:spPr bwMode="gray">
            <a:xfrm>
              <a:off x="2337" y="2267"/>
              <a:ext cx="1096" cy="73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40981" name="Oval 21"/>
            <p:cNvSpPr>
              <a:spLocks noChangeArrowheads="1"/>
            </p:cNvSpPr>
            <p:nvPr/>
          </p:nvSpPr>
          <p:spPr bwMode="gray">
            <a:xfrm>
              <a:off x="2337" y="2267"/>
              <a:ext cx="1096" cy="730"/>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40982" name="Text Box 22"/>
          <p:cNvSpPr txBox="1">
            <a:spLocks noChangeArrowheads="1"/>
          </p:cNvSpPr>
          <p:nvPr/>
        </p:nvSpPr>
        <p:spPr bwMode="auto">
          <a:xfrm>
            <a:off x="1585913" y="2019300"/>
            <a:ext cx="7956550" cy="641350"/>
          </a:xfrm>
          <a:prstGeom prst="rect">
            <a:avLst/>
          </a:prstGeom>
          <a:noFill/>
          <a:ln w="9525">
            <a:noFill/>
            <a:miter lim="800000"/>
            <a:headEnd/>
            <a:tailEnd/>
          </a:ln>
          <a:effectLst/>
        </p:spPr>
        <p:txBody>
          <a:bodyPr>
            <a:spAutoFit/>
          </a:bodyPr>
          <a:lstStyle/>
          <a:p>
            <a:pPr>
              <a:spcBef>
                <a:spcPct val="50000"/>
              </a:spcBef>
            </a:pPr>
            <a:r>
              <a:rPr lang="en-US" sz="2400" dirty="0"/>
              <a:t>     </a:t>
            </a:r>
            <a:r>
              <a:rPr lang="en-US" sz="3600" dirty="0"/>
              <a:t>A</a:t>
            </a:r>
            <a:r>
              <a:rPr lang="en-US" sz="2400" dirty="0"/>
              <a:t>                                  </a:t>
            </a:r>
            <a:r>
              <a:rPr lang="en-US" sz="2400" dirty="0" err="1">
                <a:latin typeface="Times New Roman" panose="02020603050405020304" pitchFamily="18" charset="0"/>
                <a:cs typeface="Times New Roman" panose="02020603050405020304" pitchFamily="18" charset="0"/>
              </a:rPr>
              <a:t>Chắc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p>
        </p:txBody>
      </p:sp>
      <p:grpSp>
        <p:nvGrpSpPr>
          <p:cNvPr id="5" name="Group 23"/>
          <p:cNvGrpSpPr>
            <a:grpSpLocks/>
          </p:cNvGrpSpPr>
          <p:nvPr/>
        </p:nvGrpSpPr>
        <p:grpSpPr bwMode="auto">
          <a:xfrm rot="5400000">
            <a:off x="1735139" y="3325814"/>
            <a:ext cx="1081087" cy="134937"/>
            <a:chOff x="0" y="1896"/>
            <a:chExt cx="5760" cy="120"/>
          </a:xfrm>
        </p:grpSpPr>
        <p:sp>
          <p:nvSpPr>
            <p:cNvPr id="40984" name="Rectangle 2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a:p>
          </p:txBody>
        </p:sp>
        <p:sp>
          <p:nvSpPr>
            <p:cNvPr id="40985" name="Rectangle 2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a:p>
          </p:txBody>
        </p:sp>
      </p:grpSp>
      <p:grpSp>
        <p:nvGrpSpPr>
          <p:cNvPr id="6" name="Group 26"/>
          <p:cNvGrpSpPr>
            <a:grpSpLocks/>
          </p:cNvGrpSpPr>
          <p:nvPr/>
        </p:nvGrpSpPr>
        <p:grpSpPr bwMode="auto">
          <a:xfrm>
            <a:off x="1992313" y="3213100"/>
            <a:ext cx="8286750" cy="806450"/>
            <a:chOff x="384" y="1344"/>
            <a:chExt cx="3072" cy="381"/>
          </a:xfrm>
        </p:grpSpPr>
        <p:sp>
          <p:nvSpPr>
            <p:cNvPr id="40987" name="AutoShape 2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40988" name="AutoShape 2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a:p>
          </p:txBody>
        </p:sp>
        <p:sp>
          <p:nvSpPr>
            <p:cNvPr id="40989" name="Freeform 2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a:p>
          </p:txBody>
        </p:sp>
        <p:sp>
          <p:nvSpPr>
            <p:cNvPr id="40990" name="Text Box 30"/>
            <p:cNvSpPr txBox="1">
              <a:spLocks noChangeArrowheads="1"/>
            </p:cNvSpPr>
            <p:nvPr/>
          </p:nvSpPr>
          <p:spPr bwMode="gray">
            <a:xfrm>
              <a:off x="708" y="1373"/>
              <a:ext cx="69" cy="246"/>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2800" b="1">
                <a:solidFill>
                  <a:srgbClr val="FF0000"/>
                </a:solidFill>
                <a:effectLst>
                  <a:outerShdw blurRad="38100" dist="38100" dir="2700000" algn="tl">
                    <a:srgbClr val="000000"/>
                  </a:outerShdw>
                </a:effectLst>
              </a:endParaRPr>
            </a:p>
          </p:txBody>
        </p:sp>
        <p:sp>
          <p:nvSpPr>
            <p:cNvPr id="40991" name="Text Box 31"/>
            <p:cNvSpPr txBox="1">
              <a:spLocks noChangeArrowheads="1"/>
            </p:cNvSpPr>
            <p:nvPr/>
          </p:nvSpPr>
          <p:spPr bwMode="gray">
            <a:xfrm>
              <a:off x="1124" y="1404"/>
              <a:ext cx="2258" cy="216"/>
            </a:xfrm>
            <a:prstGeom prst="rect">
              <a:avLst/>
            </a:prstGeom>
            <a:noFill/>
            <a:ln w="9525" algn="ctr">
              <a:noFill/>
              <a:miter lim="800000"/>
              <a:headEnd/>
              <a:tailEnd/>
            </a:ln>
            <a:effectLst/>
          </p:spPr>
          <p:txBody>
            <a:bodyPr>
              <a:spAutoFit/>
            </a:bodyPr>
            <a:lstStyle/>
            <a:p>
              <a:pPr>
                <a:spcBef>
                  <a:spcPct val="50000"/>
                </a:spcBef>
              </a:pPr>
              <a:endParaRPr lang="en-US" sz="2400" b="1">
                <a:solidFill>
                  <a:srgbClr val="6600FF"/>
                </a:solidFill>
                <a:latin typeface="Times New Roman" pitchFamily="18" charset="0"/>
              </a:endParaRPr>
            </a:p>
          </p:txBody>
        </p:sp>
      </p:grpSp>
      <p:grpSp>
        <p:nvGrpSpPr>
          <p:cNvPr id="7" name="Group 32"/>
          <p:cNvGrpSpPr>
            <a:grpSpLocks/>
          </p:cNvGrpSpPr>
          <p:nvPr/>
        </p:nvGrpSpPr>
        <p:grpSpPr bwMode="auto">
          <a:xfrm rot="5400000">
            <a:off x="1500981" y="2947194"/>
            <a:ext cx="1341438" cy="1295400"/>
            <a:chOff x="1872" y="1824"/>
            <a:chExt cx="2014" cy="1821"/>
          </a:xfrm>
        </p:grpSpPr>
        <p:sp>
          <p:nvSpPr>
            <p:cNvPr id="40993" name="AutoShape 3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0994" name="AutoShape 3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0995" name="AutoShape 3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0996" name="Oval 3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a:p>
          </p:txBody>
        </p:sp>
        <p:sp>
          <p:nvSpPr>
            <p:cNvPr id="40997" name="Oval 3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40998" name="Oval 38"/>
            <p:cNvSpPr>
              <a:spLocks noChangeArrowheads="1"/>
            </p:cNvSpPr>
            <p:nvPr/>
          </p:nvSpPr>
          <p:spPr bwMode="gray">
            <a:xfrm>
              <a:off x="2690" y="2267"/>
              <a:ext cx="390" cy="73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40999" name="Oval 39"/>
            <p:cNvSpPr>
              <a:spLocks noChangeArrowheads="1"/>
            </p:cNvSpPr>
            <p:nvPr/>
          </p:nvSpPr>
          <p:spPr bwMode="gray">
            <a:xfrm>
              <a:off x="2690" y="2267"/>
              <a:ext cx="390" cy="730"/>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41000" name="Oval 40"/>
            <p:cNvSpPr>
              <a:spLocks noChangeArrowheads="1"/>
            </p:cNvSpPr>
            <p:nvPr/>
          </p:nvSpPr>
          <p:spPr bwMode="gray">
            <a:xfrm>
              <a:off x="2337" y="2267"/>
              <a:ext cx="1096" cy="73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41001" name="Oval 41"/>
            <p:cNvSpPr>
              <a:spLocks noChangeArrowheads="1"/>
            </p:cNvSpPr>
            <p:nvPr/>
          </p:nvSpPr>
          <p:spPr bwMode="gray">
            <a:xfrm>
              <a:off x="2337" y="2267"/>
              <a:ext cx="1096" cy="730"/>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41002" name="Text Box 42"/>
          <p:cNvSpPr txBox="1">
            <a:spLocks noChangeArrowheads="1"/>
          </p:cNvSpPr>
          <p:nvPr/>
        </p:nvSpPr>
        <p:spPr bwMode="auto">
          <a:xfrm>
            <a:off x="1992314" y="3305175"/>
            <a:ext cx="7775575" cy="641350"/>
          </a:xfrm>
          <a:prstGeom prst="rect">
            <a:avLst/>
          </a:prstGeom>
          <a:noFill/>
          <a:ln w="9525">
            <a:noFill/>
            <a:miter lim="800000"/>
            <a:headEnd/>
            <a:tailEnd/>
          </a:ln>
          <a:effectLst/>
        </p:spPr>
        <p:txBody>
          <a:bodyPr>
            <a:spAutoFit/>
          </a:bodyPr>
          <a:lstStyle/>
          <a:p>
            <a:pPr marL="342900" indent="-342900">
              <a:spcBef>
                <a:spcPct val="50000"/>
              </a:spcBef>
            </a:pPr>
            <a:r>
              <a:rPr lang="en-US" sz="3600" b="1" dirty="0"/>
              <a:t>B</a:t>
            </a:r>
            <a:r>
              <a:rPr lang="en-US" sz="2400" dirty="0"/>
              <a:t>                                  </a:t>
            </a:r>
            <a:r>
              <a:rPr lang="en-US" sz="2400" dirty="0" err="1">
                <a:latin typeface="Times New Roman" panose="02020603050405020304" pitchFamily="18" charset="0"/>
                <a:cs typeface="Times New Roman" panose="02020603050405020304" pitchFamily="18" charset="0"/>
              </a:rPr>
              <a:t>Chắc</a:t>
            </a:r>
            <a:endParaRPr lang="en-US" sz="2400" dirty="0">
              <a:latin typeface="Times New Roman" panose="02020603050405020304" pitchFamily="18" charset="0"/>
              <a:cs typeface="Times New Roman" panose="02020603050405020304" pitchFamily="18" charset="0"/>
            </a:endParaRPr>
          </a:p>
        </p:txBody>
      </p:sp>
      <p:grpSp>
        <p:nvGrpSpPr>
          <p:cNvPr id="8" name="Group 43"/>
          <p:cNvGrpSpPr>
            <a:grpSpLocks/>
          </p:cNvGrpSpPr>
          <p:nvPr/>
        </p:nvGrpSpPr>
        <p:grpSpPr bwMode="auto">
          <a:xfrm rot="5400000">
            <a:off x="1761332" y="4595020"/>
            <a:ext cx="955675" cy="207962"/>
            <a:chOff x="0" y="1896"/>
            <a:chExt cx="5760" cy="120"/>
          </a:xfrm>
        </p:grpSpPr>
        <p:sp>
          <p:nvSpPr>
            <p:cNvPr id="41004" name="Rectangle 4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a:p>
          </p:txBody>
        </p:sp>
        <p:sp>
          <p:nvSpPr>
            <p:cNvPr id="41005" name="Rectangle 4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a:p>
          </p:txBody>
        </p:sp>
      </p:grpSp>
      <p:grpSp>
        <p:nvGrpSpPr>
          <p:cNvPr id="9" name="Group 46"/>
          <p:cNvGrpSpPr>
            <a:grpSpLocks/>
          </p:cNvGrpSpPr>
          <p:nvPr/>
        </p:nvGrpSpPr>
        <p:grpSpPr bwMode="auto">
          <a:xfrm>
            <a:off x="2057400" y="4567239"/>
            <a:ext cx="8286750" cy="744537"/>
            <a:chOff x="384" y="1344"/>
            <a:chExt cx="3072" cy="381"/>
          </a:xfrm>
        </p:grpSpPr>
        <p:sp>
          <p:nvSpPr>
            <p:cNvPr id="41007" name="AutoShape 4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41008" name="AutoShape 4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a:p>
          </p:txBody>
        </p:sp>
        <p:sp>
          <p:nvSpPr>
            <p:cNvPr id="41009" name="Freeform 4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a:p>
          </p:txBody>
        </p:sp>
        <p:sp>
          <p:nvSpPr>
            <p:cNvPr id="41010" name="Text Box 50"/>
            <p:cNvSpPr txBox="1">
              <a:spLocks noChangeArrowheads="1"/>
            </p:cNvSpPr>
            <p:nvPr/>
          </p:nvSpPr>
          <p:spPr bwMode="gray">
            <a:xfrm>
              <a:off x="708" y="1373"/>
              <a:ext cx="69" cy="266"/>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2800" b="1">
                <a:solidFill>
                  <a:srgbClr val="FF0000"/>
                </a:solidFill>
                <a:effectLst>
                  <a:outerShdw blurRad="38100" dist="38100" dir="2700000" algn="tl">
                    <a:srgbClr val="000000"/>
                  </a:outerShdw>
                </a:effectLst>
              </a:endParaRPr>
            </a:p>
          </p:txBody>
        </p:sp>
        <p:sp>
          <p:nvSpPr>
            <p:cNvPr id="41011" name="Text Box 51"/>
            <p:cNvSpPr txBox="1">
              <a:spLocks noChangeArrowheads="1"/>
            </p:cNvSpPr>
            <p:nvPr/>
          </p:nvSpPr>
          <p:spPr bwMode="gray">
            <a:xfrm>
              <a:off x="1124" y="1404"/>
              <a:ext cx="2258" cy="234"/>
            </a:xfrm>
            <a:prstGeom prst="rect">
              <a:avLst/>
            </a:prstGeom>
            <a:noFill/>
            <a:ln w="9525" algn="ctr">
              <a:noFill/>
              <a:miter lim="800000"/>
              <a:headEnd/>
              <a:tailEnd/>
            </a:ln>
            <a:effectLst/>
          </p:spPr>
          <p:txBody>
            <a:bodyPr>
              <a:spAutoFit/>
            </a:bodyPr>
            <a:lstStyle/>
            <a:p>
              <a:pPr>
                <a:spcBef>
                  <a:spcPct val="50000"/>
                </a:spcBef>
              </a:pPr>
              <a:endParaRPr lang="en-US" sz="2400" b="1">
                <a:solidFill>
                  <a:srgbClr val="6600FF"/>
                </a:solidFill>
                <a:latin typeface="Times New Roman" pitchFamily="18" charset="0"/>
              </a:endParaRPr>
            </a:p>
          </p:txBody>
        </p:sp>
      </p:grpSp>
      <p:grpSp>
        <p:nvGrpSpPr>
          <p:cNvPr id="10" name="Group 52"/>
          <p:cNvGrpSpPr>
            <a:grpSpLocks/>
          </p:cNvGrpSpPr>
          <p:nvPr/>
        </p:nvGrpSpPr>
        <p:grpSpPr bwMode="auto">
          <a:xfrm rot="5400000">
            <a:off x="1500981" y="4315619"/>
            <a:ext cx="1341438" cy="1295400"/>
            <a:chOff x="1872" y="1824"/>
            <a:chExt cx="2014" cy="1821"/>
          </a:xfrm>
        </p:grpSpPr>
        <p:sp>
          <p:nvSpPr>
            <p:cNvPr id="41013" name="AutoShape 5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1014" name="AutoShape 5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1015" name="AutoShape 5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1016" name="Oval 5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a:p>
          </p:txBody>
        </p:sp>
        <p:sp>
          <p:nvSpPr>
            <p:cNvPr id="41017" name="Oval 5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41018" name="Oval 58"/>
            <p:cNvSpPr>
              <a:spLocks noChangeArrowheads="1"/>
            </p:cNvSpPr>
            <p:nvPr/>
          </p:nvSpPr>
          <p:spPr bwMode="gray">
            <a:xfrm>
              <a:off x="2690" y="2267"/>
              <a:ext cx="390" cy="73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41019" name="Oval 59"/>
            <p:cNvSpPr>
              <a:spLocks noChangeArrowheads="1"/>
            </p:cNvSpPr>
            <p:nvPr/>
          </p:nvSpPr>
          <p:spPr bwMode="gray">
            <a:xfrm>
              <a:off x="2690" y="2267"/>
              <a:ext cx="390" cy="730"/>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41020" name="Oval 60"/>
            <p:cNvSpPr>
              <a:spLocks noChangeArrowheads="1"/>
            </p:cNvSpPr>
            <p:nvPr/>
          </p:nvSpPr>
          <p:spPr bwMode="gray">
            <a:xfrm>
              <a:off x="2337" y="2267"/>
              <a:ext cx="1096" cy="73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41021" name="Oval 61"/>
            <p:cNvSpPr>
              <a:spLocks noChangeArrowheads="1"/>
            </p:cNvSpPr>
            <p:nvPr/>
          </p:nvSpPr>
          <p:spPr bwMode="gray">
            <a:xfrm>
              <a:off x="2337" y="2267"/>
              <a:ext cx="1096" cy="730"/>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11" name="Group 62"/>
          <p:cNvGrpSpPr>
            <a:grpSpLocks/>
          </p:cNvGrpSpPr>
          <p:nvPr/>
        </p:nvGrpSpPr>
        <p:grpSpPr bwMode="auto">
          <a:xfrm rot="5400000">
            <a:off x="1724820" y="5818982"/>
            <a:ext cx="955675" cy="207963"/>
            <a:chOff x="0" y="1896"/>
            <a:chExt cx="5760" cy="120"/>
          </a:xfrm>
        </p:grpSpPr>
        <p:sp>
          <p:nvSpPr>
            <p:cNvPr id="41023" name="Rectangle 63"/>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a:p>
          </p:txBody>
        </p:sp>
        <p:sp>
          <p:nvSpPr>
            <p:cNvPr id="41024" name="Rectangle 64"/>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a:p>
          </p:txBody>
        </p:sp>
      </p:grpSp>
      <p:grpSp>
        <p:nvGrpSpPr>
          <p:cNvPr id="12" name="Group 65"/>
          <p:cNvGrpSpPr>
            <a:grpSpLocks/>
          </p:cNvGrpSpPr>
          <p:nvPr/>
        </p:nvGrpSpPr>
        <p:grpSpPr bwMode="auto">
          <a:xfrm>
            <a:off x="2020888" y="5864225"/>
            <a:ext cx="8286750" cy="744538"/>
            <a:chOff x="384" y="1344"/>
            <a:chExt cx="3072" cy="381"/>
          </a:xfrm>
        </p:grpSpPr>
        <p:sp>
          <p:nvSpPr>
            <p:cNvPr id="41026" name="AutoShape 6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41027" name="AutoShape 67"/>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a:p>
          </p:txBody>
        </p:sp>
        <p:sp>
          <p:nvSpPr>
            <p:cNvPr id="41028" name="Freeform 6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a:p>
          </p:txBody>
        </p:sp>
        <p:sp>
          <p:nvSpPr>
            <p:cNvPr id="41029" name="Text Box 69"/>
            <p:cNvSpPr txBox="1">
              <a:spLocks noChangeArrowheads="1"/>
            </p:cNvSpPr>
            <p:nvPr/>
          </p:nvSpPr>
          <p:spPr bwMode="gray">
            <a:xfrm>
              <a:off x="708" y="1373"/>
              <a:ext cx="69" cy="266"/>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2800" b="1">
                <a:solidFill>
                  <a:srgbClr val="FF0000"/>
                </a:solidFill>
                <a:effectLst>
                  <a:outerShdw blurRad="38100" dist="38100" dir="2700000" algn="tl">
                    <a:srgbClr val="000000"/>
                  </a:outerShdw>
                </a:effectLst>
              </a:endParaRPr>
            </a:p>
          </p:txBody>
        </p:sp>
        <p:sp>
          <p:nvSpPr>
            <p:cNvPr id="41030" name="Text Box 70"/>
            <p:cNvSpPr txBox="1">
              <a:spLocks noChangeArrowheads="1"/>
            </p:cNvSpPr>
            <p:nvPr/>
          </p:nvSpPr>
          <p:spPr bwMode="gray">
            <a:xfrm>
              <a:off x="1124" y="1404"/>
              <a:ext cx="2258" cy="234"/>
            </a:xfrm>
            <a:prstGeom prst="rect">
              <a:avLst/>
            </a:prstGeom>
            <a:noFill/>
            <a:ln w="9525" algn="ctr">
              <a:noFill/>
              <a:miter lim="800000"/>
              <a:headEnd/>
              <a:tailEnd/>
            </a:ln>
            <a:effectLst/>
          </p:spPr>
          <p:txBody>
            <a:bodyPr>
              <a:spAutoFit/>
            </a:bodyPr>
            <a:lstStyle/>
            <a:p>
              <a:pPr>
                <a:spcBef>
                  <a:spcPct val="50000"/>
                </a:spcBef>
              </a:pPr>
              <a:endParaRPr lang="en-US" sz="2400" b="1">
                <a:solidFill>
                  <a:srgbClr val="6600FF"/>
                </a:solidFill>
                <a:latin typeface="Times New Roman" pitchFamily="18" charset="0"/>
              </a:endParaRPr>
            </a:p>
          </p:txBody>
        </p:sp>
      </p:grpSp>
      <p:grpSp>
        <p:nvGrpSpPr>
          <p:cNvPr id="13" name="Group 71"/>
          <p:cNvGrpSpPr>
            <a:grpSpLocks/>
          </p:cNvGrpSpPr>
          <p:nvPr/>
        </p:nvGrpSpPr>
        <p:grpSpPr bwMode="auto">
          <a:xfrm rot="5400000">
            <a:off x="1464470" y="5612607"/>
            <a:ext cx="1341437" cy="1295401"/>
            <a:chOff x="1872" y="1824"/>
            <a:chExt cx="2014" cy="1821"/>
          </a:xfrm>
        </p:grpSpPr>
        <p:sp>
          <p:nvSpPr>
            <p:cNvPr id="41032" name="AutoShape 72"/>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1033" name="AutoShape 73"/>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1034" name="AutoShape 74"/>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1035" name="Oval 75"/>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a:p>
          </p:txBody>
        </p:sp>
        <p:sp>
          <p:nvSpPr>
            <p:cNvPr id="41036" name="Oval 76"/>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41037" name="Oval 77"/>
            <p:cNvSpPr>
              <a:spLocks noChangeArrowheads="1"/>
            </p:cNvSpPr>
            <p:nvPr/>
          </p:nvSpPr>
          <p:spPr bwMode="gray">
            <a:xfrm>
              <a:off x="2690" y="2267"/>
              <a:ext cx="390" cy="73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41038" name="Oval 78"/>
            <p:cNvSpPr>
              <a:spLocks noChangeArrowheads="1"/>
            </p:cNvSpPr>
            <p:nvPr/>
          </p:nvSpPr>
          <p:spPr bwMode="gray">
            <a:xfrm>
              <a:off x="2690" y="2267"/>
              <a:ext cx="390" cy="730"/>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41039" name="Oval 79"/>
            <p:cNvSpPr>
              <a:spLocks noChangeArrowheads="1"/>
            </p:cNvSpPr>
            <p:nvPr/>
          </p:nvSpPr>
          <p:spPr bwMode="gray">
            <a:xfrm>
              <a:off x="2337" y="2267"/>
              <a:ext cx="1096" cy="73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41040" name="Oval 80"/>
            <p:cNvSpPr>
              <a:spLocks noChangeArrowheads="1"/>
            </p:cNvSpPr>
            <p:nvPr/>
          </p:nvSpPr>
          <p:spPr bwMode="gray">
            <a:xfrm>
              <a:off x="2337" y="2267"/>
              <a:ext cx="1096" cy="730"/>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41041" name="Text Box 81"/>
          <p:cNvSpPr txBox="1">
            <a:spLocks noChangeArrowheads="1"/>
          </p:cNvSpPr>
          <p:nvPr/>
        </p:nvSpPr>
        <p:spPr bwMode="auto">
          <a:xfrm>
            <a:off x="1847850" y="4581525"/>
            <a:ext cx="9290050" cy="641350"/>
          </a:xfrm>
          <a:prstGeom prst="rect">
            <a:avLst/>
          </a:prstGeom>
          <a:noFill/>
          <a:ln w="9525">
            <a:noFill/>
            <a:miter lim="800000"/>
            <a:headEnd/>
            <a:tailEnd/>
          </a:ln>
          <a:effectLst/>
        </p:spPr>
        <p:txBody>
          <a:bodyPr>
            <a:spAutoFit/>
          </a:bodyPr>
          <a:lstStyle/>
          <a:p>
            <a:pPr>
              <a:spcBef>
                <a:spcPct val="50000"/>
              </a:spcBef>
            </a:pPr>
            <a:r>
              <a:rPr lang="en-US" sz="2400" dirty="0"/>
              <a:t>  </a:t>
            </a:r>
            <a:r>
              <a:rPr lang="en-US" sz="3600" b="1" dirty="0"/>
              <a:t>C</a:t>
            </a:r>
            <a:r>
              <a:rPr lang="en-US" sz="2400" dirty="0"/>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p>
        </p:txBody>
      </p:sp>
      <p:sp>
        <p:nvSpPr>
          <p:cNvPr id="41042" name="Text Box 82"/>
          <p:cNvSpPr txBox="1">
            <a:spLocks noChangeArrowheads="1"/>
          </p:cNvSpPr>
          <p:nvPr/>
        </p:nvSpPr>
        <p:spPr bwMode="auto">
          <a:xfrm>
            <a:off x="1524001" y="5876925"/>
            <a:ext cx="9866313" cy="641350"/>
          </a:xfrm>
          <a:prstGeom prst="rect">
            <a:avLst/>
          </a:prstGeom>
          <a:noFill/>
          <a:ln w="9525">
            <a:noFill/>
            <a:miter lim="800000"/>
            <a:headEnd/>
            <a:tailEnd/>
          </a:ln>
          <a:effectLst/>
        </p:spPr>
        <p:txBody>
          <a:bodyPr>
            <a:spAutoFit/>
          </a:bodyPr>
          <a:lstStyle/>
          <a:p>
            <a:pPr>
              <a:spcBef>
                <a:spcPct val="50000"/>
              </a:spcBef>
            </a:pPr>
            <a:r>
              <a:rPr lang="en-US" sz="2400" dirty="0"/>
              <a:t>     </a:t>
            </a:r>
            <a:r>
              <a:rPr lang="en-US" sz="3600" b="1" dirty="0"/>
              <a:t>D</a:t>
            </a:r>
            <a:r>
              <a:rPr lang="en-US" sz="3600" dirty="0"/>
              <a:t>                      </a:t>
            </a:r>
            <a:r>
              <a:rPr lang="en-US" sz="2400" dirty="0" err="1">
                <a:latin typeface="Times New Roman" panose="02020603050405020304" pitchFamily="18" charset="0"/>
                <a:cs typeface="Times New Roman" panose="02020603050405020304" pitchFamily="18" charset="0"/>
              </a:rPr>
              <a:t>Chắc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chắn</a:t>
            </a:r>
            <a:endParaRPr lang="en-US" sz="2400" dirty="0">
              <a:latin typeface="Times New Roman" panose="02020603050405020304" pitchFamily="18" charset="0"/>
              <a:cs typeface="Times New Roman" panose="02020603050405020304" pitchFamily="18" charset="0"/>
            </a:endParaRPr>
          </a:p>
        </p:txBody>
      </p:sp>
      <p:sp>
        <p:nvSpPr>
          <p:cNvPr id="41043" name="Oval 83">
            <a:hlinkClick r:id="rId3" action="ppaction://hlinksldjump"/>
          </p:cNvPr>
          <p:cNvSpPr>
            <a:spLocks noChangeArrowheads="1"/>
          </p:cNvSpPr>
          <p:nvPr/>
        </p:nvSpPr>
        <p:spPr bwMode="auto">
          <a:xfrm>
            <a:off x="10272714" y="1"/>
            <a:ext cx="395287" cy="404813"/>
          </a:xfrm>
          <a:prstGeom prst="ellipse">
            <a:avLst/>
          </a:prstGeom>
          <a:gradFill rotWithShape="1">
            <a:gsLst>
              <a:gs pos="0">
                <a:srgbClr val="33FB76"/>
              </a:gs>
              <a:gs pos="100000">
                <a:srgbClr val="FF3300"/>
              </a:gs>
            </a:gsLst>
            <a:path path="shape">
              <a:fillToRect l="50000" t="50000" r="50000" b="50000"/>
            </a:path>
          </a:gradFill>
          <a:ln w="9525">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23840412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fade">
                                      <p:cBhvr>
                                        <p:cTn id="7" dur="1000"/>
                                        <p:tgtEl>
                                          <p:spTgt spid="40965"/>
                                        </p:tgtEl>
                                      </p:cBhvr>
                                    </p:animEffect>
                                    <p:anim calcmode="lin" valueType="num">
                                      <p:cBhvr>
                                        <p:cTn id="8" dur="1000" fill="hold"/>
                                        <p:tgtEl>
                                          <p:spTgt spid="40965"/>
                                        </p:tgtEl>
                                        <p:attrNameLst>
                                          <p:attrName>ppt_x</p:attrName>
                                        </p:attrNameLst>
                                      </p:cBhvr>
                                      <p:tavLst>
                                        <p:tav tm="0">
                                          <p:val>
                                            <p:strVal val="#ppt_x-.1"/>
                                          </p:val>
                                        </p:tav>
                                        <p:tav tm="100000">
                                          <p:val>
                                            <p:strVal val="#ppt_x"/>
                                          </p:val>
                                        </p:tav>
                                      </p:tavLst>
                                    </p:anim>
                                    <p:anim calcmode="lin" valueType="num">
                                      <p:cBhvr>
                                        <p:cTn id="9" dur="1000" fill="hold"/>
                                        <p:tgtEl>
                                          <p:spTgt spid="40965"/>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Top)">
                                      <p:cBhvr>
                                        <p:cTn id="14" dur="500"/>
                                        <p:tgtEl>
                                          <p:spTgt spid="2"/>
                                        </p:tgtEl>
                                      </p:cBhvr>
                                    </p:animEffect>
                                  </p:childTnLst>
                                </p:cTn>
                              </p:par>
                            </p:childTnLst>
                          </p:cTn>
                        </p:par>
                        <p:par>
                          <p:cTn id="15" fill="hold">
                            <p:stCondLst>
                              <p:cond delay="500"/>
                            </p:stCondLst>
                            <p:childTnLst>
                              <p:par>
                                <p:cTn id="16" presetID="49" presetClass="entr" presetSubtype="0" decel="10000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 calcmode="lin" valueType="num">
                                      <p:cBhvr>
                                        <p:cTn id="20" dur="500" fill="hold"/>
                                        <p:tgtEl>
                                          <p:spTgt spid="4"/>
                                        </p:tgtEl>
                                        <p:attrNameLst>
                                          <p:attrName>style.rotation</p:attrName>
                                        </p:attrNameLst>
                                      </p:cBhvr>
                                      <p:tavLst>
                                        <p:tav tm="0">
                                          <p:val>
                                            <p:fltVal val="360"/>
                                          </p:val>
                                        </p:tav>
                                        <p:tav tm="100000">
                                          <p:val>
                                            <p:fltVal val="0"/>
                                          </p:val>
                                        </p:tav>
                                      </p:tavLst>
                                    </p:anim>
                                    <p:animEffect transition="in" filter="fade">
                                      <p:cBhvr>
                                        <p:cTn id="21" dur="500"/>
                                        <p:tgtEl>
                                          <p:spTgt spid="4"/>
                                        </p:tgtEl>
                                      </p:cBhvr>
                                    </p:animEffect>
                                  </p:childTnLst>
                                </p:cTn>
                              </p:par>
                            </p:childTnLst>
                          </p:cTn>
                        </p:par>
                        <p:par>
                          <p:cTn id="22" fill="hold">
                            <p:stCondLst>
                              <p:cond delay="1000"/>
                            </p:stCondLst>
                            <p:childTnLst>
                              <p:par>
                                <p:cTn id="23" presetID="17"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ppt_x</p:attrName>
                                        </p:attrNameLst>
                                      </p:cBhvr>
                                      <p:tavLst>
                                        <p:tav tm="0">
                                          <p:val>
                                            <p:strVal val="#ppt_x-#ppt_w/2"/>
                                          </p:val>
                                        </p:tav>
                                        <p:tav tm="100000">
                                          <p:val>
                                            <p:strVal val="#ppt_x"/>
                                          </p:val>
                                        </p:tav>
                                      </p:tavLst>
                                    </p:anim>
                                    <p:anim calcmode="lin" valueType="num">
                                      <p:cBhvr>
                                        <p:cTn id="26" dur="500" fill="hold"/>
                                        <p:tgtEl>
                                          <p:spTgt spid="3"/>
                                        </p:tgtEl>
                                        <p:attrNameLst>
                                          <p:attrName>ppt_y</p:attrName>
                                        </p:attrNameLst>
                                      </p:cBhvr>
                                      <p:tavLst>
                                        <p:tav tm="0">
                                          <p:val>
                                            <p:strVal val="#ppt_y"/>
                                          </p:val>
                                        </p:tav>
                                        <p:tav tm="100000">
                                          <p:val>
                                            <p:strVal val="#ppt_y"/>
                                          </p:val>
                                        </p:tav>
                                      </p:tavLst>
                                    </p:anim>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0982"/>
                                        </p:tgtEl>
                                        <p:attrNameLst>
                                          <p:attrName>style.visibility</p:attrName>
                                        </p:attrNameLst>
                                      </p:cBhvr>
                                      <p:to>
                                        <p:strVal val="visible"/>
                                      </p:to>
                                    </p:set>
                                    <p:anim calcmode="lin" valueType="num">
                                      <p:cBhvr>
                                        <p:cTn id="33" dur="500" fill="hold"/>
                                        <p:tgtEl>
                                          <p:spTgt spid="40982"/>
                                        </p:tgtEl>
                                        <p:attrNameLst>
                                          <p:attrName>ppt_w</p:attrName>
                                        </p:attrNameLst>
                                      </p:cBhvr>
                                      <p:tavLst>
                                        <p:tav tm="0">
                                          <p:val>
                                            <p:fltVal val="0"/>
                                          </p:val>
                                        </p:tav>
                                        <p:tav tm="100000">
                                          <p:val>
                                            <p:strVal val="#ppt_w"/>
                                          </p:val>
                                        </p:tav>
                                      </p:tavLst>
                                    </p:anim>
                                    <p:anim calcmode="lin" valueType="num">
                                      <p:cBhvr>
                                        <p:cTn id="34" dur="500" fill="hold"/>
                                        <p:tgtEl>
                                          <p:spTgt spid="40982"/>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lide(fromTop)">
                                      <p:cBhvr>
                                        <p:cTn id="39" dur="500"/>
                                        <p:tgtEl>
                                          <p:spTgt spid="5"/>
                                        </p:tgtEl>
                                      </p:cBhvr>
                                    </p:animEffect>
                                  </p:childTnLst>
                                </p:cTn>
                              </p:par>
                            </p:childTnLst>
                          </p:cTn>
                        </p:par>
                        <p:par>
                          <p:cTn id="40" fill="hold">
                            <p:stCondLst>
                              <p:cond delay="500"/>
                            </p:stCondLst>
                            <p:childTnLst>
                              <p:par>
                                <p:cTn id="41" presetID="49" presetClass="entr" presetSubtype="0" decel="10000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 calcmode="lin" valueType="num">
                                      <p:cBhvr>
                                        <p:cTn id="45" dur="500" fill="hold"/>
                                        <p:tgtEl>
                                          <p:spTgt spid="7"/>
                                        </p:tgtEl>
                                        <p:attrNameLst>
                                          <p:attrName>style.rotation</p:attrName>
                                        </p:attrNameLst>
                                      </p:cBhvr>
                                      <p:tavLst>
                                        <p:tav tm="0">
                                          <p:val>
                                            <p:fltVal val="360"/>
                                          </p:val>
                                        </p:tav>
                                        <p:tav tm="100000">
                                          <p:val>
                                            <p:fltVal val="0"/>
                                          </p:val>
                                        </p:tav>
                                      </p:tavLst>
                                    </p:anim>
                                    <p:animEffect transition="in" filter="fade">
                                      <p:cBhvr>
                                        <p:cTn id="46" dur="500"/>
                                        <p:tgtEl>
                                          <p:spTgt spid="7"/>
                                        </p:tgtEl>
                                      </p:cBhvr>
                                    </p:animEffect>
                                  </p:childTnLst>
                                </p:cTn>
                              </p:par>
                            </p:childTnLst>
                          </p:cTn>
                        </p:par>
                        <p:par>
                          <p:cTn id="47" fill="hold">
                            <p:stCondLst>
                              <p:cond delay="1000"/>
                            </p:stCondLst>
                            <p:childTnLst>
                              <p:par>
                                <p:cTn id="48" presetID="17" presetClass="entr" presetSubtype="8"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ppt_x</p:attrName>
                                        </p:attrNameLst>
                                      </p:cBhvr>
                                      <p:tavLst>
                                        <p:tav tm="0">
                                          <p:val>
                                            <p:strVal val="#ppt_x-#ppt_w/2"/>
                                          </p:val>
                                        </p:tav>
                                        <p:tav tm="100000">
                                          <p:val>
                                            <p:strVal val="#ppt_x"/>
                                          </p:val>
                                        </p:tav>
                                      </p:tavLst>
                                    </p:anim>
                                    <p:anim calcmode="lin" valueType="num">
                                      <p:cBhvr>
                                        <p:cTn id="51" dur="500" fill="hold"/>
                                        <p:tgtEl>
                                          <p:spTgt spid="6"/>
                                        </p:tgtEl>
                                        <p:attrNameLst>
                                          <p:attrName>ppt_y</p:attrName>
                                        </p:attrNameLst>
                                      </p:cBhvr>
                                      <p:tavLst>
                                        <p:tav tm="0">
                                          <p:val>
                                            <p:strVal val="#ppt_y"/>
                                          </p:val>
                                        </p:tav>
                                        <p:tav tm="100000">
                                          <p:val>
                                            <p:strVal val="#ppt_y"/>
                                          </p:val>
                                        </p:tav>
                                      </p:tavLst>
                                    </p:anim>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2" name="whoosh.wav"/>
                                        </p:tgtEl>
                                      </p:cMediaNode>
                                    </p:audio>
                                  </p:subTnLst>
                                </p:cTn>
                              </p:par>
                            </p:childTnLst>
                          </p:cTn>
                        </p:par>
                      </p:childTnLst>
                    </p:cTn>
                  </p:par>
                  <p:par>
                    <p:cTn id="54" fill="hold">
                      <p:stCondLst>
                        <p:cond delay="indefinite"/>
                      </p:stCondLst>
                      <p:childTnLst>
                        <p:par>
                          <p:cTn id="55" fill="hold">
                            <p:stCondLst>
                              <p:cond delay="0"/>
                            </p:stCondLst>
                            <p:childTnLst>
                              <p:par>
                                <p:cTn id="56" presetID="17" presetClass="entr" presetSubtype="10" fill="hold" grpId="0" nodeType="clickEffect">
                                  <p:stCondLst>
                                    <p:cond delay="0"/>
                                  </p:stCondLst>
                                  <p:childTnLst>
                                    <p:set>
                                      <p:cBhvr>
                                        <p:cTn id="57" dur="1" fill="hold">
                                          <p:stCondLst>
                                            <p:cond delay="0"/>
                                          </p:stCondLst>
                                        </p:cTn>
                                        <p:tgtEl>
                                          <p:spTgt spid="41002"/>
                                        </p:tgtEl>
                                        <p:attrNameLst>
                                          <p:attrName>style.visibility</p:attrName>
                                        </p:attrNameLst>
                                      </p:cBhvr>
                                      <p:to>
                                        <p:strVal val="visible"/>
                                      </p:to>
                                    </p:set>
                                    <p:anim calcmode="lin" valueType="num">
                                      <p:cBhvr>
                                        <p:cTn id="58" dur="500" fill="hold"/>
                                        <p:tgtEl>
                                          <p:spTgt spid="41002"/>
                                        </p:tgtEl>
                                        <p:attrNameLst>
                                          <p:attrName>ppt_w</p:attrName>
                                        </p:attrNameLst>
                                      </p:cBhvr>
                                      <p:tavLst>
                                        <p:tav tm="0">
                                          <p:val>
                                            <p:fltVal val="0"/>
                                          </p:val>
                                        </p:tav>
                                        <p:tav tm="100000">
                                          <p:val>
                                            <p:strVal val="#ppt_w"/>
                                          </p:val>
                                        </p:tav>
                                      </p:tavLst>
                                    </p:anim>
                                    <p:anim calcmode="lin" valueType="num">
                                      <p:cBhvr>
                                        <p:cTn id="59" dur="500" fill="hold"/>
                                        <p:tgtEl>
                                          <p:spTgt spid="41002"/>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2" presetClass="entr" presetSubtype="1"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slide(fromTop)">
                                      <p:cBhvr>
                                        <p:cTn id="64" dur="500"/>
                                        <p:tgtEl>
                                          <p:spTgt spid="8"/>
                                        </p:tgtEl>
                                      </p:cBhvr>
                                    </p:animEffect>
                                  </p:childTnLst>
                                </p:cTn>
                              </p:par>
                            </p:childTnLst>
                          </p:cTn>
                        </p:par>
                        <p:par>
                          <p:cTn id="65" fill="hold">
                            <p:stCondLst>
                              <p:cond delay="500"/>
                            </p:stCondLst>
                            <p:childTnLst>
                              <p:par>
                                <p:cTn id="66" presetID="49" presetClass="entr" presetSubtype="0" decel="10000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ppt_w</p:attrName>
                                        </p:attrNameLst>
                                      </p:cBhvr>
                                      <p:tavLst>
                                        <p:tav tm="0">
                                          <p:val>
                                            <p:fltVal val="0"/>
                                          </p:val>
                                        </p:tav>
                                        <p:tav tm="100000">
                                          <p:val>
                                            <p:strVal val="#ppt_w"/>
                                          </p:val>
                                        </p:tav>
                                      </p:tavLst>
                                    </p:anim>
                                    <p:anim calcmode="lin" valueType="num">
                                      <p:cBhvr>
                                        <p:cTn id="69" dur="500" fill="hold"/>
                                        <p:tgtEl>
                                          <p:spTgt spid="10"/>
                                        </p:tgtEl>
                                        <p:attrNameLst>
                                          <p:attrName>ppt_h</p:attrName>
                                        </p:attrNameLst>
                                      </p:cBhvr>
                                      <p:tavLst>
                                        <p:tav tm="0">
                                          <p:val>
                                            <p:fltVal val="0"/>
                                          </p:val>
                                        </p:tav>
                                        <p:tav tm="100000">
                                          <p:val>
                                            <p:strVal val="#ppt_h"/>
                                          </p:val>
                                        </p:tav>
                                      </p:tavLst>
                                    </p:anim>
                                    <p:anim calcmode="lin" valueType="num">
                                      <p:cBhvr>
                                        <p:cTn id="70" dur="500" fill="hold"/>
                                        <p:tgtEl>
                                          <p:spTgt spid="10"/>
                                        </p:tgtEl>
                                        <p:attrNameLst>
                                          <p:attrName>style.rotation</p:attrName>
                                        </p:attrNameLst>
                                      </p:cBhvr>
                                      <p:tavLst>
                                        <p:tav tm="0">
                                          <p:val>
                                            <p:fltVal val="360"/>
                                          </p:val>
                                        </p:tav>
                                        <p:tav tm="100000">
                                          <p:val>
                                            <p:fltVal val="0"/>
                                          </p:val>
                                        </p:tav>
                                      </p:tavLst>
                                    </p:anim>
                                    <p:animEffect transition="in" filter="fade">
                                      <p:cBhvr>
                                        <p:cTn id="71" dur="500"/>
                                        <p:tgtEl>
                                          <p:spTgt spid="10"/>
                                        </p:tgtEl>
                                      </p:cBhvr>
                                    </p:animEffect>
                                  </p:childTnLst>
                                </p:cTn>
                              </p:par>
                            </p:childTnLst>
                          </p:cTn>
                        </p:par>
                        <p:par>
                          <p:cTn id="72" fill="hold">
                            <p:stCondLst>
                              <p:cond delay="1000"/>
                            </p:stCondLst>
                            <p:childTnLst>
                              <p:par>
                                <p:cTn id="73" presetID="17" presetClass="entr" presetSubtype="8"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ppt_x</p:attrName>
                                        </p:attrNameLst>
                                      </p:cBhvr>
                                      <p:tavLst>
                                        <p:tav tm="0">
                                          <p:val>
                                            <p:strVal val="#ppt_x-#ppt_w/2"/>
                                          </p:val>
                                        </p:tav>
                                        <p:tav tm="100000">
                                          <p:val>
                                            <p:strVal val="#ppt_x"/>
                                          </p:val>
                                        </p:tav>
                                      </p:tavLst>
                                    </p:anim>
                                    <p:anim calcmode="lin" valueType="num">
                                      <p:cBhvr>
                                        <p:cTn id="76" dur="500" fill="hold"/>
                                        <p:tgtEl>
                                          <p:spTgt spid="9"/>
                                        </p:tgtEl>
                                        <p:attrNameLst>
                                          <p:attrName>ppt_y</p:attrName>
                                        </p:attrNameLst>
                                      </p:cBhvr>
                                      <p:tavLst>
                                        <p:tav tm="0">
                                          <p:val>
                                            <p:strVal val="#ppt_y"/>
                                          </p:val>
                                        </p:tav>
                                        <p:tav tm="100000">
                                          <p:val>
                                            <p:strVal val="#ppt_y"/>
                                          </p:val>
                                        </p:tav>
                                      </p:tavLst>
                                    </p:anim>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2" name="whoosh.wav"/>
                                        </p:tgtEl>
                                      </p:cMediaNode>
                                    </p:audio>
                                  </p:subTnLst>
                                </p:cTn>
                              </p:par>
                            </p:childTnLst>
                          </p:cTn>
                        </p:par>
                      </p:childTnLst>
                    </p:cTn>
                  </p:par>
                  <p:par>
                    <p:cTn id="79" fill="hold">
                      <p:stCondLst>
                        <p:cond delay="indefinite"/>
                      </p:stCondLst>
                      <p:childTnLst>
                        <p:par>
                          <p:cTn id="80" fill="hold">
                            <p:stCondLst>
                              <p:cond delay="0"/>
                            </p:stCondLst>
                            <p:childTnLst>
                              <p:par>
                                <p:cTn id="81" presetID="17" presetClass="entr" presetSubtype="10" fill="hold" grpId="0" nodeType="clickEffect">
                                  <p:stCondLst>
                                    <p:cond delay="0"/>
                                  </p:stCondLst>
                                  <p:childTnLst>
                                    <p:set>
                                      <p:cBhvr>
                                        <p:cTn id="82" dur="1" fill="hold">
                                          <p:stCondLst>
                                            <p:cond delay="0"/>
                                          </p:stCondLst>
                                        </p:cTn>
                                        <p:tgtEl>
                                          <p:spTgt spid="41041"/>
                                        </p:tgtEl>
                                        <p:attrNameLst>
                                          <p:attrName>style.visibility</p:attrName>
                                        </p:attrNameLst>
                                      </p:cBhvr>
                                      <p:to>
                                        <p:strVal val="visible"/>
                                      </p:to>
                                    </p:set>
                                    <p:anim calcmode="lin" valueType="num">
                                      <p:cBhvr>
                                        <p:cTn id="83" dur="500" fill="hold"/>
                                        <p:tgtEl>
                                          <p:spTgt spid="41041"/>
                                        </p:tgtEl>
                                        <p:attrNameLst>
                                          <p:attrName>ppt_w</p:attrName>
                                        </p:attrNameLst>
                                      </p:cBhvr>
                                      <p:tavLst>
                                        <p:tav tm="0">
                                          <p:val>
                                            <p:fltVal val="0"/>
                                          </p:val>
                                        </p:tav>
                                        <p:tav tm="100000">
                                          <p:val>
                                            <p:strVal val="#ppt_w"/>
                                          </p:val>
                                        </p:tav>
                                      </p:tavLst>
                                    </p:anim>
                                    <p:anim calcmode="lin" valueType="num">
                                      <p:cBhvr>
                                        <p:cTn id="84" dur="500" fill="hold"/>
                                        <p:tgtEl>
                                          <p:spTgt spid="41041"/>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12" presetClass="entr" presetSubtype="1" fill="hold" nodeType="click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slide(fromTop)">
                                      <p:cBhvr>
                                        <p:cTn id="89" dur="500"/>
                                        <p:tgtEl>
                                          <p:spTgt spid="11"/>
                                        </p:tgtEl>
                                      </p:cBhvr>
                                    </p:animEffect>
                                  </p:childTnLst>
                                </p:cTn>
                              </p:par>
                            </p:childTnLst>
                          </p:cTn>
                        </p:par>
                        <p:par>
                          <p:cTn id="90" fill="hold">
                            <p:stCondLst>
                              <p:cond delay="500"/>
                            </p:stCondLst>
                            <p:childTnLst>
                              <p:par>
                                <p:cTn id="91" presetID="49" presetClass="entr" presetSubtype="0" decel="100000" fill="hold"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 calcmode="lin" valueType="num">
                                      <p:cBhvr>
                                        <p:cTn id="95" dur="500" fill="hold"/>
                                        <p:tgtEl>
                                          <p:spTgt spid="13"/>
                                        </p:tgtEl>
                                        <p:attrNameLst>
                                          <p:attrName>style.rotation</p:attrName>
                                        </p:attrNameLst>
                                      </p:cBhvr>
                                      <p:tavLst>
                                        <p:tav tm="0">
                                          <p:val>
                                            <p:fltVal val="360"/>
                                          </p:val>
                                        </p:tav>
                                        <p:tav tm="100000">
                                          <p:val>
                                            <p:fltVal val="0"/>
                                          </p:val>
                                        </p:tav>
                                      </p:tavLst>
                                    </p:anim>
                                    <p:animEffect transition="in" filter="fade">
                                      <p:cBhvr>
                                        <p:cTn id="96" dur="500"/>
                                        <p:tgtEl>
                                          <p:spTgt spid="13"/>
                                        </p:tgtEl>
                                      </p:cBhvr>
                                    </p:animEffect>
                                  </p:childTnLst>
                                </p:cTn>
                              </p:par>
                            </p:childTnLst>
                          </p:cTn>
                        </p:par>
                        <p:par>
                          <p:cTn id="97" fill="hold">
                            <p:stCondLst>
                              <p:cond delay="1000"/>
                            </p:stCondLst>
                            <p:childTnLst>
                              <p:par>
                                <p:cTn id="98" presetID="17" presetClass="entr" presetSubtype="8" fill="hold" nodeType="afterEffect">
                                  <p:stCondLst>
                                    <p:cond delay="0"/>
                                  </p:stCondLst>
                                  <p:childTnLst>
                                    <p:set>
                                      <p:cBhvr>
                                        <p:cTn id="99" dur="1" fill="hold">
                                          <p:stCondLst>
                                            <p:cond delay="0"/>
                                          </p:stCondLst>
                                        </p:cTn>
                                        <p:tgtEl>
                                          <p:spTgt spid="12"/>
                                        </p:tgtEl>
                                        <p:attrNameLst>
                                          <p:attrName>style.visibility</p:attrName>
                                        </p:attrNameLst>
                                      </p:cBhvr>
                                      <p:to>
                                        <p:strVal val="visible"/>
                                      </p:to>
                                    </p:set>
                                    <p:anim calcmode="lin" valueType="num">
                                      <p:cBhvr>
                                        <p:cTn id="100" dur="500" fill="hold"/>
                                        <p:tgtEl>
                                          <p:spTgt spid="12"/>
                                        </p:tgtEl>
                                        <p:attrNameLst>
                                          <p:attrName>ppt_x</p:attrName>
                                        </p:attrNameLst>
                                      </p:cBhvr>
                                      <p:tavLst>
                                        <p:tav tm="0">
                                          <p:val>
                                            <p:strVal val="#ppt_x-#ppt_w/2"/>
                                          </p:val>
                                        </p:tav>
                                        <p:tav tm="100000">
                                          <p:val>
                                            <p:strVal val="#ppt_x"/>
                                          </p:val>
                                        </p:tav>
                                      </p:tavLst>
                                    </p:anim>
                                    <p:anim calcmode="lin" valueType="num">
                                      <p:cBhvr>
                                        <p:cTn id="101" dur="500" fill="hold"/>
                                        <p:tgtEl>
                                          <p:spTgt spid="12"/>
                                        </p:tgtEl>
                                        <p:attrNameLst>
                                          <p:attrName>ppt_y</p:attrName>
                                        </p:attrNameLst>
                                      </p:cBhvr>
                                      <p:tavLst>
                                        <p:tav tm="0">
                                          <p:val>
                                            <p:strVal val="#ppt_y"/>
                                          </p:val>
                                        </p:tav>
                                        <p:tav tm="100000">
                                          <p:val>
                                            <p:strVal val="#ppt_y"/>
                                          </p:val>
                                        </p:tav>
                                      </p:tavLst>
                                    </p:anim>
                                    <p:anim calcmode="lin" valueType="num">
                                      <p:cBhvr>
                                        <p:cTn id="102" dur="500" fill="hold"/>
                                        <p:tgtEl>
                                          <p:spTgt spid="12"/>
                                        </p:tgtEl>
                                        <p:attrNameLst>
                                          <p:attrName>ppt_w</p:attrName>
                                        </p:attrNameLst>
                                      </p:cBhvr>
                                      <p:tavLst>
                                        <p:tav tm="0">
                                          <p:val>
                                            <p:fltVal val="0"/>
                                          </p:val>
                                        </p:tav>
                                        <p:tav tm="100000">
                                          <p:val>
                                            <p:strVal val="#ppt_w"/>
                                          </p:val>
                                        </p:tav>
                                      </p:tavLst>
                                    </p:anim>
                                    <p:anim calcmode="lin" valueType="num">
                                      <p:cBhvr>
                                        <p:cTn id="103" dur="500" fill="hold"/>
                                        <p:tgtEl>
                                          <p:spTgt spid="1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8"/>
                                            </p:cond>
                                          </p:stCondLst>
                                          <p:endCondLst>
                                            <p:cond evt="onStopAudio" delay="0">
                                              <p:tgtEl>
                                                <p:sldTgt/>
                                              </p:tgtEl>
                                            </p:cond>
                                          </p:endCondLst>
                                        </p:cTn>
                                        <p:tgtEl>
                                          <p:sndTgt r:embed="rId2" name="whoosh.wav"/>
                                        </p:tgtEl>
                                      </p:cMediaNode>
                                    </p:audio>
                                  </p:subTnLst>
                                </p:cTn>
                              </p:par>
                            </p:childTnLst>
                          </p:cTn>
                        </p:par>
                      </p:childTnLst>
                    </p:cTn>
                  </p:par>
                  <p:par>
                    <p:cTn id="104" fill="hold">
                      <p:stCondLst>
                        <p:cond delay="indefinite"/>
                      </p:stCondLst>
                      <p:childTnLst>
                        <p:par>
                          <p:cTn id="105" fill="hold">
                            <p:stCondLst>
                              <p:cond delay="0"/>
                            </p:stCondLst>
                            <p:childTnLst>
                              <p:par>
                                <p:cTn id="106" presetID="17" presetClass="entr" presetSubtype="10" fill="hold" grpId="0" nodeType="clickEffect">
                                  <p:stCondLst>
                                    <p:cond delay="0"/>
                                  </p:stCondLst>
                                  <p:iterate type="lt">
                                    <p:tmPct val="0"/>
                                  </p:iterate>
                                  <p:childTnLst>
                                    <p:set>
                                      <p:cBhvr>
                                        <p:cTn id="107" dur="1" fill="hold">
                                          <p:stCondLst>
                                            <p:cond delay="0"/>
                                          </p:stCondLst>
                                        </p:cTn>
                                        <p:tgtEl>
                                          <p:spTgt spid="41042"/>
                                        </p:tgtEl>
                                        <p:attrNameLst>
                                          <p:attrName>style.visibility</p:attrName>
                                        </p:attrNameLst>
                                      </p:cBhvr>
                                      <p:to>
                                        <p:strVal val="visible"/>
                                      </p:to>
                                    </p:set>
                                    <p:anim calcmode="lin" valueType="num">
                                      <p:cBhvr>
                                        <p:cTn id="108" dur="500" fill="hold"/>
                                        <p:tgtEl>
                                          <p:spTgt spid="41042"/>
                                        </p:tgtEl>
                                        <p:attrNameLst>
                                          <p:attrName>ppt_w</p:attrName>
                                        </p:attrNameLst>
                                      </p:cBhvr>
                                      <p:tavLst>
                                        <p:tav tm="0">
                                          <p:val>
                                            <p:fltVal val="0"/>
                                          </p:val>
                                        </p:tav>
                                        <p:tav tm="100000">
                                          <p:val>
                                            <p:strVal val="#ppt_w"/>
                                          </p:val>
                                        </p:tav>
                                      </p:tavLst>
                                    </p:anim>
                                    <p:anim calcmode="lin" valueType="num">
                                      <p:cBhvr>
                                        <p:cTn id="109" dur="500" fill="hold"/>
                                        <p:tgtEl>
                                          <p:spTgt spid="41042"/>
                                        </p:tgtEl>
                                        <p:attrNameLst>
                                          <p:attrName>ppt_h</p:attrName>
                                        </p:attrNameLst>
                                      </p:cBhvr>
                                      <p:tavLst>
                                        <p:tav tm="0">
                                          <p:val>
                                            <p:strVal val="#ppt_h"/>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20" presetClass="emph" presetSubtype="0" fill="hold" grpId="1" nodeType="clickEffect">
                                  <p:stCondLst>
                                    <p:cond delay="0"/>
                                  </p:stCondLst>
                                  <p:iterate type="lt">
                                    <p:tmPct val="10000"/>
                                  </p:iterate>
                                  <p:childTnLst>
                                    <p:set>
                                      <p:cBhvr override="childStyle">
                                        <p:cTn id="113" dur="500" autoRev="1" fill="hold"/>
                                        <p:tgtEl>
                                          <p:spTgt spid="41042"/>
                                        </p:tgtEl>
                                        <p:attrNameLst>
                                          <p:attrName>style.color</p:attrName>
                                        </p:attrNameLst>
                                      </p:cBhvr>
                                      <p:to>
                                        <p:clrVal>
                                          <a:srgbClr val="FF0000"/>
                                        </p:clrVal>
                                      </p:to>
                                    </p:set>
                                    <p:set>
                                      <p:cBhvr>
                                        <p:cTn id="114" dur="500" autoRev="1" fill="hold"/>
                                        <p:tgtEl>
                                          <p:spTgt spid="41042"/>
                                        </p:tgtEl>
                                        <p:attrNameLst>
                                          <p:attrName>fillcolor</p:attrName>
                                        </p:attrNameLst>
                                      </p:cBhvr>
                                      <p:to>
                                        <p:clrVal>
                                          <a:srgbClr val="FF0000"/>
                                        </p:clrVal>
                                      </p:to>
                                    </p:set>
                                    <p:set>
                                      <p:cBhvr>
                                        <p:cTn id="115" dur="500" autoRev="1" fill="hold"/>
                                        <p:tgtEl>
                                          <p:spTgt spid="410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40982" grpId="0"/>
      <p:bldP spid="41002" grpId="0"/>
      <p:bldP spid="41041" grpId="0"/>
      <p:bldP spid="41042" grpId="0"/>
      <p:bldP spid="4104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1519239" y="1525589"/>
            <a:ext cx="1512887" cy="134937"/>
            <a:chOff x="0" y="1896"/>
            <a:chExt cx="5760" cy="120"/>
          </a:xfrm>
        </p:grpSpPr>
        <p:sp>
          <p:nvSpPr>
            <p:cNvPr id="40963" name="Rectangle 3"/>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a:p>
          </p:txBody>
        </p:sp>
        <p:sp>
          <p:nvSpPr>
            <p:cNvPr id="40964" name="Rectangle 4"/>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a:p>
          </p:txBody>
        </p:sp>
      </p:grpSp>
      <p:sp>
        <p:nvSpPr>
          <p:cNvPr id="40965" name="AutoShape 5"/>
          <p:cNvSpPr>
            <a:spLocks noChangeArrowheads="1"/>
          </p:cNvSpPr>
          <p:nvPr/>
        </p:nvSpPr>
        <p:spPr bwMode="gray">
          <a:xfrm>
            <a:off x="1487487" y="242150"/>
            <a:ext cx="9060181" cy="1223963"/>
          </a:xfrm>
          <a:prstGeom prst="roundRect">
            <a:avLst>
              <a:gd name="adj" fmla="val 50000"/>
            </a:avLst>
          </a:prstGeom>
          <a:solidFill>
            <a:srgbClr val="00FF00"/>
          </a:solidFill>
          <a:ln w="38100" algn="ctr">
            <a:solidFill>
              <a:srgbClr val="FFFFFF"/>
            </a:solidFill>
            <a:round/>
            <a:headEnd/>
            <a:tailEnd/>
          </a:ln>
          <a:effectLst>
            <a:outerShdw dist="63500" dir="3187806" algn="ctr" rotWithShape="0">
              <a:srgbClr val="001D3A"/>
            </a:outerShdw>
          </a:effectLst>
        </p:spPr>
        <p:txBody>
          <a:bodyPr wrap="none" anchor="ctr"/>
          <a:lstStyle/>
          <a:p>
            <a:pPr algn="ctr">
              <a:spcBef>
                <a:spcPts val="600"/>
              </a:spcBef>
            </a:pPr>
            <a:endParaRPr lang="en-US" sz="2400" b="1" dirty="0">
              <a:latin typeface="Times New Roman" pitchFamily="18" charset="0"/>
              <a:cs typeface="Times New Roman" pitchFamily="18" charset="0"/>
            </a:endParaRPr>
          </a:p>
          <a:p>
            <a:pPr algn="ctr">
              <a:spcBef>
                <a:spcPts val="600"/>
              </a:spcBef>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4: </a:t>
            </a:r>
            <a:r>
              <a:rPr lang="en-US" sz="2400" b="1" dirty="0" err="1">
                <a:solidFill>
                  <a:srgbClr val="000000"/>
                </a:solidFill>
                <a:latin typeface="Times New Roman" panose="02020603050405020304" pitchFamily="18" charset="0"/>
                <a:ea typeface="Times New Roman" panose="02020603050405020304" pitchFamily="18" charset="0"/>
              </a:rPr>
              <a:t>Từ</a:t>
            </a:r>
            <a:r>
              <a:rPr lang="en-US" sz="2400" b="1" dirty="0">
                <a:solidFill>
                  <a:srgbClr val="000000"/>
                </a:solidFill>
                <a:latin typeface="Times New Roman" panose="02020603050405020304" pitchFamily="18" charset="0"/>
                <a:ea typeface="Times New Roman" panose="02020603050405020304" pitchFamily="18" charset="0"/>
              </a:rPr>
              <a:t> in </a:t>
            </a:r>
            <a:r>
              <a:rPr lang="en-US" sz="2400" b="1" dirty="0" err="1">
                <a:solidFill>
                  <a:srgbClr val="000000"/>
                </a:solidFill>
                <a:latin typeface="Times New Roman" panose="02020603050405020304" pitchFamily="18" charset="0"/>
                <a:ea typeface="Times New Roman" panose="02020603050405020304" pitchFamily="18" charset="0"/>
              </a:rPr>
              <a:t>đậm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trong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sau</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đây</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là</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thành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phần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biệt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lập</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nào</a:t>
            </a:r>
            <a:r>
              <a:rPr lang="en-US" sz="2400" b="1" dirty="0">
                <a:solidFill>
                  <a:srgbClr val="000000"/>
                </a:solidFill>
                <a:latin typeface="Times New Roman" panose="02020603050405020304" pitchFamily="18" charset="0"/>
                <a:ea typeface="Times New Roman" panose="02020603050405020304" pitchFamily="18" charset="0"/>
              </a:rPr>
              <a:t>?</a:t>
            </a:r>
          </a:p>
          <a:p>
            <a:pPr algn="ctr">
              <a:spcBef>
                <a:spcPts val="600"/>
              </a:spcBef>
              <a:spcAft>
                <a:spcPts val="0"/>
              </a:spcAft>
            </a:pPr>
            <a:endParaRPr lang="vi-VN" sz="100" b="1" dirty="0">
              <a:solidFill>
                <a:srgbClr val="000000"/>
              </a:solidFill>
              <a:latin typeface="Times New Roman" panose="02020603050405020304" pitchFamily="18" charset="0"/>
              <a:ea typeface="Times New Roman" panose="02020603050405020304" pitchFamily="18" charset="0"/>
            </a:endParaRPr>
          </a:p>
          <a:p>
            <a:pPr algn="ctr">
              <a:spcBef>
                <a:spcPts val="600"/>
              </a:spcBef>
              <a:spcAft>
                <a:spcPts val="0"/>
              </a:spcAft>
            </a:pPr>
            <a:r>
              <a:rPr lang="vi-VN" sz="2600" b="1" dirty="0">
                <a:latin typeface="Times New Roman" panose="02020603050405020304" pitchFamily="18" charset="0"/>
                <a:ea typeface="Times New Roman" panose="02020603050405020304" pitchFamily="18" charset="0"/>
              </a:rPr>
              <a:t>Quả thật</a:t>
            </a:r>
            <a:r>
              <a:rPr lang="vi-VN" sz="2600" dirty="0">
                <a:latin typeface="Times New Roman" panose="02020603050405020304" pitchFamily="18" charset="0"/>
                <a:ea typeface="Times New Roman" panose="02020603050405020304" pitchFamily="18" charset="0"/>
              </a:rPr>
              <a:t> cậu ấy đã đạt được kết quả học tập tốt trong học kì 2.</a:t>
            </a:r>
          </a:p>
          <a:p>
            <a:pPr algn="ctr">
              <a:spcBef>
                <a:spcPts val="600"/>
              </a:spcBef>
            </a:pPr>
            <a:r>
              <a:rPr lang="en-US" sz="2400" b="1" dirty="0">
                <a:solidFill>
                  <a:srgbClr val="000000"/>
                </a:solidFill>
                <a:latin typeface="Times New Roman" panose="02020603050405020304" pitchFamily="18" charset="0"/>
                <a:ea typeface="Times New Roman" panose="02020603050405020304" pitchFamily="18" charset="0"/>
              </a:rPr>
              <a:t> </a:t>
            </a:r>
            <a:endParaRPr lang="en-US" sz="2400" b="1" dirty="0">
              <a:solidFill>
                <a:srgbClr val="0000FF"/>
              </a:solidFill>
              <a:effectLst>
                <a:outerShdw blurRad="38100" dist="38100" dir="2700000" algn="tl">
                  <a:srgbClr val="000000"/>
                </a:outerShdw>
              </a:effectLst>
              <a:latin typeface="Times New Roman" pitchFamily="18" charset="0"/>
              <a:cs typeface="Times New Roman" pitchFamily="18" charset="0"/>
            </a:endParaRPr>
          </a:p>
        </p:txBody>
      </p:sp>
      <p:grpSp>
        <p:nvGrpSpPr>
          <p:cNvPr id="3" name="Group 6"/>
          <p:cNvGrpSpPr>
            <a:grpSpLocks/>
          </p:cNvGrpSpPr>
          <p:nvPr/>
        </p:nvGrpSpPr>
        <p:grpSpPr bwMode="auto">
          <a:xfrm>
            <a:off x="2063750" y="1916113"/>
            <a:ext cx="8286750" cy="792162"/>
            <a:chOff x="384" y="1344"/>
            <a:chExt cx="3072" cy="381"/>
          </a:xfrm>
        </p:grpSpPr>
        <p:sp>
          <p:nvSpPr>
            <p:cNvPr id="40967" name="AutoShape 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40968" name="AutoShape 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a:p>
          </p:txBody>
        </p:sp>
        <p:sp>
          <p:nvSpPr>
            <p:cNvPr id="40969" name="Freeform 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a:p>
          </p:txBody>
        </p:sp>
        <p:sp>
          <p:nvSpPr>
            <p:cNvPr id="40970" name="Text Box 10"/>
            <p:cNvSpPr txBox="1">
              <a:spLocks noChangeArrowheads="1"/>
            </p:cNvSpPr>
            <p:nvPr/>
          </p:nvSpPr>
          <p:spPr bwMode="gray">
            <a:xfrm>
              <a:off x="708" y="1373"/>
              <a:ext cx="69" cy="250"/>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2800" b="1">
                <a:solidFill>
                  <a:srgbClr val="FF0000"/>
                </a:solidFill>
                <a:effectLst>
                  <a:outerShdw blurRad="38100" dist="38100" dir="2700000" algn="tl">
                    <a:srgbClr val="000000"/>
                  </a:outerShdw>
                </a:effectLst>
              </a:endParaRPr>
            </a:p>
          </p:txBody>
        </p:sp>
        <p:sp>
          <p:nvSpPr>
            <p:cNvPr id="40971" name="Text Box 11"/>
            <p:cNvSpPr txBox="1">
              <a:spLocks noChangeArrowheads="1"/>
            </p:cNvSpPr>
            <p:nvPr/>
          </p:nvSpPr>
          <p:spPr bwMode="gray">
            <a:xfrm>
              <a:off x="1124" y="1404"/>
              <a:ext cx="2258" cy="220"/>
            </a:xfrm>
            <a:prstGeom prst="rect">
              <a:avLst/>
            </a:prstGeom>
            <a:noFill/>
            <a:ln w="9525" algn="ctr">
              <a:noFill/>
              <a:miter lim="800000"/>
              <a:headEnd/>
              <a:tailEnd/>
            </a:ln>
            <a:effectLst/>
          </p:spPr>
          <p:txBody>
            <a:bodyPr>
              <a:spAutoFit/>
            </a:bodyPr>
            <a:lstStyle/>
            <a:p>
              <a:pPr>
                <a:spcBef>
                  <a:spcPct val="50000"/>
                </a:spcBef>
              </a:pPr>
              <a:endParaRPr lang="en-US" sz="2400" b="1">
                <a:solidFill>
                  <a:srgbClr val="6600FF"/>
                </a:solidFill>
                <a:latin typeface="Times New Roman" pitchFamily="18" charset="0"/>
              </a:endParaRPr>
            </a:p>
          </p:txBody>
        </p:sp>
      </p:grpSp>
      <p:grpSp>
        <p:nvGrpSpPr>
          <p:cNvPr id="4" name="Group 12"/>
          <p:cNvGrpSpPr>
            <a:grpSpLocks/>
          </p:cNvGrpSpPr>
          <p:nvPr/>
        </p:nvGrpSpPr>
        <p:grpSpPr bwMode="auto">
          <a:xfrm rot="5400000">
            <a:off x="1500982" y="1723232"/>
            <a:ext cx="1341437" cy="1295400"/>
            <a:chOff x="1872" y="1824"/>
            <a:chExt cx="2014" cy="1821"/>
          </a:xfrm>
        </p:grpSpPr>
        <p:sp>
          <p:nvSpPr>
            <p:cNvPr id="40973" name="AutoShape 1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0974" name="AutoShape 1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0975" name="AutoShape 1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0976" name="Oval 1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a:p>
          </p:txBody>
        </p:sp>
        <p:sp>
          <p:nvSpPr>
            <p:cNvPr id="40977" name="Oval 1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40978" name="Oval 18"/>
            <p:cNvSpPr>
              <a:spLocks noChangeArrowheads="1"/>
            </p:cNvSpPr>
            <p:nvPr/>
          </p:nvSpPr>
          <p:spPr bwMode="gray">
            <a:xfrm>
              <a:off x="2690" y="2267"/>
              <a:ext cx="390" cy="73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40979" name="Oval 19"/>
            <p:cNvSpPr>
              <a:spLocks noChangeArrowheads="1"/>
            </p:cNvSpPr>
            <p:nvPr/>
          </p:nvSpPr>
          <p:spPr bwMode="gray">
            <a:xfrm>
              <a:off x="2690" y="2267"/>
              <a:ext cx="390" cy="730"/>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40980" name="Oval 20"/>
            <p:cNvSpPr>
              <a:spLocks noChangeArrowheads="1"/>
            </p:cNvSpPr>
            <p:nvPr/>
          </p:nvSpPr>
          <p:spPr bwMode="gray">
            <a:xfrm>
              <a:off x="2337" y="2267"/>
              <a:ext cx="1096" cy="73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40981" name="Oval 21"/>
            <p:cNvSpPr>
              <a:spLocks noChangeArrowheads="1"/>
            </p:cNvSpPr>
            <p:nvPr/>
          </p:nvSpPr>
          <p:spPr bwMode="gray">
            <a:xfrm>
              <a:off x="2337" y="2267"/>
              <a:ext cx="1096" cy="730"/>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40982" name="Text Box 22"/>
          <p:cNvSpPr txBox="1">
            <a:spLocks noChangeArrowheads="1"/>
          </p:cNvSpPr>
          <p:nvPr/>
        </p:nvSpPr>
        <p:spPr bwMode="auto">
          <a:xfrm>
            <a:off x="1585913" y="2019300"/>
            <a:ext cx="7956550" cy="641350"/>
          </a:xfrm>
          <a:prstGeom prst="rect">
            <a:avLst/>
          </a:prstGeom>
          <a:noFill/>
          <a:ln w="9525">
            <a:noFill/>
            <a:miter lim="800000"/>
            <a:headEnd/>
            <a:tailEnd/>
          </a:ln>
          <a:effectLst/>
        </p:spPr>
        <p:txBody>
          <a:bodyPr>
            <a:spAutoFit/>
          </a:bodyPr>
          <a:lstStyle/>
          <a:p>
            <a:pPr>
              <a:spcBef>
                <a:spcPct val="50000"/>
              </a:spcBef>
            </a:pPr>
            <a:r>
              <a:rPr lang="en-US" sz="2400" dirty="0"/>
              <a:t>     </a:t>
            </a:r>
            <a:r>
              <a:rPr lang="en-US" sz="3600" dirty="0"/>
              <a:t>A</a:t>
            </a:r>
            <a:r>
              <a:rPr lang="en-US" sz="2400" dirty="0"/>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thán</a:t>
            </a:r>
            <a:r>
              <a:rPr lang="en-US" sz="2400" dirty="0">
                <a:latin typeface="Times New Roman" panose="02020603050405020304" pitchFamily="18" charset="0"/>
                <a:cs typeface="Times New Roman" panose="02020603050405020304" pitchFamily="18" charset="0"/>
              </a:rPr>
              <a:t> </a:t>
            </a:r>
          </a:p>
        </p:txBody>
      </p:sp>
      <p:grpSp>
        <p:nvGrpSpPr>
          <p:cNvPr id="5" name="Group 23"/>
          <p:cNvGrpSpPr>
            <a:grpSpLocks/>
          </p:cNvGrpSpPr>
          <p:nvPr/>
        </p:nvGrpSpPr>
        <p:grpSpPr bwMode="auto">
          <a:xfrm rot="5400000">
            <a:off x="1735139" y="3325814"/>
            <a:ext cx="1081087" cy="134937"/>
            <a:chOff x="0" y="1896"/>
            <a:chExt cx="5760" cy="120"/>
          </a:xfrm>
        </p:grpSpPr>
        <p:sp>
          <p:nvSpPr>
            <p:cNvPr id="40984" name="Rectangle 2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a:p>
          </p:txBody>
        </p:sp>
        <p:sp>
          <p:nvSpPr>
            <p:cNvPr id="40985" name="Rectangle 2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a:p>
          </p:txBody>
        </p:sp>
      </p:grpSp>
      <p:grpSp>
        <p:nvGrpSpPr>
          <p:cNvPr id="6" name="Group 26"/>
          <p:cNvGrpSpPr>
            <a:grpSpLocks/>
          </p:cNvGrpSpPr>
          <p:nvPr/>
        </p:nvGrpSpPr>
        <p:grpSpPr bwMode="auto">
          <a:xfrm>
            <a:off x="1992313" y="3213100"/>
            <a:ext cx="8286750" cy="806450"/>
            <a:chOff x="384" y="1344"/>
            <a:chExt cx="3072" cy="381"/>
          </a:xfrm>
        </p:grpSpPr>
        <p:sp>
          <p:nvSpPr>
            <p:cNvPr id="40987" name="AutoShape 2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40988" name="AutoShape 2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a:p>
          </p:txBody>
        </p:sp>
        <p:sp>
          <p:nvSpPr>
            <p:cNvPr id="40989" name="Freeform 2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a:p>
          </p:txBody>
        </p:sp>
        <p:sp>
          <p:nvSpPr>
            <p:cNvPr id="40990" name="Text Box 30"/>
            <p:cNvSpPr txBox="1">
              <a:spLocks noChangeArrowheads="1"/>
            </p:cNvSpPr>
            <p:nvPr/>
          </p:nvSpPr>
          <p:spPr bwMode="gray">
            <a:xfrm>
              <a:off x="708" y="1373"/>
              <a:ext cx="69" cy="246"/>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2800" b="1">
                <a:solidFill>
                  <a:srgbClr val="FF0000"/>
                </a:solidFill>
                <a:effectLst>
                  <a:outerShdw blurRad="38100" dist="38100" dir="2700000" algn="tl">
                    <a:srgbClr val="000000"/>
                  </a:outerShdw>
                </a:effectLst>
              </a:endParaRPr>
            </a:p>
          </p:txBody>
        </p:sp>
        <p:sp>
          <p:nvSpPr>
            <p:cNvPr id="40991" name="Text Box 31"/>
            <p:cNvSpPr txBox="1">
              <a:spLocks noChangeArrowheads="1"/>
            </p:cNvSpPr>
            <p:nvPr/>
          </p:nvSpPr>
          <p:spPr bwMode="gray">
            <a:xfrm>
              <a:off x="1124" y="1404"/>
              <a:ext cx="2258" cy="216"/>
            </a:xfrm>
            <a:prstGeom prst="rect">
              <a:avLst/>
            </a:prstGeom>
            <a:noFill/>
            <a:ln w="9525" algn="ctr">
              <a:noFill/>
              <a:miter lim="800000"/>
              <a:headEnd/>
              <a:tailEnd/>
            </a:ln>
            <a:effectLst/>
          </p:spPr>
          <p:txBody>
            <a:bodyPr>
              <a:spAutoFit/>
            </a:bodyPr>
            <a:lstStyle/>
            <a:p>
              <a:pPr>
                <a:spcBef>
                  <a:spcPct val="50000"/>
                </a:spcBef>
              </a:pPr>
              <a:endParaRPr lang="en-US" sz="2400" b="1">
                <a:solidFill>
                  <a:srgbClr val="6600FF"/>
                </a:solidFill>
                <a:latin typeface="Times New Roman" pitchFamily="18" charset="0"/>
              </a:endParaRPr>
            </a:p>
          </p:txBody>
        </p:sp>
      </p:grpSp>
      <p:grpSp>
        <p:nvGrpSpPr>
          <p:cNvPr id="7" name="Group 32"/>
          <p:cNvGrpSpPr>
            <a:grpSpLocks/>
          </p:cNvGrpSpPr>
          <p:nvPr/>
        </p:nvGrpSpPr>
        <p:grpSpPr bwMode="auto">
          <a:xfrm rot="5400000">
            <a:off x="1500981" y="2947194"/>
            <a:ext cx="1341438" cy="1295400"/>
            <a:chOff x="1872" y="1824"/>
            <a:chExt cx="2014" cy="1821"/>
          </a:xfrm>
        </p:grpSpPr>
        <p:sp>
          <p:nvSpPr>
            <p:cNvPr id="40993" name="AutoShape 3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0994" name="AutoShape 3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0995" name="AutoShape 3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0996" name="Oval 3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a:p>
          </p:txBody>
        </p:sp>
        <p:sp>
          <p:nvSpPr>
            <p:cNvPr id="40997" name="Oval 3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40998" name="Oval 38"/>
            <p:cNvSpPr>
              <a:spLocks noChangeArrowheads="1"/>
            </p:cNvSpPr>
            <p:nvPr/>
          </p:nvSpPr>
          <p:spPr bwMode="gray">
            <a:xfrm>
              <a:off x="2690" y="2267"/>
              <a:ext cx="390" cy="73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40999" name="Oval 39"/>
            <p:cNvSpPr>
              <a:spLocks noChangeArrowheads="1"/>
            </p:cNvSpPr>
            <p:nvPr/>
          </p:nvSpPr>
          <p:spPr bwMode="gray">
            <a:xfrm>
              <a:off x="2690" y="2267"/>
              <a:ext cx="390" cy="730"/>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41000" name="Oval 40"/>
            <p:cNvSpPr>
              <a:spLocks noChangeArrowheads="1"/>
            </p:cNvSpPr>
            <p:nvPr/>
          </p:nvSpPr>
          <p:spPr bwMode="gray">
            <a:xfrm>
              <a:off x="2337" y="2267"/>
              <a:ext cx="1096" cy="73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41001" name="Oval 41"/>
            <p:cNvSpPr>
              <a:spLocks noChangeArrowheads="1"/>
            </p:cNvSpPr>
            <p:nvPr/>
          </p:nvSpPr>
          <p:spPr bwMode="gray">
            <a:xfrm>
              <a:off x="2337" y="2267"/>
              <a:ext cx="1096" cy="730"/>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41002" name="Text Box 42"/>
          <p:cNvSpPr txBox="1">
            <a:spLocks noChangeArrowheads="1"/>
          </p:cNvSpPr>
          <p:nvPr/>
        </p:nvSpPr>
        <p:spPr bwMode="auto">
          <a:xfrm>
            <a:off x="1992314" y="3305175"/>
            <a:ext cx="7775575" cy="641350"/>
          </a:xfrm>
          <a:prstGeom prst="rect">
            <a:avLst/>
          </a:prstGeom>
          <a:noFill/>
          <a:ln w="9525">
            <a:noFill/>
            <a:miter lim="800000"/>
            <a:headEnd/>
            <a:tailEnd/>
          </a:ln>
          <a:effectLst/>
        </p:spPr>
        <p:txBody>
          <a:bodyPr>
            <a:spAutoFit/>
          </a:bodyPr>
          <a:lstStyle/>
          <a:p>
            <a:pPr marL="342900" indent="-342900">
              <a:spcBef>
                <a:spcPct val="50000"/>
              </a:spcBef>
            </a:pPr>
            <a:r>
              <a:rPr lang="en-US" sz="3600" b="1" dirty="0"/>
              <a:t>B</a:t>
            </a:r>
            <a:r>
              <a:rPr lang="en-US" sz="2400" dirty="0"/>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đáp</a:t>
            </a:r>
            <a:endParaRPr lang="en-US" sz="2400" dirty="0">
              <a:latin typeface="Times New Roman" panose="02020603050405020304" pitchFamily="18" charset="0"/>
              <a:cs typeface="Times New Roman" panose="02020603050405020304" pitchFamily="18" charset="0"/>
            </a:endParaRPr>
          </a:p>
        </p:txBody>
      </p:sp>
      <p:grpSp>
        <p:nvGrpSpPr>
          <p:cNvPr id="8" name="Group 43"/>
          <p:cNvGrpSpPr>
            <a:grpSpLocks/>
          </p:cNvGrpSpPr>
          <p:nvPr/>
        </p:nvGrpSpPr>
        <p:grpSpPr bwMode="auto">
          <a:xfrm rot="5400000">
            <a:off x="1761332" y="4595020"/>
            <a:ext cx="955675" cy="207962"/>
            <a:chOff x="0" y="1896"/>
            <a:chExt cx="5760" cy="120"/>
          </a:xfrm>
        </p:grpSpPr>
        <p:sp>
          <p:nvSpPr>
            <p:cNvPr id="41004" name="Rectangle 4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a:p>
          </p:txBody>
        </p:sp>
        <p:sp>
          <p:nvSpPr>
            <p:cNvPr id="41005" name="Rectangle 4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a:p>
          </p:txBody>
        </p:sp>
      </p:grpSp>
      <p:grpSp>
        <p:nvGrpSpPr>
          <p:cNvPr id="9" name="Group 46"/>
          <p:cNvGrpSpPr>
            <a:grpSpLocks/>
          </p:cNvGrpSpPr>
          <p:nvPr/>
        </p:nvGrpSpPr>
        <p:grpSpPr bwMode="auto">
          <a:xfrm>
            <a:off x="2057400" y="4567239"/>
            <a:ext cx="8286750" cy="744537"/>
            <a:chOff x="384" y="1344"/>
            <a:chExt cx="3072" cy="381"/>
          </a:xfrm>
        </p:grpSpPr>
        <p:sp>
          <p:nvSpPr>
            <p:cNvPr id="41007" name="AutoShape 4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41008" name="AutoShape 4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a:p>
          </p:txBody>
        </p:sp>
        <p:sp>
          <p:nvSpPr>
            <p:cNvPr id="41009" name="Freeform 4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a:p>
          </p:txBody>
        </p:sp>
        <p:sp>
          <p:nvSpPr>
            <p:cNvPr id="41010" name="Text Box 50"/>
            <p:cNvSpPr txBox="1">
              <a:spLocks noChangeArrowheads="1"/>
            </p:cNvSpPr>
            <p:nvPr/>
          </p:nvSpPr>
          <p:spPr bwMode="gray">
            <a:xfrm>
              <a:off x="708" y="1373"/>
              <a:ext cx="69" cy="266"/>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2800" b="1">
                <a:solidFill>
                  <a:srgbClr val="FF0000"/>
                </a:solidFill>
                <a:effectLst>
                  <a:outerShdw blurRad="38100" dist="38100" dir="2700000" algn="tl">
                    <a:srgbClr val="000000"/>
                  </a:outerShdw>
                </a:effectLst>
              </a:endParaRPr>
            </a:p>
          </p:txBody>
        </p:sp>
        <p:sp>
          <p:nvSpPr>
            <p:cNvPr id="41011" name="Text Box 51"/>
            <p:cNvSpPr txBox="1">
              <a:spLocks noChangeArrowheads="1"/>
            </p:cNvSpPr>
            <p:nvPr/>
          </p:nvSpPr>
          <p:spPr bwMode="gray">
            <a:xfrm>
              <a:off x="1124" y="1404"/>
              <a:ext cx="2258" cy="234"/>
            </a:xfrm>
            <a:prstGeom prst="rect">
              <a:avLst/>
            </a:prstGeom>
            <a:noFill/>
            <a:ln w="9525" algn="ctr">
              <a:noFill/>
              <a:miter lim="800000"/>
              <a:headEnd/>
              <a:tailEnd/>
            </a:ln>
            <a:effectLst/>
          </p:spPr>
          <p:txBody>
            <a:bodyPr>
              <a:spAutoFit/>
            </a:bodyPr>
            <a:lstStyle/>
            <a:p>
              <a:pPr>
                <a:spcBef>
                  <a:spcPct val="50000"/>
                </a:spcBef>
              </a:pPr>
              <a:endParaRPr lang="en-US" sz="2400" b="1">
                <a:solidFill>
                  <a:srgbClr val="6600FF"/>
                </a:solidFill>
                <a:latin typeface="Times New Roman" pitchFamily="18" charset="0"/>
              </a:endParaRPr>
            </a:p>
          </p:txBody>
        </p:sp>
      </p:grpSp>
      <p:grpSp>
        <p:nvGrpSpPr>
          <p:cNvPr id="10" name="Group 52"/>
          <p:cNvGrpSpPr>
            <a:grpSpLocks/>
          </p:cNvGrpSpPr>
          <p:nvPr/>
        </p:nvGrpSpPr>
        <p:grpSpPr bwMode="auto">
          <a:xfrm rot="5400000">
            <a:off x="1500981" y="4315619"/>
            <a:ext cx="1341438" cy="1295400"/>
            <a:chOff x="1872" y="1824"/>
            <a:chExt cx="2014" cy="1821"/>
          </a:xfrm>
        </p:grpSpPr>
        <p:sp>
          <p:nvSpPr>
            <p:cNvPr id="41013" name="AutoShape 5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1014" name="AutoShape 5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1015" name="AutoShape 5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1016" name="Oval 5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a:p>
          </p:txBody>
        </p:sp>
        <p:sp>
          <p:nvSpPr>
            <p:cNvPr id="41017" name="Oval 5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41018" name="Oval 58"/>
            <p:cNvSpPr>
              <a:spLocks noChangeArrowheads="1"/>
            </p:cNvSpPr>
            <p:nvPr/>
          </p:nvSpPr>
          <p:spPr bwMode="gray">
            <a:xfrm>
              <a:off x="2690" y="2267"/>
              <a:ext cx="390" cy="73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41019" name="Oval 59"/>
            <p:cNvSpPr>
              <a:spLocks noChangeArrowheads="1"/>
            </p:cNvSpPr>
            <p:nvPr/>
          </p:nvSpPr>
          <p:spPr bwMode="gray">
            <a:xfrm>
              <a:off x="2690" y="2267"/>
              <a:ext cx="390" cy="730"/>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41020" name="Oval 60"/>
            <p:cNvSpPr>
              <a:spLocks noChangeArrowheads="1"/>
            </p:cNvSpPr>
            <p:nvPr/>
          </p:nvSpPr>
          <p:spPr bwMode="gray">
            <a:xfrm>
              <a:off x="2337" y="2267"/>
              <a:ext cx="1096" cy="73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41021" name="Oval 61"/>
            <p:cNvSpPr>
              <a:spLocks noChangeArrowheads="1"/>
            </p:cNvSpPr>
            <p:nvPr/>
          </p:nvSpPr>
          <p:spPr bwMode="gray">
            <a:xfrm>
              <a:off x="2337" y="2267"/>
              <a:ext cx="1096" cy="730"/>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11" name="Group 62"/>
          <p:cNvGrpSpPr>
            <a:grpSpLocks/>
          </p:cNvGrpSpPr>
          <p:nvPr/>
        </p:nvGrpSpPr>
        <p:grpSpPr bwMode="auto">
          <a:xfrm rot="5400000">
            <a:off x="1724820" y="5818982"/>
            <a:ext cx="955675" cy="207963"/>
            <a:chOff x="0" y="1896"/>
            <a:chExt cx="5760" cy="120"/>
          </a:xfrm>
        </p:grpSpPr>
        <p:sp>
          <p:nvSpPr>
            <p:cNvPr id="41023" name="Rectangle 63"/>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a:p>
          </p:txBody>
        </p:sp>
        <p:sp>
          <p:nvSpPr>
            <p:cNvPr id="41024" name="Rectangle 64"/>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a:p>
          </p:txBody>
        </p:sp>
      </p:grpSp>
      <p:grpSp>
        <p:nvGrpSpPr>
          <p:cNvPr id="12" name="Group 65"/>
          <p:cNvGrpSpPr>
            <a:grpSpLocks/>
          </p:cNvGrpSpPr>
          <p:nvPr/>
        </p:nvGrpSpPr>
        <p:grpSpPr bwMode="auto">
          <a:xfrm>
            <a:off x="2020888" y="5864225"/>
            <a:ext cx="8286750" cy="744538"/>
            <a:chOff x="384" y="1344"/>
            <a:chExt cx="3072" cy="381"/>
          </a:xfrm>
        </p:grpSpPr>
        <p:sp>
          <p:nvSpPr>
            <p:cNvPr id="41026" name="AutoShape 6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41027" name="AutoShape 67"/>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a:p>
          </p:txBody>
        </p:sp>
        <p:sp>
          <p:nvSpPr>
            <p:cNvPr id="41028" name="Freeform 6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a:p>
          </p:txBody>
        </p:sp>
        <p:sp>
          <p:nvSpPr>
            <p:cNvPr id="41029" name="Text Box 69"/>
            <p:cNvSpPr txBox="1">
              <a:spLocks noChangeArrowheads="1"/>
            </p:cNvSpPr>
            <p:nvPr/>
          </p:nvSpPr>
          <p:spPr bwMode="gray">
            <a:xfrm>
              <a:off x="708" y="1373"/>
              <a:ext cx="69" cy="266"/>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2800" b="1">
                <a:solidFill>
                  <a:srgbClr val="FF0000"/>
                </a:solidFill>
                <a:effectLst>
                  <a:outerShdw blurRad="38100" dist="38100" dir="2700000" algn="tl">
                    <a:srgbClr val="000000"/>
                  </a:outerShdw>
                </a:effectLst>
              </a:endParaRPr>
            </a:p>
          </p:txBody>
        </p:sp>
        <p:sp>
          <p:nvSpPr>
            <p:cNvPr id="41030" name="Text Box 70"/>
            <p:cNvSpPr txBox="1">
              <a:spLocks noChangeArrowheads="1"/>
            </p:cNvSpPr>
            <p:nvPr/>
          </p:nvSpPr>
          <p:spPr bwMode="gray">
            <a:xfrm>
              <a:off x="1124" y="1404"/>
              <a:ext cx="2258" cy="234"/>
            </a:xfrm>
            <a:prstGeom prst="rect">
              <a:avLst/>
            </a:prstGeom>
            <a:noFill/>
            <a:ln w="9525" algn="ctr">
              <a:noFill/>
              <a:miter lim="800000"/>
              <a:headEnd/>
              <a:tailEnd/>
            </a:ln>
            <a:effectLst/>
          </p:spPr>
          <p:txBody>
            <a:bodyPr>
              <a:spAutoFit/>
            </a:bodyPr>
            <a:lstStyle/>
            <a:p>
              <a:pPr>
                <a:spcBef>
                  <a:spcPct val="50000"/>
                </a:spcBef>
              </a:pPr>
              <a:endParaRPr lang="en-US" sz="2400" b="1">
                <a:solidFill>
                  <a:srgbClr val="6600FF"/>
                </a:solidFill>
                <a:latin typeface="Times New Roman" pitchFamily="18" charset="0"/>
              </a:endParaRPr>
            </a:p>
          </p:txBody>
        </p:sp>
      </p:grpSp>
      <p:grpSp>
        <p:nvGrpSpPr>
          <p:cNvPr id="13" name="Group 71"/>
          <p:cNvGrpSpPr>
            <a:grpSpLocks/>
          </p:cNvGrpSpPr>
          <p:nvPr/>
        </p:nvGrpSpPr>
        <p:grpSpPr bwMode="auto">
          <a:xfrm rot="5400000">
            <a:off x="1464470" y="5612607"/>
            <a:ext cx="1341437" cy="1295401"/>
            <a:chOff x="1872" y="1824"/>
            <a:chExt cx="2014" cy="1821"/>
          </a:xfrm>
        </p:grpSpPr>
        <p:sp>
          <p:nvSpPr>
            <p:cNvPr id="41032" name="AutoShape 72"/>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1033" name="AutoShape 73"/>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1034" name="AutoShape 74"/>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a:p>
          </p:txBody>
        </p:sp>
        <p:sp>
          <p:nvSpPr>
            <p:cNvPr id="41035" name="Oval 75"/>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a:p>
          </p:txBody>
        </p:sp>
        <p:sp>
          <p:nvSpPr>
            <p:cNvPr id="41036" name="Oval 76"/>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41037" name="Oval 77"/>
            <p:cNvSpPr>
              <a:spLocks noChangeArrowheads="1"/>
            </p:cNvSpPr>
            <p:nvPr/>
          </p:nvSpPr>
          <p:spPr bwMode="gray">
            <a:xfrm>
              <a:off x="2690" y="2267"/>
              <a:ext cx="390" cy="73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41038" name="Oval 78"/>
            <p:cNvSpPr>
              <a:spLocks noChangeArrowheads="1"/>
            </p:cNvSpPr>
            <p:nvPr/>
          </p:nvSpPr>
          <p:spPr bwMode="gray">
            <a:xfrm>
              <a:off x="2690" y="2267"/>
              <a:ext cx="390" cy="730"/>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41039" name="Oval 79"/>
            <p:cNvSpPr>
              <a:spLocks noChangeArrowheads="1"/>
            </p:cNvSpPr>
            <p:nvPr/>
          </p:nvSpPr>
          <p:spPr bwMode="gray">
            <a:xfrm>
              <a:off x="2337" y="2267"/>
              <a:ext cx="1096" cy="73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41040" name="Oval 80"/>
            <p:cNvSpPr>
              <a:spLocks noChangeArrowheads="1"/>
            </p:cNvSpPr>
            <p:nvPr/>
          </p:nvSpPr>
          <p:spPr bwMode="gray">
            <a:xfrm>
              <a:off x="2337" y="2267"/>
              <a:ext cx="1096" cy="730"/>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41041" name="Text Box 81"/>
          <p:cNvSpPr txBox="1">
            <a:spLocks noChangeArrowheads="1"/>
          </p:cNvSpPr>
          <p:nvPr/>
        </p:nvSpPr>
        <p:spPr bwMode="auto">
          <a:xfrm>
            <a:off x="1900239" y="5906239"/>
            <a:ext cx="9290050" cy="646331"/>
          </a:xfrm>
          <a:prstGeom prst="rect">
            <a:avLst/>
          </a:prstGeom>
          <a:noFill/>
          <a:ln w="9525">
            <a:noFill/>
            <a:miter lim="800000"/>
            <a:headEnd/>
            <a:tailEnd/>
          </a:ln>
          <a:effectLst/>
        </p:spPr>
        <p:txBody>
          <a:bodyPr>
            <a:spAutoFit/>
          </a:bodyPr>
          <a:lstStyle/>
          <a:p>
            <a:pPr>
              <a:spcBef>
                <a:spcPct val="50000"/>
              </a:spcBef>
            </a:pPr>
            <a:r>
              <a:rPr lang="en-US" sz="2400" dirty="0"/>
              <a:t>  </a:t>
            </a:r>
            <a:r>
              <a:rPr lang="en-US" sz="3600" b="1" dirty="0"/>
              <a:t>D</a:t>
            </a:r>
            <a:r>
              <a:rPr lang="en-US" sz="2400" dirty="0"/>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xen</a:t>
            </a:r>
            <a:r>
              <a:rPr lang="en-US" sz="2400" dirty="0">
                <a:latin typeface="Times New Roman" panose="02020603050405020304" pitchFamily="18" charset="0"/>
                <a:cs typeface="Times New Roman" panose="02020603050405020304" pitchFamily="18" charset="0"/>
              </a:rPr>
              <a:t>) </a:t>
            </a:r>
          </a:p>
        </p:txBody>
      </p:sp>
      <p:sp>
        <p:nvSpPr>
          <p:cNvPr id="41042" name="Text Box 82"/>
          <p:cNvSpPr txBox="1">
            <a:spLocks noChangeArrowheads="1"/>
          </p:cNvSpPr>
          <p:nvPr/>
        </p:nvSpPr>
        <p:spPr bwMode="auto">
          <a:xfrm>
            <a:off x="1670541" y="4630744"/>
            <a:ext cx="9866313" cy="641350"/>
          </a:xfrm>
          <a:prstGeom prst="rect">
            <a:avLst/>
          </a:prstGeom>
          <a:noFill/>
          <a:ln w="9525">
            <a:noFill/>
            <a:miter lim="800000"/>
            <a:headEnd/>
            <a:tailEnd/>
          </a:ln>
          <a:effectLst/>
        </p:spPr>
        <p:txBody>
          <a:bodyPr>
            <a:spAutoFit/>
          </a:bodyPr>
          <a:lstStyle/>
          <a:p>
            <a:pPr>
              <a:spcBef>
                <a:spcPct val="50000"/>
              </a:spcBef>
            </a:pPr>
            <a:r>
              <a:rPr lang="en-US" sz="2400" dirty="0"/>
              <a:t>     </a:t>
            </a:r>
            <a:r>
              <a:rPr lang="en-US" sz="3600" b="1" dirty="0"/>
              <a:t>C</a:t>
            </a:r>
            <a:r>
              <a:rPr lang="en-US" sz="3600" dirty="0"/>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endParaRPr lang="en-US" sz="2400" dirty="0">
              <a:latin typeface="Times New Roman" panose="02020603050405020304" pitchFamily="18" charset="0"/>
              <a:cs typeface="Times New Roman" panose="02020603050405020304" pitchFamily="18" charset="0"/>
            </a:endParaRPr>
          </a:p>
        </p:txBody>
      </p:sp>
      <p:sp>
        <p:nvSpPr>
          <p:cNvPr id="41043" name="Oval 83">
            <a:hlinkClick r:id="rId3" action="ppaction://hlinksldjump"/>
          </p:cNvPr>
          <p:cNvSpPr>
            <a:spLocks noChangeArrowheads="1"/>
          </p:cNvSpPr>
          <p:nvPr/>
        </p:nvSpPr>
        <p:spPr bwMode="auto">
          <a:xfrm>
            <a:off x="10272714" y="1"/>
            <a:ext cx="395287" cy="404813"/>
          </a:xfrm>
          <a:prstGeom prst="ellipse">
            <a:avLst/>
          </a:prstGeom>
          <a:gradFill rotWithShape="1">
            <a:gsLst>
              <a:gs pos="0">
                <a:srgbClr val="33FB76"/>
              </a:gs>
              <a:gs pos="100000">
                <a:srgbClr val="FF3300"/>
              </a:gs>
            </a:gsLst>
            <a:path path="shape">
              <a:fillToRect l="50000" t="50000" r="50000" b="50000"/>
            </a:path>
          </a:gradFill>
          <a:ln w="9525">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14600258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fade">
                                      <p:cBhvr>
                                        <p:cTn id="7" dur="1000"/>
                                        <p:tgtEl>
                                          <p:spTgt spid="40965"/>
                                        </p:tgtEl>
                                      </p:cBhvr>
                                    </p:animEffect>
                                    <p:anim calcmode="lin" valueType="num">
                                      <p:cBhvr>
                                        <p:cTn id="8" dur="1000" fill="hold"/>
                                        <p:tgtEl>
                                          <p:spTgt spid="40965"/>
                                        </p:tgtEl>
                                        <p:attrNameLst>
                                          <p:attrName>ppt_x</p:attrName>
                                        </p:attrNameLst>
                                      </p:cBhvr>
                                      <p:tavLst>
                                        <p:tav tm="0">
                                          <p:val>
                                            <p:strVal val="#ppt_x-.1"/>
                                          </p:val>
                                        </p:tav>
                                        <p:tav tm="100000">
                                          <p:val>
                                            <p:strVal val="#ppt_x"/>
                                          </p:val>
                                        </p:tav>
                                      </p:tavLst>
                                    </p:anim>
                                    <p:anim calcmode="lin" valueType="num">
                                      <p:cBhvr>
                                        <p:cTn id="9" dur="1000" fill="hold"/>
                                        <p:tgtEl>
                                          <p:spTgt spid="40965"/>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Top)">
                                      <p:cBhvr>
                                        <p:cTn id="14" dur="500"/>
                                        <p:tgtEl>
                                          <p:spTgt spid="2"/>
                                        </p:tgtEl>
                                      </p:cBhvr>
                                    </p:animEffect>
                                  </p:childTnLst>
                                </p:cTn>
                              </p:par>
                            </p:childTnLst>
                          </p:cTn>
                        </p:par>
                        <p:par>
                          <p:cTn id="15" fill="hold">
                            <p:stCondLst>
                              <p:cond delay="500"/>
                            </p:stCondLst>
                            <p:childTnLst>
                              <p:par>
                                <p:cTn id="16" presetID="49" presetClass="entr" presetSubtype="0" decel="10000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 calcmode="lin" valueType="num">
                                      <p:cBhvr>
                                        <p:cTn id="20" dur="500" fill="hold"/>
                                        <p:tgtEl>
                                          <p:spTgt spid="4"/>
                                        </p:tgtEl>
                                        <p:attrNameLst>
                                          <p:attrName>style.rotation</p:attrName>
                                        </p:attrNameLst>
                                      </p:cBhvr>
                                      <p:tavLst>
                                        <p:tav tm="0">
                                          <p:val>
                                            <p:fltVal val="360"/>
                                          </p:val>
                                        </p:tav>
                                        <p:tav tm="100000">
                                          <p:val>
                                            <p:fltVal val="0"/>
                                          </p:val>
                                        </p:tav>
                                      </p:tavLst>
                                    </p:anim>
                                    <p:animEffect transition="in" filter="fade">
                                      <p:cBhvr>
                                        <p:cTn id="21" dur="500"/>
                                        <p:tgtEl>
                                          <p:spTgt spid="4"/>
                                        </p:tgtEl>
                                      </p:cBhvr>
                                    </p:animEffect>
                                  </p:childTnLst>
                                </p:cTn>
                              </p:par>
                            </p:childTnLst>
                          </p:cTn>
                        </p:par>
                        <p:par>
                          <p:cTn id="22" fill="hold">
                            <p:stCondLst>
                              <p:cond delay="1000"/>
                            </p:stCondLst>
                            <p:childTnLst>
                              <p:par>
                                <p:cTn id="23" presetID="17"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ppt_x</p:attrName>
                                        </p:attrNameLst>
                                      </p:cBhvr>
                                      <p:tavLst>
                                        <p:tav tm="0">
                                          <p:val>
                                            <p:strVal val="#ppt_x-#ppt_w/2"/>
                                          </p:val>
                                        </p:tav>
                                        <p:tav tm="100000">
                                          <p:val>
                                            <p:strVal val="#ppt_x"/>
                                          </p:val>
                                        </p:tav>
                                      </p:tavLst>
                                    </p:anim>
                                    <p:anim calcmode="lin" valueType="num">
                                      <p:cBhvr>
                                        <p:cTn id="26" dur="500" fill="hold"/>
                                        <p:tgtEl>
                                          <p:spTgt spid="3"/>
                                        </p:tgtEl>
                                        <p:attrNameLst>
                                          <p:attrName>ppt_y</p:attrName>
                                        </p:attrNameLst>
                                      </p:cBhvr>
                                      <p:tavLst>
                                        <p:tav tm="0">
                                          <p:val>
                                            <p:strVal val="#ppt_y"/>
                                          </p:val>
                                        </p:tav>
                                        <p:tav tm="100000">
                                          <p:val>
                                            <p:strVal val="#ppt_y"/>
                                          </p:val>
                                        </p:tav>
                                      </p:tavLst>
                                    </p:anim>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0982"/>
                                        </p:tgtEl>
                                        <p:attrNameLst>
                                          <p:attrName>style.visibility</p:attrName>
                                        </p:attrNameLst>
                                      </p:cBhvr>
                                      <p:to>
                                        <p:strVal val="visible"/>
                                      </p:to>
                                    </p:set>
                                    <p:anim calcmode="lin" valueType="num">
                                      <p:cBhvr>
                                        <p:cTn id="33" dur="500" fill="hold"/>
                                        <p:tgtEl>
                                          <p:spTgt spid="40982"/>
                                        </p:tgtEl>
                                        <p:attrNameLst>
                                          <p:attrName>ppt_w</p:attrName>
                                        </p:attrNameLst>
                                      </p:cBhvr>
                                      <p:tavLst>
                                        <p:tav tm="0">
                                          <p:val>
                                            <p:fltVal val="0"/>
                                          </p:val>
                                        </p:tav>
                                        <p:tav tm="100000">
                                          <p:val>
                                            <p:strVal val="#ppt_w"/>
                                          </p:val>
                                        </p:tav>
                                      </p:tavLst>
                                    </p:anim>
                                    <p:anim calcmode="lin" valueType="num">
                                      <p:cBhvr>
                                        <p:cTn id="34" dur="500" fill="hold"/>
                                        <p:tgtEl>
                                          <p:spTgt spid="40982"/>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lide(fromTop)">
                                      <p:cBhvr>
                                        <p:cTn id="39" dur="500"/>
                                        <p:tgtEl>
                                          <p:spTgt spid="5"/>
                                        </p:tgtEl>
                                      </p:cBhvr>
                                    </p:animEffect>
                                  </p:childTnLst>
                                </p:cTn>
                              </p:par>
                            </p:childTnLst>
                          </p:cTn>
                        </p:par>
                        <p:par>
                          <p:cTn id="40" fill="hold">
                            <p:stCondLst>
                              <p:cond delay="500"/>
                            </p:stCondLst>
                            <p:childTnLst>
                              <p:par>
                                <p:cTn id="41" presetID="49" presetClass="entr" presetSubtype="0" decel="10000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 calcmode="lin" valueType="num">
                                      <p:cBhvr>
                                        <p:cTn id="45" dur="500" fill="hold"/>
                                        <p:tgtEl>
                                          <p:spTgt spid="7"/>
                                        </p:tgtEl>
                                        <p:attrNameLst>
                                          <p:attrName>style.rotation</p:attrName>
                                        </p:attrNameLst>
                                      </p:cBhvr>
                                      <p:tavLst>
                                        <p:tav tm="0">
                                          <p:val>
                                            <p:fltVal val="360"/>
                                          </p:val>
                                        </p:tav>
                                        <p:tav tm="100000">
                                          <p:val>
                                            <p:fltVal val="0"/>
                                          </p:val>
                                        </p:tav>
                                      </p:tavLst>
                                    </p:anim>
                                    <p:animEffect transition="in" filter="fade">
                                      <p:cBhvr>
                                        <p:cTn id="46" dur="500"/>
                                        <p:tgtEl>
                                          <p:spTgt spid="7"/>
                                        </p:tgtEl>
                                      </p:cBhvr>
                                    </p:animEffect>
                                  </p:childTnLst>
                                </p:cTn>
                              </p:par>
                            </p:childTnLst>
                          </p:cTn>
                        </p:par>
                        <p:par>
                          <p:cTn id="47" fill="hold">
                            <p:stCondLst>
                              <p:cond delay="1000"/>
                            </p:stCondLst>
                            <p:childTnLst>
                              <p:par>
                                <p:cTn id="48" presetID="17" presetClass="entr" presetSubtype="8"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ppt_x</p:attrName>
                                        </p:attrNameLst>
                                      </p:cBhvr>
                                      <p:tavLst>
                                        <p:tav tm="0">
                                          <p:val>
                                            <p:strVal val="#ppt_x-#ppt_w/2"/>
                                          </p:val>
                                        </p:tav>
                                        <p:tav tm="100000">
                                          <p:val>
                                            <p:strVal val="#ppt_x"/>
                                          </p:val>
                                        </p:tav>
                                      </p:tavLst>
                                    </p:anim>
                                    <p:anim calcmode="lin" valueType="num">
                                      <p:cBhvr>
                                        <p:cTn id="51" dur="500" fill="hold"/>
                                        <p:tgtEl>
                                          <p:spTgt spid="6"/>
                                        </p:tgtEl>
                                        <p:attrNameLst>
                                          <p:attrName>ppt_y</p:attrName>
                                        </p:attrNameLst>
                                      </p:cBhvr>
                                      <p:tavLst>
                                        <p:tav tm="0">
                                          <p:val>
                                            <p:strVal val="#ppt_y"/>
                                          </p:val>
                                        </p:tav>
                                        <p:tav tm="100000">
                                          <p:val>
                                            <p:strVal val="#ppt_y"/>
                                          </p:val>
                                        </p:tav>
                                      </p:tavLst>
                                    </p:anim>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2" name="whoosh.wav"/>
                                        </p:tgtEl>
                                      </p:cMediaNode>
                                    </p:audio>
                                  </p:subTnLst>
                                </p:cTn>
                              </p:par>
                            </p:childTnLst>
                          </p:cTn>
                        </p:par>
                      </p:childTnLst>
                    </p:cTn>
                  </p:par>
                  <p:par>
                    <p:cTn id="54" fill="hold">
                      <p:stCondLst>
                        <p:cond delay="indefinite"/>
                      </p:stCondLst>
                      <p:childTnLst>
                        <p:par>
                          <p:cTn id="55" fill="hold">
                            <p:stCondLst>
                              <p:cond delay="0"/>
                            </p:stCondLst>
                            <p:childTnLst>
                              <p:par>
                                <p:cTn id="56" presetID="17" presetClass="entr" presetSubtype="10" fill="hold" grpId="0" nodeType="clickEffect">
                                  <p:stCondLst>
                                    <p:cond delay="0"/>
                                  </p:stCondLst>
                                  <p:childTnLst>
                                    <p:set>
                                      <p:cBhvr>
                                        <p:cTn id="57" dur="1" fill="hold">
                                          <p:stCondLst>
                                            <p:cond delay="0"/>
                                          </p:stCondLst>
                                        </p:cTn>
                                        <p:tgtEl>
                                          <p:spTgt spid="41002"/>
                                        </p:tgtEl>
                                        <p:attrNameLst>
                                          <p:attrName>style.visibility</p:attrName>
                                        </p:attrNameLst>
                                      </p:cBhvr>
                                      <p:to>
                                        <p:strVal val="visible"/>
                                      </p:to>
                                    </p:set>
                                    <p:anim calcmode="lin" valueType="num">
                                      <p:cBhvr>
                                        <p:cTn id="58" dur="500" fill="hold"/>
                                        <p:tgtEl>
                                          <p:spTgt spid="41002"/>
                                        </p:tgtEl>
                                        <p:attrNameLst>
                                          <p:attrName>ppt_w</p:attrName>
                                        </p:attrNameLst>
                                      </p:cBhvr>
                                      <p:tavLst>
                                        <p:tav tm="0">
                                          <p:val>
                                            <p:fltVal val="0"/>
                                          </p:val>
                                        </p:tav>
                                        <p:tav tm="100000">
                                          <p:val>
                                            <p:strVal val="#ppt_w"/>
                                          </p:val>
                                        </p:tav>
                                      </p:tavLst>
                                    </p:anim>
                                    <p:anim calcmode="lin" valueType="num">
                                      <p:cBhvr>
                                        <p:cTn id="59" dur="500" fill="hold"/>
                                        <p:tgtEl>
                                          <p:spTgt spid="41002"/>
                                        </p:tgtEl>
                                        <p:attrNameLst>
                                          <p:attrName>ppt_h</p:attrName>
                                        </p:attrNameLst>
                                      </p:cBhvr>
                                      <p:tavLst>
                                        <p:tav tm="0">
                                          <p:val>
                                            <p:strVal val="#ppt_h"/>
                                          </p:val>
                                        </p:tav>
                                        <p:tav tm="100000">
                                          <p:val>
                                            <p:strVal val="#ppt_h"/>
                                          </p:val>
                                        </p:tav>
                                      </p:tavLst>
                                    </p:anim>
                                  </p:childTnLst>
                                </p:cTn>
                              </p:par>
                            </p:childTnLst>
                          </p:cTn>
                        </p:par>
                        <p:par>
                          <p:cTn id="60" fill="hold">
                            <p:stCondLst>
                              <p:cond delay="500"/>
                            </p:stCondLst>
                            <p:childTnLst>
                              <p:par>
                                <p:cTn id="61" presetID="17" presetClass="entr" presetSubtype="8" fill="hold" nodeType="after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ppt_x</p:attrName>
                                        </p:attrNameLst>
                                      </p:cBhvr>
                                      <p:tavLst>
                                        <p:tav tm="0">
                                          <p:val>
                                            <p:strVal val="#ppt_x-#ppt_w/2"/>
                                          </p:val>
                                        </p:tav>
                                        <p:tav tm="100000">
                                          <p:val>
                                            <p:strVal val="#ppt_x"/>
                                          </p:val>
                                        </p:tav>
                                      </p:tavLst>
                                    </p:anim>
                                    <p:anim calcmode="lin" valueType="num">
                                      <p:cBhvr>
                                        <p:cTn id="64" dur="500" fill="hold"/>
                                        <p:tgtEl>
                                          <p:spTgt spid="9"/>
                                        </p:tgtEl>
                                        <p:attrNameLst>
                                          <p:attrName>ppt_y</p:attrName>
                                        </p:attrNameLst>
                                      </p:cBhvr>
                                      <p:tavLst>
                                        <p:tav tm="0">
                                          <p:val>
                                            <p:strVal val="#ppt_y"/>
                                          </p:val>
                                        </p:tav>
                                        <p:tav tm="100000">
                                          <p:val>
                                            <p:strVal val="#ppt_y"/>
                                          </p:val>
                                        </p:tav>
                                      </p:tavLst>
                                    </p:anim>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2" name="whoosh.wav"/>
                                        </p:tgtEl>
                                      </p:cMediaNode>
                                    </p:audio>
                                  </p:subTnLst>
                                </p:cTn>
                              </p:par>
                            </p:childTnLst>
                          </p:cTn>
                        </p:par>
                        <p:par>
                          <p:cTn id="67" fill="hold">
                            <p:stCondLst>
                              <p:cond delay="1000"/>
                            </p:stCondLst>
                            <p:childTnLst>
                              <p:par>
                                <p:cTn id="68" presetID="17" presetClass="entr" presetSubtype="10" fill="hold" grpId="0" nodeType="afterEffect">
                                  <p:stCondLst>
                                    <p:cond delay="0"/>
                                  </p:stCondLst>
                                  <p:iterate type="lt">
                                    <p:tmPct val="0"/>
                                  </p:iterate>
                                  <p:childTnLst>
                                    <p:set>
                                      <p:cBhvr>
                                        <p:cTn id="69" dur="1" fill="hold">
                                          <p:stCondLst>
                                            <p:cond delay="0"/>
                                          </p:stCondLst>
                                        </p:cTn>
                                        <p:tgtEl>
                                          <p:spTgt spid="41042"/>
                                        </p:tgtEl>
                                        <p:attrNameLst>
                                          <p:attrName>style.visibility</p:attrName>
                                        </p:attrNameLst>
                                      </p:cBhvr>
                                      <p:to>
                                        <p:strVal val="visible"/>
                                      </p:to>
                                    </p:set>
                                    <p:anim calcmode="lin" valueType="num">
                                      <p:cBhvr>
                                        <p:cTn id="70" dur="500" fill="hold"/>
                                        <p:tgtEl>
                                          <p:spTgt spid="41042"/>
                                        </p:tgtEl>
                                        <p:attrNameLst>
                                          <p:attrName>ppt_w</p:attrName>
                                        </p:attrNameLst>
                                      </p:cBhvr>
                                      <p:tavLst>
                                        <p:tav tm="0">
                                          <p:val>
                                            <p:fltVal val="0"/>
                                          </p:val>
                                        </p:tav>
                                        <p:tav tm="100000">
                                          <p:val>
                                            <p:strVal val="#ppt_w"/>
                                          </p:val>
                                        </p:tav>
                                      </p:tavLst>
                                    </p:anim>
                                    <p:anim calcmode="lin" valueType="num">
                                      <p:cBhvr>
                                        <p:cTn id="71" dur="500" fill="hold"/>
                                        <p:tgtEl>
                                          <p:spTgt spid="41042"/>
                                        </p:tgtEl>
                                        <p:attrNameLst>
                                          <p:attrName>ppt_h</p:attrName>
                                        </p:attrNameLst>
                                      </p:cBhvr>
                                      <p:tavLst>
                                        <p:tav tm="0">
                                          <p:val>
                                            <p:strVal val="#ppt_h"/>
                                          </p:val>
                                        </p:tav>
                                        <p:tav tm="100000">
                                          <p:val>
                                            <p:strVal val="#ppt_h"/>
                                          </p:val>
                                        </p:tav>
                                      </p:tavLst>
                                    </p:anim>
                                  </p:childTnLst>
                                </p:cTn>
                              </p:par>
                            </p:childTnLst>
                          </p:cTn>
                        </p:par>
                        <p:par>
                          <p:cTn id="72" fill="hold">
                            <p:stCondLst>
                              <p:cond delay="1500"/>
                            </p:stCondLst>
                            <p:childTnLst>
                              <p:par>
                                <p:cTn id="73" presetID="49" presetClass="entr" presetSubtype="0" decel="100000"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ppt_w</p:attrName>
                                        </p:attrNameLst>
                                      </p:cBhvr>
                                      <p:tavLst>
                                        <p:tav tm="0">
                                          <p:val>
                                            <p:fltVal val="0"/>
                                          </p:val>
                                        </p:tav>
                                        <p:tav tm="100000">
                                          <p:val>
                                            <p:strVal val="#ppt_w"/>
                                          </p:val>
                                        </p:tav>
                                      </p:tavLst>
                                    </p:anim>
                                    <p:anim calcmode="lin" valueType="num">
                                      <p:cBhvr>
                                        <p:cTn id="76" dur="500" fill="hold"/>
                                        <p:tgtEl>
                                          <p:spTgt spid="10"/>
                                        </p:tgtEl>
                                        <p:attrNameLst>
                                          <p:attrName>ppt_h</p:attrName>
                                        </p:attrNameLst>
                                      </p:cBhvr>
                                      <p:tavLst>
                                        <p:tav tm="0">
                                          <p:val>
                                            <p:fltVal val="0"/>
                                          </p:val>
                                        </p:tav>
                                        <p:tav tm="100000">
                                          <p:val>
                                            <p:strVal val="#ppt_h"/>
                                          </p:val>
                                        </p:tav>
                                      </p:tavLst>
                                    </p:anim>
                                    <p:anim calcmode="lin" valueType="num">
                                      <p:cBhvr>
                                        <p:cTn id="77" dur="500" fill="hold"/>
                                        <p:tgtEl>
                                          <p:spTgt spid="10"/>
                                        </p:tgtEl>
                                        <p:attrNameLst>
                                          <p:attrName>style.rotation</p:attrName>
                                        </p:attrNameLst>
                                      </p:cBhvr>
                                      <p:tavLst>
                                        <p:tav tm="0">
                                          <p:val>
                                            <p:fltVal val="360"/>
                                          </p:val>
                                        </p:tav>
                                        <p:tav tm="100000">
                                          <p:val>
                                            <p:fltVal val="0"/>
                                          </p:val>
                                        </p:tav>
                                      </p:tavLst>
                                    </p:anim>
                                    <p:animEffect transition="in" filter="fade">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12" presetClass="entr" presetSubtype="1" fill="hold"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slide(fromTop)">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nodeType="click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p:cTn id="88" dur="500" fill="hold"/>
                                        <p:tgtEl>
                                          <p:spTgt spid="13"/>
                                        </p:tgtEl>
                                        <p:attrNameLst>
                                          <p:attrName>ppt_w</p:attrName>
                                        </p:attrNameLst>
                                      </p:cBhvr>
                                      <p:tavLst>
                                        <p:tav tm="0">
                                          <p:val>
                                            <p:fltVal val="0"/>
                                          </p:val>
                                        </p:tav>
                                        <p:tav tm="100000">
                                          <p:val>
                                            <p:strVal val="#ppt_w"/>
                                          </p:val>
                                        </p:tav>
                                      </p:tavLst>
                                    </p:anim>
                                    <p:anim calcmode="lin" valueType="num">
                                      <p:cBhvr>
                                        <p:cTn id="89" dur="500" fill="hold"/>
                                        <p:tgtEl>
                                          <p:spTgt spid="13"/>
                                        </p:tgtEl>
                                        <p:attrNameLst>
                                          <p:attrName>ppt_h</p:attrName>
                                        </p:attrNameLst>
                                      </p:cBhvr>
                                      <p:tavLst>
                                        <p:tav tm="0">
                                          <p:val>
                                            <p:fltVal val="0"/>
                                          </p:val>
                                        </p:tav>
                                        <p:tav tm="100000">
                                          <p:val>
                                            <p:strVal val="#ppt_h"/>
                                          </p:val>
                                        </p:tav>
                                      </p:tavLst>
                                    </p:anim>
                                    <p:anim calcmode="lin" valueType="num">
                                      <p:cBhvr>
                                        <p:cTn id="90" dur="500" fill="hold"/>
                                        <p:tgtEl>
                                          <p:spTgt spid="13"/>
                                        </p:tgtEl>
                                        <p:attrNameLst>
                                          <p:attrName>style.rotation</p:attrName>
                                        </p:attrNameLst>
                                      </p:cBhvr>
                                      <p:tavLst>
                                        <p:tav tm="0">
                                          <p:val>
                                            <p:fltVal val="360"/>
                                          </p:val>
                                        </p:tav>
                                        <p:tav tm="100000">
                                          <p:val>
                                            <p:fltVal val="0"/>
                                          </p:val>
                                        </p:tav>
                                      </p:tavLst>
                                    </p:anim>
                                    <p:animEffect transition="in" filter="fade">
                                      <p:cBhvr>
                                        <p:cTn id="91" dur="500"/>
                                        <p:tgtEl>
                                          <p:spTgt spid="13"/>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ntr" presetSubtype="8" fill="hold" nodeType="click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p:cTn id="96" dur="500" fill="hold"/>
                                        <p:tgtEl>
                                          <p:spTgt spid="12"/>
                                        </p:tgtEl>
                                        <p:attrNameLst>
                                          <p:attrName>ppt_x</p:attrName>
                                        </p:attrNameLst>
                                      </p:cBhvr>
                                      <p:tavLst>
                                        <p:tav tm="0">
                                          <p:val>
                                            <p:strVal val="#ppt_x-#ppt_w/2"/>
                                          </p:val>
                                        </p:tav>
                                        <p:tav tm="100000">
                                          <p:val>
                                            <p:strVal val="#ppt_x"/>
                                          </p:val>
                                        </p:tav>
                                      </p:tavLst>
                                    </p:anim>
                                    <p:anim calcmode="lin" valueType="num">
                                      <p:cBhvr>
                                        <p:cTn id="97" dur="500" fill="hold"/>
                                        <p:tgtEl>
                                          <p:spTgt spid="12"/>
                                        </p:tgtEl>
                                        <p:attrNameLst>
                                          <p:attrName>ppt_y</p:attrName>
                                        </p:attrNameLst>
                                      </p:cBhvr>
                                      <p:tavLst>
                                        <p:tav tm="0">
                                          <p:val>
                                            <p:strVal val="#ppt_y"/>
                                          </p:val>
                                        </p:tav>
                                        <p:tav tm="100000">
                                          <p:val>
                                            <p:strVal val="#ppt_y"/>
                                          </p:val>
                                        </p:tav>
                                      </p:tavLst>
                                    </p:anim>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4"/>
                                            </p:cond>
                                          </p:stCondLst>
                                          <p:endCondLst>
                                            <p:cond evt="onStopAudio" delay="0">
                                              <p:tgtEl>
                                                <p:sldTgt/>
                                              </p:tgtEl>
                                            </p:cond>
                                          </p:endCondLst>
                                        </p:cTn>
                                        <p:tgtEl>
                                          <p:sndTgt r:embed="rId2" name="whoosh.wav"/>
                                        </p:tgtEl>
                                      </p:cMediaNode>
                                    </p:audio>
                                  </p:subTnLst>
                                </p:cTn>
                              </p:par>
                            </p:childTnLst>
                          </p:cTn>
                        </p:par>
                        <p:par>
                          <p:cTn id="100" fill="hold">
                            <p:stCondLst>
                              <p:cond delay="500"/>
                            </p:stCondLst>
                            <p:childTnLst>
                              <p:par>
                                <p:cTn id="101" presetID="12" presetClass="entr" presetSubtype="1" fill="hold"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slide(fromTop)">
                                      <p:cBhvr>
                                        <p:cTn id="103" dur="500"/>
                                        <p:tgtEl>
                                          <p:spTgt spid="11"/>
                                        </p:tgtEl>
                                      </p:cBhvr>
                                    </p:animEffect>
                                  </p:childTnLst>
                                </p:cTn>
                              </p:par>
                            </p:childTnLst>
                          </p:cTn>
                        </p:par>
                        <p:par>
                          <p:cTn id="104" fill="hold">
                            <p:stCondLst>
                              <p:cond delay="1000"/>
                            </p:stCondLst>
                            <p:childTnLst>
                              <p:par>
                                <p:cTn id="105" presetID="17" presetClass="entr" presetSubtype="10" fill="hold" grpId="0" nodeType="afterEffect">
                                  <p:stCondLst>
                                    <p:cond delay="0"/>
                                  </p:stCondLst>
                                  <p:childTnLst>
                                    <p:set>
                                      <p:cBhvr>
                                        <p:cTn id="106" dur="1" fill="hold">
                                          <p:stCondLst>
                                            <p:cond delay="0"/>
                                          </p:stCondLst>
                                        </p:cTn>
                                        <p:tgtEl>
                                          <p:spTgt spid="41041"/>
                                        </p:tgtEl>
                                        <p:attrNameLst>
                                          <p:attrName>style.visibility</p:attrName>
                                        </p:attrNameLst>
                                      </p:cBhvr>
                                      <p:to>
                                        <p:strVal val="visible"/>
                                      </p:to>
                                    </p:set>
                                    <p:anim calcmode="lin" valueType="num">
                                      <p:cBhvr>
                                        <p:cTn id="107" dur="500" fill="hold"/>
                                        <p:tgtEl>
                                          <p:spTgt spid="41041"/>
                                        </p:tgtEl>
                                        <p:attrNameLst>
                                          <p:attrName>ppt_w</p:attrName>
                                        </p:attrNameLst>
                                      </p:cBhvr>
                                      <p:tavLst>
                                        <p:tav tm="0">
                                          <p:val>
                                            <p:fltVal val="0"/>
                                          </p:val>
                                        </p:tav>
                                        <p:tav tm="100000">
                                          <p:val>
                                            <p:strVal val="#ppt_w"/>
                                          </p:val>
                                        </p:tav>
                                      </p:tavLst>
                                    </p:anim>
                                    <p:anim calcmode="lin" valueType="num">
                                      <p:cBhvr>
                                        <p:cTn id="108" dur="500" fill="hold"/>
                                        <p:tgtEl>
                                          <p:spTgt spid="41041"/>
                                        </p:tgtEl>
                                        <p:attrNameLst>
                                          <p:attrName>ppt_h</p:attrName>
                                        </p:attrNameLst>
                                      </p:cBhvr>
                                      <p:tavLst>
                                        <p:tav tm="0">
                                          <p:val>
                                            <p:strVal val="#ppt_h"/>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20" presetClass="emph" presetSubtype="0" fill="hold" grpId="1" nodeType="clickEffect">
                                  <p:stCondLst>
                                    <p:cond delay="0"/>
                                  </p:stCondLst>
                                  <p:iterate type="lt">
                                    <p:tmPct val="10000"/>
                                  </p:iterate>
                                  <p:childTnLst>
                                    <p:set>
                                      <p:cBhvr override="childStyle">
                                        <p:cTn id="112" dur="500" autoRev="1" fill="hold"/>
                                        <p:tgtEl>
                                          <p:spTgt spid="41042"/>
                                        </p:tgtEl>
                                        <p:attrNameLst>
                                          <p:attrName>style.color</p:attrName>
                                        </p:attrNameLst>
                                      </p:cBhvr>
                                      <p:to>
                                        <p:clrVal>
                                          <a:srgbClr val="FF0000"/>
                                        </p:clrVal>
                                      </p:to>
                                    </p:set>
                                    <p:set>
                                      <p:cBhvr>
                                        <p:cTn id="113" dur="500" autoRev="1" fill="hold"/>
                                        <p:tgtEl>
                                          <p:spTgt spid="41042"/>
                                        </p:tgtEl>
                                        <p:attrNameLst>
                                          <p:attrName>fillcolor</p:attrName>
                                        </p:attrNameLst>
                                      </p:cBhvr>
                                      <p:to>
                                        <p:clrVal>
                                          <a:srgbClr val="FF0000"/>
                                        </p:clrVal>
                                      </p:to>
                                    </p:set>
                                    <p:set>
                                      <p:cBhvr>
                                        <p:cTn id="114" dur="500" autoRev="1" fill="hold"/>
                                        <p:tgtEl>
                                          <p:spTgt spid="410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40982" grpId="0"/>
      <p:bldP spid="41002" grpId="0"/>
      <p:bldP spid="41041" grpId="0"/>
      <p:bldP spid="41042" grpId="0"/>
      <p:bldP spid="4104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74630"/>
          <a:stretch/>
        </p:blipFill>
        <p:spPr>
          <a:xfrm>
            <a:off x="0" y="5311649"/>
            <a:ext cx="12192000" cy="1546351"/>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37423" t="80352" r="52989" b="8049"/>
          <a:stretch/>
        </p:blipFill>
        <p:spPr>
          <a:xfrm>
            <a:off x="4430595" y="5896465"/>
            <a:ext cx="1168925" cy="70701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73144" t="83600" r="16959" b="4181"/>
          <a:stretch/>
        </p:blipFill>
        <p:spPr>
          <a:xfrm>
            <a:off x="8993167" y="5359137"/>
            <a:ext cx="1206632" cy="744719"/>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75464" t="62566" r="11623" b="21040"/>
          <a:stretch/>
        </p:blipFill>
        <p:spPr>
          <a:xfrm>
            <a:off x="9200560" y="4194928"/>
            <a:ext cx="1574277" cy="999241"/>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l="47010" t="36583" r="13325" b="3718"/>
          <a:stretch/>
        </p:blipFill>
        <p:spPr>
          <a:xfrm>
            <a:off x="5731496" y="2611224"/>
            <a:ext cx="4835951" cy="3638747"/>
          </a:xfrm>
          <a:prstGeom prst="rect">
            <a:avLst/>
          </a:prstGeom>
        </p:spPr>
      </p:pic>
      <p:pic>
        <p:nvPicPr>
          <p:cNvPr id="9" name="图片 8"/>
          <p:cNvPicPr>
            <a:picLocks noChangeAspect="1"/>
          </p:cNvPicPr>
          <p:nvPr/>
        </p:nvPicPr>
        <p:blipFill rotWithShape="1">
          <a:blip r:embed="rId7" cstate="print">
            <a:extLst>
              <a:ext uri="{28A0092B-C50C-407E-A947-70E740481C1C}">
                <a14:useLocalDpi xmlns:a14="http://schemas.microsoft.com/office/drawing/2010/main" val="0"/>
              </a:ext>
            </a:extLst>
          </a:blip>
          <a:srcRect t="84837" r="91495"/>
          <a:stretch/>
        </p:blipFill>
        <p:spPr>
          <a:xfrm>
            <a:off x="0" y="5929280"/>
            <a:ext cx="1036948" cy="924182"/>
          </a:xfrm>
          <a:prstGeom prst="rect">
            <a:avLst/>
          </a:prstGeom>
        </p:spPr>
      </p:pic>
      <p:pic>
        <p:nvPicPr>
          <p:cNvPr id="10" name="图片 9"/>
          <p:cNvPicPr>
            <a:picLocks noChangeAspect="1"/>
          </p:cNvPicPr>
          <p:nvPr/>
        </p:nvPicPr>
        <p:blipFill rotWithShape="1">
          <a:blip r:embed="rId7" cstate="print">
            <a:extLst>
              <a:ext uri="{28A0092B-C50C-407E-A947-70E740481C1C}">
                <a14:useLocalDpi xmlns:a14="http://schemas.microsoft.com/office/drawing/2010/main" val="0"/>
              </a:ext>
            </a:extLst>
          </a:blip>
          <a:srcRect l="62088" t="77104" r="5515"/>
          <a:stretch/>
        </p:blipFill>
        <p:spPr>
          <a:xfrm>
            <a:off x="7381187" y="5462477"/>
            <a:ext cx="3949831" cy="1395523"/>
          </a:xfrm>
          <a:prstGeom prst="rect">
            <a:avLst/>
          </a:prstGeom>
        </p:spPr>
      </p:pic>
      <p:sp>
        <p:nvSpPr>
          <p:cNvPr id="29" name="TextBox 14"/>
          <p:cNvSpPr txBox="1"/>
          <p:nvPr/>
        </p:nvSpPr>
        <p:spPr>
          <a:xfrm>
            <a:off x="2419643" y="1745673"/>
            <a:ext cx="8046720" cy="1754326"/>
          </a:xfrm>
          <a:prstGeom prst="rect">
            <a:avLst/>
          </a:prstGeom>
          <a:noFill/>
        </p:spPr>
        <p:txBody>
          <a:bodyPr wrap="square" rtlCol="0">
            <a:spAutoFit/>
          </a:bodyPr>
          <a:lstStyle/>
          <a:p>
            <a:pPr algn="ctr">
              <a:lnSpc>
                <a:spcPct val="150000"/>
              </a:lnSpc>
              <a:spcBef>
                <a:spcPct val="0"/>
              </a:spcBef>
            </a:pPr>
            <a:r>
              <a:rPr lang="vi-VN"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 THÀNH KIẾN THỨC</a:t>
            </a:r>
            <a:endParaRPr lang="en-US"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zh-CN" altLang="en-US" sz="4800" spc="600" dirty="0">
              <a:solidFill>
                <a:srgbClr val="25532B"/>
              </a:solidFill>
              <a:latin typeface="方正粗谭黑简体" panose="02000000000000000000" pitchFamily="2" charset="-122"/>
              <a:ea typeface="方正粗谭黑简体" panose="02000000000000000000" pitchFamily="2" charset="-122"/>
            </a:endParaRPr>
          </a:p>
        </p:txBody>
      </p:sp>
    </p:spTree>
    <p:extLst>
      <p:ext uri="{BB962C8B-B14F-4D97-AF65-F5344CB8AC3E}">
        <p14:creationId xmlns:p14="http://schemas.microsoft.com/office/powerpoint/2010/main" val="3619042560"/>
      </p:ext>
    </p:extLst>
  </p:cSld>
  <p:clrMapOvr>
    <a:masterClrMapping/>
  </p:clrMapOvr>
  <mc:AlternateContent xmlns:mc="http://schemas.openxmlformats.org/markup-compatibility/2006" xmlns:p14="http://schemas.microsoft.com/office/powerpoint/2010/main">
    <mc:Choice Requires="p14">
      <p:transition spd="slow" p14:dur="1600" advClick="0" advTm="12544">
        <p14:prism isInverted="1"/>
      </p:transition>
    </mc:Choice>
    <mc:Fallback xmlns="">
      <p:transition spd="slow" advClick="0" advTm="125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1000"/>
                                        <p:tgtEl>
                                          <p:spTgt spid="10"/>
                                        </p:tgtEl>
                                      </p:cBhvr>
                                    </p:animEffect>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750" fill="hold"/>
                                        <p:tgtEl>
                                          <p:spTgt spid="4"/>
                                        </p:tgtEl>
                                        <p:attrNameLst>
                                          <p:attrName>ppt_w</p:attrName>
                                        </p:attrNameLst>
                                      </p:cBhvr>
                                      <p:tavLst>
                                        <p:tav tm="0">
                                          <p:val>
                                            <p:fltVal val="0"/>
                                          </p:val>
                                        </p:tav>
                                        <p:tav tm="100000">
                                          <p:val>
                                            <p:strVal val="#ppt_w"/>
                                          </p:val>
                                        </p:tav>
                                      </p:tavLst>
                                    </p:anim>
                                    <p:anim calcmode="lin" valueType="num">
                                      <p:cBhvr>
                                        <p:cTn id="28" dur="750" fill="hold"/>
                                        <p:tgtEl>
                                          <p:spTgt spid="4"/>
                                        </p:tgtEl>
                                        <p:attrNameLst>
                                          <p:attrName>ppt_h</p:attrName>
                                        </p:attrNameLst>
                                      </p:cBhvr>
                                      <p:tavLst>
                                        <p:tav tm="0">
                                          <p:val>
                                            <p:fltVal val="0"/>
                                          </p:val>
                                        </p:tav>
                                        <p:tav tm="100000">
                                          <p:val>
                                            <p:strVal val="#ppt_h"/>
                                          </p:val>
                                        </p:tav>
                                      </p:tavLst>
                                    </p:anim>
                                    <p:animEffect transition="in" filter="fade">
                                      <p:cBhvr>
                                        <p:cTn id="29" dur="750"/>
                                        <p:tgtEl>
                                          <p:spTgt spid="4"/>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750"/>
                                        <p:tgtEl>
                                          <p:spTgt spid="6"/>
                                        </p:tgtEl>
                                      </p:cBhvr>
                                    </p:animEffect>
                                    <p:anim calcmode="lin" valueType="num">
                                      <p:cBhvr>
                                        <p:cTn id="34" dur="750" fill="hold"/>
                                        <p:tgtEl>
                                          <p:spTgt spid="6"/>
                                        </p:tgtEl>
                                        <p:attrNameLst>
                                          <p:attrName>ppt_x</p:attrName>
                                        </p:attrNameLst>
                                      </p:cBhvr>
                                      <p:tavLst>
                                        <p:tav tm="0">
                                          <p:val>
                                            <p:strVal val="#ppt_x"/>
                                          </p:val>
                                        </p:tav>
                                        <p:tav tm="100000">
                                          <p:val>
                                            <p:strVal val="#ppt_x"/>
                                          </p:val>
                                        </p:tav>
                                      </p:tavLst>
                                    </p:anim>
                                    <p:anim calcmode="lin" valueType="num">
                                      <p:cBhvr>
                                        <p:cTn id="35" dur="750" fill="hold"/>
                                        <p:tgtEl>
                                          <p:spTgt spid="6"/>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525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29"/>
                                        </p:tgtEl>
                                        <p:attrNameLst>
                                          <p:attrName>ppt_y</p:attrName>
                                        </p:attrNameLst>
                                      </p:cBhvr>
                                      <p:tavLst>
                                        <p:tav tm="0">
                                          <p:val>
                                            <p:strVal val="#ppt_y"/>
                                          </p:val>
                                        </p:tav>
                                        <p:tav tm="100000">
                                          <p:val>
                                            <p:strVal val="#ppt_y"/>
                                          </p:val>
                                        </p:tav>
                                      </p:tavLst>
                                    </p:anim>
                                    <p:anim calcmode="lin" valueType="num">
                                      <p:cBhvr>
                                        <p:cTn id="47"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74630"/>
          <a:stretch/>
        </p:blipFill>
        <p:spPr>
          <a:xfrm>
            <a:off x="0" y="5311649"/>
            <a:ext cx="12192000" cy="1546351"/>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37423" t="80352" r="52989" b="8049"/>
          <a:stretch/>
        </p:blipFill>
        <p:spPr>
          <a:xfrm>
            <a:off x="4430595" y="5896465"/>
            <a:ext cx="1168925" cy="70701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73144" t="83600" r="16959" b="4181"/>
          <a:stretch/>
        </p:blipFill>
        <p:spPr>
          <a:xfrm>
            <a:off x="8993167" y="5359137"/>
            <a:ext cx="1206632" cy="744719"/>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t="84837" r="91495"/>
          <a:stretch/>
        </p:blipFill>
        <p:spPr>
          <a:xfrm>
            <a:off x="0" y="5929280"/>
            <a:ext cx="1036948" cy="924182"/>
          </a:xfrm>
          <a:prstGeom prst="rect">
            <a:avLst/>
          </a:prstGeom>
        </p:spPr>
      </p:pic>
      <p:pic>
        <p:nvPicPr>
          <p:cNvPr id="10" name="图片 9"/>
          <p:cNvPicPr>
            <a:picLocks noChangeAspect="1"/>
          </p:cNvPicPr>
          <p:nvPr/>
        </p:nvPicPr>
        <p:blipFill rotWithShape="1">
          <a:blip r:embed="rId6" cstate="print">
            <a:extLst>
              <a:ext uri="{28A0092B-C50C-407E-A947-70E740481C1C}">
                <a14:useLocalDpi xmlns:a14="http://schemas.microsoft.com/office/drawing/2010/main" val="0"/>
              </a:ext>
            </a:extLst>
          </a:blip>
          <a:srcRect l="62088" t="77104" r="5515"/>
          <a:stretch/>
        </p:blipFill>
        <p:spPr>
          <a:xfrm>
            <a:off x="7381187" y="5462477"/>
            <a:ext cx="3949831" cy="1395523"/>
          </a:xfrm>
          <a:prstGeom prst="rect">
            <a:avLst/>
          </a:prstGeom>
        </p:spPr>
      </p:pic>
      <p:sp>
        <p:nvSpPr>
          <p:cNvPr id="29" name="TextBox 14"/>
          <p:cNvSpPr txBox="1"/>
          <p:nvPr/>
        </p:nvSpPr>
        <p:spPr>
          <a:xfrm>
            <a:off x="318654" y="870832"/>
            <a:ext cx="11554691" cy="523220"/>
          </a:xfrm>
          <a:prstGeom prst="rect">
            <a:avLst/>
          </a:prstGeom>
          <a:noFill/>
        </p:spPr>
        <p:txBody>
          <a:bodyPr wrap="square" rtlCol="0">
            <a:spAutoFit/>
          </a:bodyPr>
          <a:lstStyle/>
          <a:p>
            <a:pPr algn="ctr"/>
            <a:r>
              <a:rPr lang="pt-BR" sz="2800" b="1" dirty="0">
                <a:solidFill>
                  <a:srgbClr val="FF0000"/>
                </a:solidFill>
                <a:latin typeface="Times New Roman" panose="02020603050405020304" pitchFamily="18" charset="0"/>
                <a:cs typeface="Times New Roman" panose="02020603050405020304" pitchFamily="18" charset="0"/>
              </a:rPr>
              <a:t>1.1. T</a:t>
            </a:r>
            <a:r>
              <a:rPr lang="en-US" sz="2800" b="1" dirty="0" err="1">
                <a:solidFill>
                  <a:srgbClr val="FF0000"/>
                </a:solidFill>
                <a:latin typeface="Times New Roman" panose="02020603050405020304" pitchFamily="18" charset="0"/>
                <a:cs typeface="Times New Roman" panose="02020603050405020304" pitchFamily="18" charset="0"/>
              </a:rPr>
              <a:t>hành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gọi</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đáp</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Cloud 5"/>
          <p:cNvSpPr/>
          <p:nvPr/>
        </p:nvSpPr>
        <p:spPr>
          <a:xfrm>
            <a:off x="817418" y="1665034"/>
            <a:ext cx="9949642" cy="4095686"/>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endParaRPr lang="vi-VN" sz="1600" dirty="0">
              <a:solidFill>
                <a:schemeClr val="tx1"/>
              </a:solidFill>
              <a:effectLst/>
              <a:latin typeface="Times New Roman" panose="02020603050405020304" pitchFamily="18" charset="0"/>
              <a:ea typeface="Times New Roman" panose="02020603050405020304" pitchFamily="18" charset="0"/>
            </a:endParaRPr>
          </a:p>
        </p:txBody>
      </p:sp>
      <p:sp>
        <p:nvSpPr>
          <p:cNvPr id="7" name="TextBox 6"/>
          <p:cNvSpPr txBox="1"/>
          <p:nvPr/>
        </p:nvSpPr>
        <p:spPr>
          <a:xfrm>
            <a:off x="2078182" y="2458439"/>
            <a:ext cx="8433608" cy="2462213"/>
          </a:xfrm>
          <a:prstGeom prst="rect">
            <a:avLst/>
          </a:prstGeom>
          <a:noFill/>
        </p:spPr>
        <p:txBody>
          <a:bodyPr wrap="square" rtlCol="0">
            <a:spAutoFit/>
          </a:bodyPr>
          <a:lstStyle/>
          <a:p>
            <a:pPr>
              <a:spcAft>
                <a:spcPts val="0"/>
              </a:spcAft>
            </a:pPr>
            <a:r>
              <a:rPr lang="vi-VN" sz="2200" b="1" dirty="0">
                <a:latin typeface="Times New Roman" panose="02020603050405020304" pitchFamily="18" charset="0"/>
                <a:ea typeface="Times New Roman" panose="02020603050405020304" pitchFamily="18" charset="0"/>
              </a:rPr>
              <a:t>Chỉ ra những từ ngữ dùng để gọi – đáp trong ví dụ sau :</a:t>
            </a:r>
            <a:endParaRPr lang="vi-VN" sz="2200" dirty="0">
              <a:latin typeface="Times New Roman" panose="02020603050405020304" pitchFamily="18" charset="0"/>
              <a:ea typeface="Times New Roman" panose="02020603050405020304" pitchFamily="18" charset="0"/>
            </a:endParaRPr>
          </a:p>
          <a:p>
            <a:pPr>
              <a:spcAft>
                <a:spcPts val="0"/>
              </a:spcAft>
            </a:pPr>
            <a:r>
              <a:rPr lang="vi-VN" sz="2200" dirty="0">
                <a:latin typeface="Times New Roman" panose="02020603050405020304" pitchFamily="18" charset="0"/>
                <a:ea typeface="Times New Roman" panose="02020603050405020304" pitchFamily="18" charset="0"/>
              </a:rPr>
              <a:t>a/ Này, bảo bác ấy có trốn đâu thì trốn. Chứ cứ nằm đấy chốc họ vào thúc sưu, không có, họ lại đánh cho thì khổ.</a:t>
            </a:r>
          </a:p>
          <a:p>
            <a:pPr>
              <a:spcAft>
                <a:spcPts val="0"/>
              </a:spcAft>
            </a:pPr>
            <a:r>
              <a:rPr lang="vi-VN" sz="2200" i="1" dirty="0">
                <a:latin typeface="Times New Roman" panose="02020603050405020304" pitchFamily="18" charset="0"/>
                <a:ea typeface="Times New Roman" panose="02020603050405020304" pitchFamily="18" charset="0"/>
              </a:rPr>
              <a:t>                                        ( Trích Tắt đèn – Ngô Tất Tố)</a:t>
            </a:r>
          </a:p>
          <a:p>
            <a:pPr>
              <a:spcAft>
                <a:spcPts val="0"/>
              </a:spcAft>
            </a:pPr>
            <a:r>
              <a:rPr lang="vi-VN" sz="2200" dirty="0">
                <a:latin typeface="Times New Roman" panose="02020603050405020304" pitchFamily="18" charset="0"/>
                <a:ea typeface="Times New Roman" panose="02020603050405020304" pitchFamily="18" charset="0"/>
              </a:rPr>
              <a:t>b/ Ờ, cháu cứ nói nữa đi. Thật thà như vậy là đáng khen đấy!         </a:t>
            </a:r>
          </a:p>
          <a:p>
            <a:pPr>
              <a:spcAft>
                <a:spcPts val="0"/>
              </a:spcAft>
            </a:pPr>
            <a:r>
              <a:rPr lang="vi-VN" sz="2200" dirty="0">
                <a:latin typeface="Times New Roman" panose="02020603050405020304" pitchFamily="18" charset="0"/>
                <a:ea typeface="Times New Roman" panose="02020603050405020304" pitchFamily="18" charset="0"/>
              </a:rPr>
              <a:t>                           </a:t>
            </a:r>
            <a:r>
              <a:rPr lang="vi-VN" sz="2200" i="1" dirty="0">
                <a:latin typeface="Times New Roman" panose="02020603050405020304" pitchFamily="18" charset="0"/>
                <a:ea typeface="Times New Roman" panose="02020603050405020304" pitchFamily="18" charset="0"/>
              </a:rPr>
              <a:t>(Trích Bên bờ Thiên Mạc  – Hà Ân)</a:t>
            </a:r>
          </a:p>
          <a:p>
            <a:endParaRPr lang="vi-VN" sz="2200" dirty="0"/>
          </a:p>
        </p:txBody>
      </p:sp>
      <p:sp>
        <p:nvSpPr>
          <p:cNvPr id="8" name="Rectangle 7"/>
          <p:cNvSpPr/>
          <p:nvPr/>
        </p:nvSpPr>
        <p:spPr>
          <a:xfrm>
            <a:off x="4430593" y="27710"/>
            <a:ext cx="4810387" cy="6788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latin typeface="Times New Roman" pitchFamily="18" charset="0"/>
                <a:cs typeface="Times New Roman" pitchFamily="18" charset="0"/>
              </a:rPr>
              <a:t>I. LÝ THUYẾT</a:t>
            </a:r>
            <a:endParaRPr 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369947476"/>
      </p:ext>
    </p:extLst>
  </p:cSld>
  <p:clrMapOvr>
    <a:masterClrMapping/>
  </p:clrMapOvr>
  <mc:AlternateContent xmlns:mc="http://schemas.openxmlformats.org/markup-compatibility/2006" xmlns:p14="http://schemas.microsoft.com/office/powerpoint/2010/main">
    <mc:Choice Requires="p14">
      <p:transition spd="slow" p14:dur="1600" advClick="0" advTm="12544">
        <p14:prism isInverted="1"/>
      </p:transition>
    </mc:Choice>
    <mc:Fallback xmlns="">
      <p:transition spd="slow" advClick="0" advTm="125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1000"/>
                                        <p:tgtEl>
                                          <p:spTgt spid="10"/>
                                        </p:tgtEl>
                                      </p:cBhvr>
                                    </p:animEffect>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750" fill="hold"/>
                                        <p:tgtEl>
                                          <p:spTgt spid="4"/>
                                        </p:tgtEl>
                                        <p:attrNameLst>
                                          <p:attrName>ppt_w</p:attrName>
                                        </p:attrNameLst>
                                      </p:cBhvr>
                                      <p:tavLst>
                                        <p:tav tm="0">
                                          <p:val>
                                            <p:fltVal val="0"/>
                                          </p:val>
                                        </p:tav>
                                        <p:tav tm="100000">
                                          <p:val>
                                            <p:strVal val="#ppt_w"/>
                                          </p:val>
                                        </p:tav>
                                      </p:tavLst>
                                    </p:anim>
                                    <p:anim calcmode="lin" valueType="num">
                                      <p:cBhvr>
                                        <p:cTn id="28" dur="750" fill="hold"/>
                                        <p:tgtEl>
                                          <p:spTgt spid="4"/>
                                        </p:tgtEl>
                                        <p:attrNameLst>
                                          <p:attrName>ppt_h</p:attrName>
                                        </p:attrNameLst>
                                      </p:cBhvr>
                                      <p:tavLst>
                                        <p:tav tm="0">
                                          <p:val>
                                            <p:fltVal val="0"/>
                                          </p:val>
                                        </p:tav>
                                        <p:tav tm="100000">
                                          <p:val>
                                            <p:strVal val="#ppt_h"/>
                                          </p:val>
                                        </p:tav>
                                      </p:tavLst>
                                    </p:anim>
                                    <p:animEffect transition="in" filter="fade">
                                      <p:cBhvr>
                                        <p:cTn id="29" dur="75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circle(in)">
                                      <p:cBhvr>
                                        <p:cTn id="44" dur="2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circle(in)">
                                      <p:cBhvr>
                                        <p:cTn id="4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 grpId="0" animBg="1"/>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0896"/>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74630"/>
          <a:stretch/>
        </p:blipFill>
        <p:spPr>
          <a:xfrm>
            <a:off x="0" y="5311649"/>
            <a:ext cx="12192000" cy="1546351"/>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37423" t="80352" r="52989" b="8049"/>
          <a:stretch/>
        </p:blipFill>
        <p:spPr>
          <a:xfrm>
            <a:off x="4430595" y="5896465"/>
            <a:ext cx="1168925" cy="70701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73144" t="83600" r="16959" b="4181"/>
          <a:stretch/>
        </p:blipFill>
        <p:spPr>
          <a:xfrm>
            <a:off x="8993167" y="5359137"/>
            <a:ext cx="1206632" cy="744719"/>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t="84837" r="91495"/>
          <a:stretch/>
        </p:blipFill>
        <p:spPr>
          <a:xfrm>
            <a:off x="0" y="5929280"/>
            <a:ext cx="1036948" cy="924182"/>
          </a:xfrm>
          <a:prstGeom prst="rect">
            <a:avLst/>
          </a:prstGeom>
        </p:spPr>
      </p:pic>
      <p:pic>
        <p:nvPicPr>
          <p:cNvPr id="10" name="图片 9"/>
          <p:cNvPicPr>
            <a:picLocks noChangeAspect="1"/>
          </p:cNvPicPr>
          <p:nvPr/>
        </p:nvPicPr>
        <p:blipFill rotWithShape="1">
          <a:blip r:embed="rId6" cstate="print">
            <a:extLst>
              <a:ext uri="{28A0092B-C50C-407E-A947-70E740481C1C}">
                <a14:useLocalDpi xmlns:a14="http://schemas.microsoft.com/office/drawing/2010/main" val="0"/>
              </a:ext>
            </a:extLst>
          </a:blip>
          <a:srcRect l="62088" t="77104" r="5515"/>
          <a:stretch/>
        </p:blipFill>
        <p:spPr>
          <a:xfrm>
            <a:off x="7381187" y="5462477"/>
            <a:ext cx="3949831" cy="1395523"/>
          </a:xfrm>
          <a:prstGeom prst="rect">
            <a:avLst/>
          </a:prstGeom>
        </p:spPr>
      </p:pic>
      <p:sp>
        <p:nvSpPr>
          <p:cNvPr id="6" name="Cloud 5"/>
          <p:cNvSpPr/>
          <p:nvPr/>
        </p:nvSpPr>
        <p:spPr>
          <a:xfrm>
            <a:off x="637309" y="1624375"/>
            <a:ext cx="10138543" cy="334745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1981200" y="2486562"/>
            <a:ext cx="8344486" cy="1077218"/>
          </a:xfrm>
          <a:prstGeom prst="rect">
            <a:avLst/>
          </a:prstGeom>
        </p:spPr>
        <p:txBody>
          <a:bodyPr wrap="square">
            <a:spAutoFit/>
          </a:bodyPr>
          <a:lstStyle/>
          <a:p>
            <a:pPr>
              <a:spcAft>
                <a:spcPts val="0"/>
              </a:spcAft>
            </a:pPr>
            <a:r>
              <a:rPr lang="vi-VN" sz="3200" dirty="0">
                <a:solidFill>
                  <a:srgbClr val="000000"/>
                </a:solidFill>
                <a:latin typeface="Times New Roman" panose="02020603050405020304" pitchFamily="18" charset="0"/>
                <a:ea typeface="Times New Roman" panose="02020603050405020304" pitchFamily="18" charset="0"/>
              </a:rPr>
              <a:t>Em hãy cho biết dấu hiệu nhận biết và tác dụng của thành phần gọi – đáp </a:t>
            </a:r>
            <a:r>
              <a:rPr lang="en-US" sz="3200" dirty="0">
                <a:solidFill>
                  <a:srgbClr val="000000"/>
                </a:solidFill>
                <a:latin typeface="Times New Roman" panose="02020603050405020304" pitchFamily="18" charset="0"/>
                <a:ea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38941343"/>
      </p:ext>
    </p:extLst>
  </p:cSld>
  <p:clrMapOvr>
    <a:masterClrMapping/>
  </p:clrMapOvr>
  <mc:AlternateContent xmlns:mc="http://schemas.openxmlformats.org/markup-compatibility/2006" xmlns:p14="http://schemas.microsoft.com/office/powerpoint/2010/main">
    <mc:Choice Requires="p14">
      <p:transition spd="slow" p14:dur="1600" advClick="0" advTm="12544">
        <p14:prism isInverted="1"/>
      </p:transition>
    </mc:Choice>
    <mc:Fallback xmlns="">
      <p:transition spd="slow" advClick="0" advTm="125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1000"/>
                                        <p:tgtEl>
                                          <p:spTgt spid="10"/>
                                        </p:tgtEl>
                                      </p:cBhvr>
                                    </p:animEffect>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750" fill="hold"/>
                                        <p:tgtEl>
                                          <p:spTgt spid="4"/>
                                        </p:tgtEl>
                                        <p:attrNameLst>
                                          <p:attrName>ppt_w</p:attrName>
                                        </p:attrNameLst>
                                      </p:cBhvr>
                                      <p:tavLst>
                                        <p:tav tm="0">
                                          <p:val>
                                            <p:fltVal val="0"/>
                                          </p:val>
                                        </p:tav>
                                        <p:tav tm="100000">
                                          <p:val>
                                            <p:strVal val="#ppt_w"/>
                                          </p:val>
                                        </p:tav>
                                      </p:tavLst>
                                    </p:anim>
                                    <p:anim calcmode="lin" valueType="num">
                                      <p:cBhvr>
                                        <p:cTn id="28" dur="750" fill="hold"/>
                                        <p:tgtEl>
                                          <p:spTgt spid="4"/>
                                        </p:tgtEl>
                                        <p:attrNameLst>
                                          <p:attrName>ppt_h</p:attrName>
                                        </p:attrNameLst>
                                      </p:cBhvr>
                                      <p:tavLst>
                                        <p:tav tm="0">
                                          <p:val>
                                            <p:fltVal val="0"/>
                                          </p:val>
                                        </p:tav>
                                        <p:tav tm="100000">
                                          <p:val>
                                            <p:strVal val="#ppt_h"/>
                                          </p:val>
                                        </p:tav>
                                      </p:tavLst>
                                    </p:anim>
                                    <p:animEffect transition="in" filter="fade">
                                      <p:cBhvr>
                                        <p:cTn id="29" dur="75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74630"/>
          <a:stretch/>
        </p:blipFill>
        <p:spPr>
          <a:xfrm>
            <a:off x="0" y="5311649"/>
            <a:ext cx="12192000" cy="1546351"/>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37423" t="80352" r="52989" b="8049"/>
          <a:stretch/>
        </p:blipFill>
        <p:spPr>
          <a:xfrm>
            <a:off x="4430595" y="5896465"/>
            <a:ext cx="1168925" cy="70701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73144" t="83600" r="16959" b="4181"/>
          <a:stretch/>
        </p:blipFill>
        <p:spPr>
          <a:xfrm>
            <a:off x="8993167" y="5359137"/>
            <a:ext cx="1206632" cy="744719"/>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t="84837" r="91495"/>
          <a:stretch/>
        </p:blipFill>
        <p:spPr>
          <a:xfrm>
            <a:off x="0" y="5929280"/>
            <a:ext cx="1036948" cy="924182"/>
          </a:xfrm>
          <a:prstGeom prst="rect">
            <a:avLst/>
          </a:prstGeom>
        </p:spPr>
      </p:pic>
      <p:pic>
        <p:nvPicPr>
          <p:cNvPr id="10" name="图片 9"/>
          <p:cNvPicPr>
            <a:picLocks noChangeAspect="1"/>
          </p:cNvPicPr>
          <p:nvPr/>
        </p:nvPicPr>
        <p:blipFill rotWithShape="1">
          <a:blip r:embed="rId6" cstate="print">
            <a:extLst>
              <a:ext uri="{28A0092B-C50C-407E-A947-70E740481C1C}">
                <a14:useLocalDpi xmlns:a14="http://schemas.microsoft.com/office/drawing/2010/main" val="0"/>
              </a:ext>
            </a:extLst>
          </a:blip>
          <a:srcRect l="62088" t="77104" r="5515"/>
          <a:stretch/>
        </p:blipFill>
        <p:spPr>
          <a:xfrm>
            <a:off x="7381187" y="5462477"/>
            <a:ext cx="3949831" cy="1395523"/>
          </a:xfrm>
          <a:prstGeom prst="rect">
            <a:avLst/>
          </a:prstGeom>
        </p:spPr>
      </p:pic>
      <p:sp>
        <p:nvSpPr>
          <p:cNvPr id="7" name="Rectangle 6"/>
          <p:cNvSpPr/>
          <p:nvPr/>
        </p:nvSpPr>
        <p:spPr>
          <a:xfrm>
            <a:off x="266698" y="719791"/>
            <a:ext cx="11658601" cy="4913974"/>
          </a:xfrm>
          <a:prstGeom prst="rect">
            <a:avLst/>
          </a:prstGeom>
        </p:spPr>
        <p:txBody>
          <a:bodyPr wrap="square">
            <a:spAutoFit/>
          </a:bodyPr>
          <a:lstStyle/>
          <a:p>
            <a:pPr algn="just">
              <a:spcBef>
                <a:spcPts val="600"/>
              </a:spcBef>
              <a:spcAft>
                <a:spcPts val="0"/>
              </a:spcAft>
              <a:tabLst>
                <a:tab pos="2110105" algn="l"/>
              </a:tabLst>
            </a:pPr>
            <a:r>
              <a:rPr lang="pt-BR" sz="2800" b="1" dirty="0">
                <a:solidFill>
                  <a:srgbClr val="000000"/>
                </a:solidFill>
                <a:latin typeface="Times New Roman" panose="02020603050405020304" pitchFamily="18" charset="0"/>
                <a:ea typeface="Times New Roman" panose="02020603050405020304" pitchFamily="18" charset="0"/>
              </a:rPr>
              <a:t>a) Xét ví dụ</a:t>
            </a:r>
            <a:r>
              <a:rPr lang="en-US" sz="2800" b="1" dirty="0">
                <a:solidFill>
                  <a:srgbClr val="000000"/>
                </a:solidFill>
                <a:latin typeface="Times New Roman" panose="02020603050405020304" pitchFamily="18" charset="0"/>
                <a:ea typeface="Times New Roman" panose="02020603050405020304" pitchFamily="18" charset="0"/>
              </a:rPr>
              <a:t> SGK</a:t>
            </a:r>
            <a:r>
              <a:rPr lang="vi-VN" sz="2800" b="1" dirty="0">
                <a:solidFill>
                  <a:srgbClr val="000000"/>
                </a:solidFill>
                <a:latin typeface="Times New Roman" panose="02020603050405020304" pitchFamily="18" charset="0"/>
                <a:ea typeface="Times New Roman" panose="02020603050405020304" pitchFamily="18" charset="0"/>
              </a:rPr>
              <a:t>:</a:t>
            </a:r>
            <a:endParaRPr lang="vi-VN" sz="2400" dirty="0">
              <a:latin typeface="Times New Roman" panose="02020603050405020304" pitchFamily="18" charset="0"/>
              <a:ea typeface="Times New Roman" panose="02020603050405020304" pitchFamily="18" charset="0"/>
            </a:endParaRPr>
          </a:p>
          <a:p>
            <a:pPr algn="just">
              <a:spcAft>
                <a:spcPts val="0"/>
              </a:spcAft>
            </a:pPr>
            <a:r>
              <a:rPr lang="pt-BR" sz="2800" dirty="0">
                <a:solidFill>
                  <a:srgbClr val="000000"/>
                </a:solidFill>
                <a:latin typeface="Times New Roman" panose="02020603050405020304" pitchFamily="18" charset="0"/>
                <a:ea typeface="Times New Roman" panose="02020603050405020304" pitchFamily="18" charset="0"/>
              </a:rPr>
              <a:t>- </a:t>
            </a:r>
            <a:r>
              <a:rPr lang="vi-VN" sz="2800" dirty="0">
                <a:solidFill>
                  <a:srgbClr val="000000"/>
                </a:solidFill>
                <a:latin typeface="Times New Roman" panose="02020603050405020304" pitchFamily="18" charset="0"/>
                <a:ea typeface="Times New Roman" panose="02020603050405020304" pitchFamily="18" charset="0"/>
              </a:rPr>
              <a:t>Từ “này” dùng để gọi</a:t>
            </a:r>
            <a:endParaRPr lang="vi-VN" sz="2400" dirty="0">
              <a:latin typeface="Times New Roman" panose="02020603050405020304" pitchFamily="18" charset="0"/>
              <a:ea typeface="Times New Roman" panose="02020603050405020304" pitchFamily="18" charset="0"/>
            </a:endParaRPr>
          </a:p>
          <a:p>
            <a:pPr algn="just">
              <a:spcAft>
                <a:spcPts val="0"/>
              </a:spcAft>
            </a:pPr>
            <a:r>
              <a:rPr lang="pt-BR" sz="2800" dirty="0">
                <a:solidFill>
                  <a:srgbClr val="000000"/>
                </a:solidFill>
                <a:latin typeface="Times New Roman" panose="02020603050405020304" pitchFamily="18" charset="0"/>
                <a:ea typeface="Times New Roman" panose="02020603050405020304" pitchFamily="18" charset="0"/>
              </a:rPr>
              <a:t>- T</a:t>
            </a:r>
            <a:r>
              <a:rPr lang="vi-VN" sz="2800" dirty="0">
                <a:solidFill>
                  <a:srgbClr val="000000"/>
                </a:solidFill>
                <a:latin typeface="Times New Roman" panose="02020603050405020304" pitchFamily="18" charset="0"/>
                <a:ea typeface="Times New Roman" panose="02020603050405020304" pitchFamily="18" charset="0"/>
              </a:rPr>
              <a:t>ừ “ờ” dùng để đáp.</a:t>
            </a:r>
            <a:endParaRPr lang="vi-VN" sz="2400" dirty="0">
              <a:latin typeface="Times New Roman" panose="02020603050405020304" pitchFamily="18" charset="0"/>
              <a:ea typeface="Times New Roman" panose="02020603050405020304" pitchFamily="18" charset="0"/>
            </a:endParaRPr>
          </a:p>
          <a:p>
            <a:pPr>
              <a:spcAft>
                <a:spcPts val="0"/>
              </a:spcAft>
            </a:pPr>
            <a:r>
              <a:rPr lang="pt-BR" sz="2800" b="1" dirty="0">
                <a:solidFill>
                  <a:srgbClr val="000000"/>
                </a:solidFill>
                <a:latin typeface="Times New Roman" panose="02020603050405020304" pitchFamily="18" charset="0"/>
                <a:ea typeface="Times New Roman" panose="02020603050405020304" pitchFamily="18" charset="0"/>
              </a:rPr>
              <a:t>b) Kết luận:</a:t>
            </a:r>
            <a:endParaRPr lang="vi-VN" sz="2400" dirty="0">
              <a:latin typeface="Times New Roman" panose="02020603050405020304" pitchFamily="18" charset="0"/>
              <a:ea typeface="Times New Roman" panose="02020603050405020304" pitchFamily="18" charset="0"/>
            </a:endParaRPr>
          </a:p>
          <a:p>
            <a:pPr marL="457200" indent="-457200" algn="just">
              <a:spcAft>
                <a:spcPts val="0"/>
              </a:spcAft>
              <a:buFontTx/>
              <a:buChar char="-"/>
            </a:pPr>
            <a:r>
              <a:rPr lang="pt-BR" sz="2800" dirty="0">
                <a:solidFill>
                  <a:srgbClr val="000000"/>
                </a:solidFill>
                <a:latin typeface="Times New Roman" panose="02020603050405020304" pitchFamily="18" charset="0"/>
                <a:ea typeface="Times New Roman" panose="02020603050405020304" pitchFamily="18" charset="0"/>
              </a:rPr>
              <a:t>Dấu hiệu nhận biết: trong câu có các từ ngữ gọi - đáp : Thưa anh, ơi, dạ, vâng, ê...</a:t>
            </a:r>
            <a:endParaRPr lang="vi-VN" sz="2400" dirty="0">
              <a:latin typeface="Times New Roman" panose="02020603050405020304" pitchFamily="18" charset="0"/>
              <a:ea typeface="Times New Roman" panose="02020603050405020304" pitchFamily="18" charset="0"/>
            </a:endParaRPr>
          </a:p>
          <a:p>
            <a:pPr marL="457200" indent="-457200" algn="just">
              <a:spcAft>
                <a:spcPts val="0"/>
              </a:spcAft>
              <a:buFontTx/>
              <a:buChar char="-"/>
            </a:pPr>
            <a:r>
              <a:rPr lang="pt-BR" sz="2800" dirty="0">
                <a:latin typeface="Times New Roman" panose="02020603050405020304" pitchFamily="18" charset="0"/>
                <a:ea typeface="Times New Roman" panose="02020603050405020304" pitchFamily="18" charset="0"/>
              </a:rPr>
              <a:t>- Lời gọi thường là các đại từ xưng hô, danh từ riêng/ danh từ chung kết hợp với </a:t>
            </a:r>
            <a:r>
              <a:rPr lang="pt-BR" sz="2800" i="1" dirty="0">
                <a:latin typeface="Times New Roman" panose="02020603050405020304" pitchFamily="18" charset="0"/>
                <a:ea typeface="Times New Roman" panose="02020603050405020304" pitchFamily="18" charset="0"/>
              </a:rPr>
              <a:t>ơi/ ạ/ thưa/ bẩm,...</a:t>
            </a:r>
            <a:endParaRPr lang="vi-VN" sz="2800" i="1" dirty="0">
              <a:latin typeface="Times New Roman" panose="02020603050405020304" pitchFamily="18" charset="0"/>
              <a:ea typeface="Times New Roman" panose="02020603050405020304" pitchFamily="18" charset="0"/>
            </a:endParaRPr>
          </a:p>
          <a:p>
            <a:pPr marL="457200" indent="-457200" algn="just">
              <a:spcAft>
                <a:spcPts val="0"/>
              </a:spcAft>
              <a:buFontTx/>
              <a:buChar char="-"/>
            </a:pPr>
            <a:r>
              <a:rPr lang="pt-BR" sz="2800" dirty="0">
                <a:solidFill>
                  <a:srgbClr val="000000"/>
                </a:solidFill>
                <a:latin typeface="Times New Roman" panose="02020603050405020304" pitchFamily="18" charset="0"/>
                <a:ea typeface="Times New Roman" panose="02020603050405020304" pitchFamily="18" charset="0"/>
              </a:rPr>
              <a:t>Chức năng : tạo lập hoặc duy trì quan hệ giao tiếp, </a:t>
            </a:r>
            <a:r>
              <a:rPr lang="pt-BR" sz="2800" dirty="0">
                <a:latin typeface="Times New Roman" panose="02020603050405020304" pitchFamily="18" charset="0"/>
                <a:ea typeface="Times New Roman" panose="02020603050405020304" pitchFamily="18" charset="0"/>
              </a:rPr>
              <a:t>thể hiện mối quan hệ, tình cảm của các đối tượng tham gia giao tiếp.</a:t>
            </a:r>
            <a:endParaRPr lang="vi-VN" sz="2800" dirty="0">
              <a:latin typeface="Times New Roman" panose="02020603050405020304" pitchFamily="18" charset="0"/>
              <a:ea typeface="Times New Roman" panose="02020603050405020304" pitchFamily="18" charset="0"/>
            </a:endParaRPr>
          </a:p>
          <a:p>
            <a:pPr indent="254000" algn="just">
              <a:lnSpc>
                <a:spcPct val="119000"/>
              </a:lnSpc>
              <a:spcAft>
                <a:spcPts val="0"/>
              </a:spcAft>
            </a:pP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33914258"/>
      </p:ext>
    </p:extLst>
  </p:cSld>
  <p:clrMapOvr>
    <a:masterClrMapping/>
  </p:clrMapOvr>
  <mc:AlternateContent xmlns:mc="http://schemas.openxmlformats.org/markup-compatibility/2006" xmlns:p14="http://schemas.microsoft.com/office/powerpoint/2010/main">
    <mc:Choice Requires="p14">
      <p:transition spd="slow" p14:dur="1600" advClick="0" advTm="12544">
        <p14:prism isInverted="1"/>
      </p:transition>
    </mc:Choice>
    <mc:Fallback xmlns="">
      <p:transition spd="slow" advClick="0" advTm="125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1000"/>
                                        <p:tgtEl>
                                          <p:spTgt spid="10"/>
                                        </p:tgtEl>
                                      </p:cBhvr>
                                    </p:animEffect>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750" fill="hold"/>
                                        <p:tgtEl>
                                          <p:spTgt spid="4"/>
                                        </p:tgtEl>
                                        <p:attrNameLst>
                                          <p:attrName>ppt_w</p:attrName>
                                        </p:attrNameLst>
                                      </p:cBhvr>
                                      <p:tavLst>
                                        <p:tav tm="0">
                                          <p:val>
                                            <p:fltVal val="0"/>
                                          </p:val>
                                        </p:tav>
                                        <p:tav tm="100000">
                                          <p:val>
                                            <p:strVal val="#ppt_w"/>
                                          </p:val>
                                        </p:tav>
                                      </p:tavLst>
                                    </p:anim>
                                    <p:anim calcmode="lin" valueType="num">
                                      <p:cBhvr>
                                        <p:cTn id="28" dur="750" fill="hold"/>
                                        <p:tgtEl>
                                          <p:spTgt spid="4"/>
                                        </p:tgtEl>
                                        <p:attrNameLst>
                                          <p:attrName>ppt_h</p:attrName>
                                        </p:attrNameLst>
                                      </p:cBhvr>
                                      <p:tavLst>
                                        <p:tav tm="0">
                                          <p:val>
                                            <p:fltVal val="0"/>
                                          </p:val>
                                        </p:tav>
                                        <p:tav tm="100000">
                                          <p:val>
                                            <p:strVal val="#ppt_h"/>
                                          </p:val>
                                        </p:tav>
                                      </p:tavLst>
                                    </p:anim>
                                    <p:animEffect transition="in" filter="fade">
                                      <p:cBhvr>
                                        <p:cTn id="2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TotalTime>
  <Words>2739</Words>
  <Application>Microsoft Office PowerPoint</Application>
  <PresentationFormat>Widescreen</PresentationFormat>
  <Paragraphs>245</Paragraphs>
  <Slides>30</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VNI-Helve-Condense</vt:lpstr>
      <vt:lpstr>Calibri Light</vt:lpstr>
      <vt:lpstr>方正粗谭黑简体</vt:lpstr>
      <vt:lpstr>Times New Roman</vt:lpstr>
      <vt:lpstr>Calibri</vt:lpstr>
      <vt:lpstr>Arial</vt:lpstr>
      <vt:lpstr>Tahoma</vt:lpstr>
      <vt:lpstr>Office 主题</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china</dc:creator>
  <cp:lastModifiedBy>Administrator</cp:lastModifiedBy>
  <cp:revision>248</cp:revision>
  <dcterms:created xsi:type="dcterms:W3CDTF">2017-02-28T04:34:37Z</dcterms:created>
  <dcterms:modified xsi:type="dcterms:W3CDTF">2023-07-29T08:35:06Z</dcterms:modified>
</cp:coreProperties>
</file>