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tiff" ContentType="image/tif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26"/>
  </p:notesMasterIdLst>
  <p:sldIdLst>
    <p:sldId id="259" r:id="rId2"/>
    <p:sldId id="268" r:id="rId3"/>
    <p:sldId id="256" r:id="rId4"/>
    <p:sldId id="257" r:id="rId5"/>
    <p:sldId id="260" r:id="rId6"/>
    <p:sldId id="354" r:id="rId7"/>
    <p:sldId id="355" r:id="rId8"/>
    <p:sldId id="356" r:id="rId9"/>
    <p:sldId id="358" r:id="rId10"/>
    <p:sldId id="357" r:id="rId11"/>
    <p:sldId id="263" r:id="rId12"/>
    <p:sldId id="361" r:id="rId13"/>
    <p:sldId id="362" r:id="rId14"/>
    <p:sldId id="363" r:id="rId15"/>
    <p:sldId id="364" r:id="rId16"/>
    <p:sldId id="365" r:id="rId17"/>
    <p:sldId id="369" r:id="rId18"/>
    <p:sldId id="280" r:id="rId19"/>
    <p:sldId id="360" r:id="rId20"/>
    <p:sldId id="359" r:id="rId21"/>
    <p:sldId id="371" r:id="rId22"/>
    <p:sldId id="372" r:id="rId23"/>
    <p:sldId id="373" r:id="rId24"/>
    <p:sldId id="279" r:id="rId25"/>
  </p:sldIdLst>
  <p:sldSz cx="9144000" cy="5143500" type="screen16x9"/>
  <p:notesSz cx="6858000" cy="9144000"/>
  <p:embeddedFontLst>
    <p:embeddedFont>
      <p:font typeface="Encode Sans" panose="020B0604020202020204" charset="0"/>
      <p:regular r:id="rId27"/>
      <p:bold r:id="rId28"/>
    </p:embeddedFont>
    <p:embeddedFont>
      <p:font typeface="Fredoka One" panose="020B0604020202020204" charset="0"/>
      <p:regular r:id="rId29"/>
    </p:embeddedFont>
    <p:embeddedFont>
      <p:font typeface="Calibri" panose="020F0502020204030204" pitchFamily="34" charset="0"/>
      <p:regular r:id="rId30"/>
      <p:bold r:id="rId31"/>
      <p:italic r:id="rId32"/>
      <p:boldItalic r:id="rId33"/>
    </p:embeddedFont>
    <p:embeddedFont>
      <p:font typeface="Fira Sans" panose="020B0604020202020204" charset="0"/>
      <p:regular r:id="rId34"/>
      <p:bold r:id="rId35"/>
      <p:italic r:id="rId36"/>
      <p:boldItalic r:id="rId37"/>
    </p:embeddedFont>
    <p:embeddedFont>
      <p:font typeface="Source Sans Pro" panose="020B0604020202020204" charset="0"/>
      <p:regular r:id="rId38"/>
      <p:bold r:id="rId39"/>
      <p:italic r:id="rId40"/>
      <p:boldItalic r:id="rId41"/>
    </p:embeddedFont>
    <p:embeddedFont>
      <p:font typeface="Roboto"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947"/>
    <a:srgbClr val="285648"/>
    <a:srgbClr val="009285"/>
    <a:srgbClr val="02C3B1"/>
    <a:srgbClr val="2FC068"/>
    <a:srgbClr val="F9DC21"/>
    <a:srgbClr val="B7A115"/>
    <a:srgbClr val="000000"/>
    <a:srgbClr val="04A14E"/>
    <a:srgbClr val="A8D2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8FE2E8-6D2E-41F1-9523-11059DFB10F6}">
  <a:tblStyle styleId="{7E8FE2E8-6D2E-41F1-9523-11059DFB10F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19"/>
    <p:restoredTop sz="94640"/>
  </p:normalViewPr>
  <p:slideViewPr>
    <p:cSldViewPr snapToGrid="0">
      <p:cViewPr varScale="1">
        <p:scale>
          <a:sx n="129" d="100"/>
          <a:sy n="129" d="100"/>
        </p:scale>
        <p:origin x="90" y="3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87442ffb1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87442ffb1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a8fc91a528_0_1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a8fc91a528_0_1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a8fc91a528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a8fc91a528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34734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a8fc91a528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a8fc91a528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07937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a8fc91a528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a8fc91a528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80668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a8fc91a528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a8fc91a528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9713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a8fc91a528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6" name="Google Shape;956;ga8fc91a528_0_9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a8bd89ab1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a8bd89ab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55186e73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55186e73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2984bb4cf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2984bb4cf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7837852887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7837852887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2837957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7837852887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7837852887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a8fc91a528_0_1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a8fc91a528_0_1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09098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a8fc91a528_0_1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a8fc91a528_0_1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57750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8800" y="3478175"/>
            <a:ext cx="9454943" cy="1712571"/>
          </a:xfrm>
          <a:custGeom>
            <a:avLst/>
            <a:gdLst/>
            <a:ahLst/>
            <a:cxnLst/>
            <a:rect l="l" t="t" r="r" b="b"/>
            <a:pathLst>
              <a:path w="208776" h="39549" extrusionOk="0">
                <a:moveTo>
                  <a:pt x="197518" y="0"/>
                </a:moveTo>
                <a:lnTo>
                  <a:pt x="196520" y="25"/>
                </a:lnTo>
                <a:lnTo>
                  <a:pt x="195534" y="50"/>
                </a:lnTo>
                <a:lnTo>
                  <a:pt x="194548" y="88"/>
                </a:lnTo>
                <a:lnTo>
                  <a:pt x="193562" y="138"/>
                </a:lnTo>
                <a:lnTo>
                  <a:pt x="192589" y="200"/>
                </a:lnTo>
                <a:lnTo>
                  <a:pt x="191603" y="275"/>
                </a:lnTo>
                <a:lnTo>
                  <a:pt x="190617" y="362"/>
                </a:lnTo>
                <a:lnTo>
                  <a:pt x="189631" y="462"/>
                </a:lnTo>
                <a:lnTo>
                  <a:pt x="188658" y="574"/>
                </a:lnTo>
                <a:lnTo>
                  <a:pt x="187672" y="699"/>
                </a:lnTo>
                <a:lnTo>
                  <a:pt x="186698" y="824"/>
                </a:lnTo>
                <a:lnTo>
                  <a:pt x="185725" y="961"/>
                </a:lnTo>
                <a:lnTo>
                  <a:pt x="184739" y="1111"/>
                </a:lnTo>
                <a:lnTo>
                  <a:pt x="183765" y="1273"/>
                </a:lnTo>
                <a:lnTo>
                  <a:pt x="182792" y="1448"/>
                </a:lnTo>
                <a:lnTo>
                  <a:pt x="181819" y="1623"/>
                </a:lnTo>
                <a:lnTo>
                  <a:pt x="180845" y="1810"/>
                </a:lnTo>
                <a:lnTo>
                  <a:pt x="179872" y="2010"/>
                </a:lnTo>
                <a:lnTo>
                  <a:pt x="178898" y="2209"/>
                </a:lnTo>
                <a:lnTo>
                  <a:pt x="177925" y="2421"/>
                </a:lnTo>
                <a:lnTo>
                  <a:pt x="175978" y="2871"/>
                </a:lnTo>
                <a:lnTo>
                  <a:pt x="174044" y="3332"/>
                </a:lnTo>
                <a:lnTo>
                  <a:pt x="172109" y="3832"/>
                </a:lnTo>
                <a:lnTo>
                  <a:pt x="170175" y="4356"/>
                </a:lnTo>
                <a:lnTo>
                  <a:pt x="168241" y="4892"/>
                </a:lnTo>
                <a:lnTo>
                  <a:pt x="166319" y="5454"/>
                </a:lnTo>
                <a:lnTo>
                  <a:pt x="164384" y="6028"/>
                </a:lnTo>
                <a:lnTo>
                  <a:pt x="162462" y="6615"/>
                </a:lnTo>
                <a:lnTo>
                  <a:pt x="160541" y="7214"/>
                </a:lnTo>
                <a:lnTo>
                  <a:pt x="158619" y="7825"/>
                </a:lnTo>
                <a:lnTo>
                  <a:pt x="156697" y="8437"/>
                </a:lnTo>
                <a:lnTo>
                  <a:pt x="149034" y="10920"/>
                </a:lnTo>
                <a:lnTo>
                  <a:pt x="145215" y="12143"/>
                </a:lnTo>
                <a:lnTo>
                  <a:pt x="143293" y="12730"/>
                </a:lnTo>
                <a:lnTo>
                  <a:pt x="141384" y="13316"/>
                </a:lnTo>
                <a:lnTo>
                  <a:pt x="138801" y="14090"/>
                </a:lnTo>
                <a:lnTo>
                  <a:pt x="137503" y="14464"/>
                </a:lnTo>
                <a:lnTo>
                  <a:pt x="136205" y="14826"/>
                </a:lnTo>
                <a:lnTo>
                  <a:pt x="134907" y="15188"/>
                </a:lnTo>
                <a:lnTo>
                  <a:pt x="133597" y="15538"/>
                </a:lnTo>
                <a:lnTo>
                  <a:pt x="132299" y="15887"/>
                </a:lnTo>
                <a:lnTo>
                  <a:pt x="130988" y="16211"/>
                </a:lnTo>
                <a:lnTo>
                  <a:pt x="129678" y="16536"/>
                </a:lnTo>
                <a:lnTo>
                  <a:pt x="128368" y="16848"/>
                </a:lnTo>
                <a:lnTo>
                  <a:pt x="127057" y="17160"/>
                </a:lnTo>
                <a:lnTo>
                  <a:pt x="125734" y="17447"/>
                </a:lnTo>
                <a:lnTo>
                  <a:pt x="124412" y="17734"/>
                </a:lnTo>
                <a:lnTo>
                  <a:pt x="123101" y="18009"/>
                </a:lnTo>
                <a:lnTo>
                  <a:pt x="121778" y="18258"/>
                </a:lnTo>
                <a:lnTo>
                  <a:pt x="120455" y="18508"/>
                </a:lnTo>
                <a:lnTo>
                  <a:pt x="119120" y="18745"/>
                </a:lnTo>
                <a:lnTo>
                  <a:pt x="117797" y="18969"/>
                </a:lnTo>
                <a:lnTo>
                  <a:pt x="116474" y="19182"/>
                </a:lnTo>
                <a:lnTo>
                  <a:pt x="115139" y="19369"/>
                </a:lnTo>
                <a:lnTo>
                  <a:pt x="113804" y="19556"/>
                </a:lnTo>
                <a:lnTo>
                  <a:pt x="112468" y="19718"/>
                </a:lnTo>
                <a:lnTo>
                  <a:pt x="111133" y="19868"/>
                </a:lnTo>
                <a:lnTo>
                  <a:pt x="109798" y="20005"/>
                </a:lnTo>
                <a:lnTo>
                  <a:pt x="108462" y="20118"/>
                </a:lnTo>
                <a:lnTo>
                  <a:pt x="107127" y="20230"/>
                </a:lnTo>
                <a:lnTo>
                  <a:pt x="105779" y="20317"/>
                </a:lnTo>
                <a:lnTo>
                  <a:pt x="104431" y="20380"/>
                </a:lnTo>
                <a:lnTo>
                  <a:pt x="103096" y="20430"/>
                </a:lnTo>
                <a:lnTo>
                  <a:pt x="101748" y="20467"/>
                </a:lnTo>
                <a:lnTo>
                  <a:pt x="100400" y="20480"/>
                </a:lnTo>
                <a:lnTo>
                  <a:pt x="99053" y="20480"/>
                </a:lnTo>
                <a:lnTo>
                  <a:pt x="97480" y="20455"/>
                </a:lnTo>
                <a:lnTo>
                  <a:pt x="95895" y="20405"/>
                </a:lnTo>
                <a:lnTo>
                  <a:pt x="94323" y="20330"/>
                </a:lnTo>
                <a:lnTo>
                  <a:pt x="92750" y="20230"/>
                </a:lnTo>
                <a:lnTo>
                  <a:pt x="91190" y="20105"/>
                </a:lnTo>
                <a:lnTo>
                  <a:pt x="89618" y="19955"/>
                </a:lnTo>
                <a:lnTo>
                  <a:pt x="88058" y="19793"/>
                </a:lnTo>
                <a:lnTo>
                  <a:pt x="86485" y="19606"/>
                </a:lnTo>
                <a:lnTo>
                  <a:pt x="84925" y="19406"/>
                </a:lnTo>
                <a:lnTo>
                  <a:pt x="83365" y="19182"/>
                </a:lnTo>
                <a:lnTo>
                  <a:pt x="81806" y="18945"/>
                </a:lnTo>
                <a:lnTo>
                  <a:pt x="80258" y="18682"/>
                </a:lnTo>
                <a:lnTo>
                  <a:pt x="78698" y="18408"/>
                </a:lnTo>
                <a:lnTo>
                  <a:pt x="77138" y="18121"/>
                </a:lnTo>
                <a:lnTo>
                  <a:pt x="75591" y="17821"/>
                </a:lnTo>
                <a:lnTo>
                  <a:pt x="74043" y="17497"/>
                </a:lnTo>
                <a:lnTo>
                  <a:pt x="72483" y="17172"/>
                </a:lnTo>
                <a:lnTo>
                  <a:pt x="70936" y="16823"/>
                </a:lnTo>
                <a:lnTo>
                  <a:pt x="69388" y="16474"/>
                </a:lnTo>
                <a:lnTo>
                  <a:pt x="67841" y="16112"/>
                </a:lnTo>
                <a:lnTo>
                  <a:pt x="66306" y="15737"/>
                </a:lnTo>
                <a:lnTo>
                  <a:pt x="64758" y="15350"/>
                </a:lnTo>
                <a:lnTo>
                  <a:pt x="61663" y="14564"/>
                </a:lnTo>
                <a:lnTo>
                  <a:pt x="58581" y="13740"/>
                </a:lnTo>
                <a:lnTo>
                  <a:pt x="55511" y="12917"/>
                </a:lnTo>
                <a:lnTo>
                  <a:pt x="52428" y="12068"/>
                </a:lnTo>
                <a:lnTo>
                  <a:pt x="49346" y="11207"/>
                </a:lnTo>
                <a:lnTo>
                  <a:pt x="46276" y="10358"/>
                </a:lnTo>
                <a:lnTo>
                  <a:pt x="43205" y="9510"/>
                </a:lnTo>
                <a:lnTo>
                  <a:pt x="40123" y="8686"/>
                </a:lnTo>
                <a:lnTo>
                  <a:pt x="37053" y="7875"/>
                </a:lnTo>
                <a:lnTo>
                  <a:pt x="35518" y="7476"/>
                </a:lnTo>
                <a:lnTo>
                  <a:pt x="33983" y="7089"/>
                </a:lnTo>
                <a:lnTo>
                  <a:pt x="32448" y="6702"/>
                </a:lnTo>
                <a:lnTo>
                  <a:pt x="30900" y="6328"/>
                </a:lnTo>
                <a:lnTo>
                  <a:pt x="29365" y="5966"/>
                </a:lnTo>
                <a:lnTo>
                  <a:pt x="27830" y="5616"/>
                </a:lnTo>
                <a:lnTo>
                  <a:pt x="26283" y="5279"/>
                </a:lnTo>
                <a:lnTo>
                  <a:pt x="24748" y="4955"/>
                </a:lnTo>
                <a:lnTo>
                  <a:pt x="23213" y="4630"/>
                </a:lnTo>
                <a:lnTo>
                  <a:pt x="21665" y="4331"/>
                </a:lnTo>
                <a:lnTo>
                  <a:pt x="20130" y="4044"/>
                </a:lnTo>
                <a:lnTo>
                  <a:pt x="18583" y="3782"/>
                </a:lnTo>
                <a:lnTo>
                  <a:pt x="17035" y="3520"/>
                </a:lnTo>
                <a:lnTo>
                  <a:pt x="15500" y="3282"/>
                </a:lnTo>
                <a:lnTo>
                  <a:pt x="13953" y="3070"/>
                </a:lnTo>
                <a:lnTo>
                  <a:pt x="12405" y="2871"/>
                </a:lnTo>
                <a:lnTo>
                  <a:pt x="10858" y="2683"/>
                </a:lnTo>
                <a:lnTo>
                  <a:pt x="9310" y="2521"/>
                </a:lnTo>
                <a:lnTo>
                  <a:pt x="7763" y="2384"/>
                </a:lnTo>
                <a:lnTo>
                  <a:pt x="6215" y="2272"/>
                </a:lnTo>
                <a:lnTo>
                  <a:pt x="4655" y="2172"/>
                </a:lnTo>
                <a:lnTo>
                  <a:pt x="3108" y="2109"/>
                </a:lnTo>
                <a:lnTo>
                  <a:pt x="1548" y="2059"/>
                </a:lnTo>
                <a:lnTo>
                  <a:pt x="0" y="2034"/>
                </a:lnTo>
                <a:lnTo>
                  <a:pt x="0" y="39549"/>
                </a:lnTo>
                <a:lnTo>
                  <a:pt x="208775" y="39549"/>
                </a:lnTo>
                <a:lnTo>
                  <a:pt x="208775" y="874"/>
                </a:lnTo>
                <a:lnTo>
                  <a:pt x="208126" y="762"/>
                </a:lnTo>
                <a:lnTo>
                  <a:pt x="207477" y="662"/>
                </a:lnTo>
                <a:lnTo>
                  <a:pt x="206816" y="562"/>
                </a:lnTo>
                <a:lnTo>
                  <a:pt x="206142" y="475"/>
                </a:lnTo>
                <a:lnTo>
                  <a:pt x="205468" y="400"/>
                </a:lnTo>
                <a:lnTo>
                  <a:pt x="204806" y="325"/>
                </a:lnTo>
                <a:lnTo>
                  <a:pt x="203459" y="212"/>
                </a:lnTo>
                <a:lnTo>
                  <a:pt x="202473" y="138"/>
                </a:lnTo>
                <a:lnTo>
                  <a:pt x="201474" y="88"/>
                </a:lnTo>
                <a:lnTo>
                  <a:pt x="200488" y="38"/>
                </a:lnTo>
                <a:lnTo>
                  <a:pt x="199490" y="13"/>
                </a:lnTo>
                <a:lnTo>
                  <a:pt x="1985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7900" y="3498355"/>
            <a:ext cx="9454905" cy="1712540"/>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05400" y="0"/>
            <a:ext cx="7157579" cy="5143473"/>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723900" y="542925"/>
            <a:ext cx="5332200" cy="14358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48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723900" y="1978725"/>
            <a:ext cx="2526900" cy="6276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CUSTOM_9_1">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723900" y="540000"/>
            <a:ext cx="7700100" cy="500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17"/>
          <p:cNvSpPr/>
          <p:nvPr/>
        </p:nvSpPr>
        <p:spPr>
          <a:xfrm rot="10800000" flipH="1">
            <a:off x="5527334" y="7353"/>
            <a:ext cx="3616583" cy="1431000"/>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p:nvPr/>
        </p:nvSpPr>
        <p:spPr>
          <a:xfrm flipH="1">
            <a:off x="-67" y="4035976"/>
            <a:ext cx="2818856" cy="1115353"/>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7"/>
          <p:cNvSpPr/>
          <p:nvPr/>
        </p:nvSpPr>
        <p:spPr>
          <a:xfrm rot="10800000" flipH="1">
            <a:off x="6832458" y="-109249"/>
            <a:ext cx="2818856" cy="1115353"/>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BLANK_1_1">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720000" y="540000"/>
            <a:ext cx="7700100" cy="365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000"/>
              <a:buNone/>
              <a:defRPr/>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a:endParaRPr/>
          </a:p>
        </p:txBody>
      </p:sp>
      <p:sp>
        <p:nvSpPr>
          <p:cNvPr id="109" name="Google Shape;109;p19"/>
          <p:cNvSpPr txBox="1">
            <a:spLocks noGrp="1"/>
          </p:cNvSpPr>
          <p:nvPr>
            <p:ph type="subTitle" idx="1"/>
          </p:nvPr>
        </p:nvSpPr>
        <p:spPr>
          <a:xfrm>
            <a:off x="723900" y="2118275"/>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110" name="Google Shape;110;p19"/>
          <p:cNvSpPr txBox="1">
            <a:spLocks noGrp="1"/>
          </p:cNvSpPr>
          <p:nvPr>
            <p:ph type="subTitle" idx="2"/>
          </p:nvPr>
        </p:nvSpPr>
        <p:spPr>
          <a:xfrm>
            <a:off x="723900" y="2413546"/>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11" name="Google Shape;111;p19"/>
          <p:cNvSpPr txBox="1">
            <a:spLocks noGrp="1"/>
          </p:cNvSpPr>
          <p:nvPr>
            <p:ph type="subTitle" idx="3"/>
          </p:nvPr>
        </p:nvSpPr>
        <p:spPr>
          <a:xfrm>
            <a:off x="3429150" y="2118275"/>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112" name="Google Shape;112;p19"/>
          <p:cNvSpPr txBox="1">
            <a:spLocks noGrp="1"/>
          </p:cNvSpPr>
          <p:nvPr>
            <p:ph type="subTitle" idx="4"/>
          </p:nvPr>
        </p:nvSpPr>
        <p:spPr>
          <a:xfrm>
            <a:off x="3429150" y="2413546"/>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13" name="Google Shape;113;p19"/>
          <p:cNvSpPr txBox="1">
            <a:spLocks noGrp="1"/>
          </p:cNvSpPr>
          <p:nvPr>
            <p:ph type="subTitle" idx="5"/>
          </p:nvPr>
        </p:nvSpPr>
        <p:spPr>
          <a:xfrm>
            <a:off x="6134400" y="2118275"/>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114" name="Google Shape;114;p19"/>
          <p:cNvSpPr txBox="1">
            <a:spLocks noGrp="1"/>
          </p:cNvSpPr>
          <p:nvPr>
            <p:ph type="subTitle" idx="6"/>
          </p:nvPr>
        </p:nvSpPr>
        <p:spPr>
          <a:xfrm>
            <a:off x="6134400" y="2413546"/>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15" name="Google Shape;115;p19"/>
          <p:cNvSpPr txBox="1">
            <a:spLocks noGrp="1"/>
          </p:cNvSpPr>
          <p:nvPr>
            <p:ph type="subTitle" idx="7"/>
          </p:nvPr>
        </p:nvSpPr>
        <p:spPr>
          <a:xfrm>
            <a:off x="723900" y="3693600"/>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116" name="Google Shape;116;p19"/>
          <p:cNvSpPr txBox="1">
            <a:spLocks noGrp="1"/>
          </p:cNvSpPr>
          <p:nvPr>
            <p:ph type="subTitle" idx="8"/>
          </p:nvPr>
        </p:nvSpPr>
        <p:spPr>
          <a:xfrm>
            <a:off x="723900" y="3988871"/>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17" name="Google Shape;117;p19"/>
          <p:cNvSpPr txBox="1">
            <a:spLocks noGrp="1"/>
          </p:cNvSpPr>
          <p:nvPr>
            <p:ph type="subTitle" idx="9"/>
          </p:nvPr>
        </p:nvSpPr>
        <p:spPr>
          <a:xfrm>
            <a:off x="3429150" y="3693600"/>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118" name="Google Shape;118;p19"/>
          <p:cNvSpPr txBox="1">
            <a:spLocks noGrp="1"/>
          </p:cNvSpPr>
          <p:nvPr>
            <p:ph type="subTitle" idx="13"/>
          </p:nvPr>
        </p:nvSpPr>
        <p:spPr>
          <a:xfrm>
            <a:off x="3429150" y="3988871"/>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19" name="Google Shape;119;p19"/>
          <p:cNvSpPr txBox="1">
            <a:spLocks noGrp="1"/>
          </p:cNvSpPr>
          <p:nvPr>
            <p:ph type="subTitle" idx="14"/>
          </p:nvPr>
        </p:nvSpPr>
        <p:spPr>
          <a:xfrm>
            <a:off x="6134400" y="3693600"/>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120" name="Google Shape;120;p19"/>
          <p:cNvSpPr txBox="1">
            <a:spLocks noGrp="1"/>
          </p:cNvSpPr>
          <p:nvPr>
            <p:ph type="subTitle" idx="15"/>
          </p:nvPr>
        </p:nvSpPr>
        <p:spPr>
          <a:xfrm>
            <a:off x="6134400" y="3988871"/>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21" name="Google Shape;121;p19"/>
          <p:cNvSpPr/>
          <p:nvPr/>
        </p:nvSpPr>
        <p:spPr>
          <a:xfrm rot="10800000" flipH="1">
            <a:off x="2669401" y="-268596"/>
            <a:ext cx="7532706" cy="1364470"/>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144"/>
        <p:cNvGrpSpPr/>
        <p:nvPr/>
      </p:nvGrpSpPr>
      <p:grpSpPr>
        <a:xfrm>
          <a:off x="0" y="0"/>
          <a:ext cx="0" cy="0"/>
          <a:chOff x="0" y="0"/>
          <a:chExt cx="0" cy="0"/>
        </a:xfrm>
      </p:grpSpPr>
      <p:sp>
        <p:nvSpPr>
          <p:cNvPr id="145" name="Google Shape;145;p22"/>
          <p:cNvSpPr txBox="1">
            <a:spLocks noGrp="1"/>
          </p:cNvSpPr>
          <p:nvPr>
            <p:ph type="subTitle" idx="1"/>
          </p:nvPr>
        </p:nvSpPr>
        <p:spPr>
          <a:xfrm>
            <a:off x="1524300" y="2118275"/>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146" name="Google Shape;146;p22"/>
          <p:cNvSpPr txBox="1">
            <a:spLocks noGrp="1"/>
          </p:cNvSpPr>
          <p:nvPr>
            <p:ph type="subTitle" idx="2"/>
          </p:nvPr>
        </p:nvSpPr>
        <p:spPr>
          <a:xfrm>
            <a:off x="1524300" y="2413546"/>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47" name="Google Shape;147;p22"/>
          <p:cNvSpPr txBox="1">
            <a:spLocks noGrp="1"/>
          </p:cNvSpPr>
          <p:nvPr>
            <p:ph type="subTitle" idx="3"/>
          </p:nvPr>
        </p:nvSpPr>
        <p:spPr>
          <a:xfrm>
            <a:off x="5334000" y="2118275"/>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148" name="Google Shape;148;p22"/>
          <p:cNvSpPr txBox="1">
            <a:spLocks noGrp="1"/>
          </p:cNvSpPr>
          <p:nvPr>
            <p:ph type="subTitle" idx="4"/>
          </p:nvPr>
        </p:nvSpPr>
        <p:spPr>
          <a:xfrm>
            <a:off x="5334000" y="2413546"/>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49" name="Google Shape;149;p22"/>
          <p:cNvSpPr txBox="1">
            <a:spLocks noGrp="1"/>
          </p:cNvSpPr>
          <p:nvPr>
            <p:ph type="subTitle" idx="5"/>
          </p:nvPr>
        </p:nvSpPr>
        <p:spPr>
          <a:xfrm>
            <a:off x="1524300" y="3693600"/>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150" name="Google Shape;150;p22"/>
          <p:cNvSpPr txBox="1">
            <a:spLocks noGrp="1"/>
          </p:cNvSpPr>
          <p:nvPr>
            <p:ph type="subTitle" idx="6"/>
          </p:nvPr>
        </p:nvSpPr>
        <p:spPr>
          <a:xfrm>
            <a:off x="1524300" y="3988871"/>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51" name="Google Shape;151;p22"/>
          <p:cNvSpPr txBox="1">
            <a:spLocks noGrp="1"/>
          </p:cNvSpPr>
          <p:nvPr>
            <p:ph type="subTitle" idx="7"/>
          </p:nvPr>
        </p:nvSpPr>
        <p:spPr>
          <a:xfrm>
            <a:off x="5334000" y="3693600"/>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152" name="Google Shape;152;p22"/>
          <p:cNvSpPr txBox="1">
            <a:spLocks noGrp="1"/>
          </p:cNvSpPr>
          <p:nvPr>
            <p:ph type="subTitle" idx="8"/>
          </p:nvPr>
        </p:nvSpPr>
        <p:spPr>
          <a:xfrm>
            <a:off x="5334000" y="3988871"/>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53" name="Google Shape;153;p22"/>
          <p:cNvSpPr txBox="1">
            <a:spLocks noGrp="1"/>
          </p:cNvSpPr>
          <p:nvPr>
            <p:ph type="title"/>
          </p:nvPr>
        </p:nvSpPr>
        <p:spPr>
          <a:xfrm>
            <a:off x="723900" y="540000"/>
            <a:ext cx="7700100" cy="500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4" name="Google Shape;154;p22"/>
          <p:cNvSpPr/>
          <p:nvPr/>
        </p:nvSpPr>
        <p:spPr>
          <a:xfrm flipH="1">
            <a:off x="-1864102" y="3449716"/>
            <a:ext cx="4874649" cy="350263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2"/>
          <p:cNvSpPr/>
          <p:nvPr/>
        </p:nvSpPr>
        <p:spPr>
          <a:xfrm rot="10800000" flipH="1">
            <a:off x="6171398" y="-1859847"/>
            <a:ext cx="4874649" cy="350263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3_2">
    <p:spTree>
      <p:nvGrpSpPr>
        <p:cNvPr id="1" name="Shape 156"/>
        <p:cNvGrpSpPr/>
        <p:nvPr/>
      </p:nvGrpSpPr>
      <p:grpSpPr>
        <a:xfrm>
          <a:off x="0" y="0"/>
          <a:ext cx="0" cy="0"/>
          <a:chOff x="0" y="0"/>
          <a:chExt cx="0" cy="0"/>
        </a:xfrm>
      </p:grpSpPr>
      <p:sp>
        <p:nvSpPr>
          <p:cNvPr id="157" name="Google Shape;157;p23"/>
          <p:cNvSpPr txBox="1">
            <a:spLocks noGrp="1"/>
          </p:cNvSpPr>
          <p:nvPr>
            <p:ph type="subTitle" idx="1"/>
          </p:nvPr>
        </p:nvSpPr>
        <p:spPr>
          <a:xfrm>
            <a:off x="1552525" y="1563900"/>
            <a:ext cx="6039000" cy="143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600"/>
            </a:lvl1pPr>
            <a:lvl2pPr lvl="1" rtl="0">
              <a:spcBef>
                <a:spcPts val="1600"/>
              </a:spcBef>
              <a:spcAft>
                <a:spcPts val="0"/>
              </a:spcAft>
              <a:buSzPts val="2200"/>
              <a:buNone/>
              <a:defRPr sz="2200"/>
            </a:lvl2pPr>
            <a:lvl3pPr lvl="2" rtl="0">
              <a:spcBef>
                <a:spcPts val="1600"/>
              </a:spcBef>
              <a:spcAft>
                <a:spcPts val="0"/>
              </a:spcAft>
              <a:buSzPts val="2200"/>
              <a:buNone/>
              <a:defRPr sz="2200"/>
            </a:lvl3pPr>
            <a:lvl4pPr lvl="3" rtl="0">
              <a:spcBef>
                <a:spcPts val="1600"/>
              </a:spcBef>
              <a:spcAft>
                <a:spcPts val="0"/>
              </a:spcAft>
              <a:buSzPts val="2200"/>
              <a:buNone/>
              <a:defRPr sz="2200"/>
            </a:lvl4pPr>
            <a:lvl5pPr lvl="4" rtl="0">
              <a:spcBef>
                <a:spcPts val="1600"/>
              </a:spcBef>
              <a:spcAft>
                <a:spcPts val="0"/>
              </a:spcAft>
              <a:buSzPts val="2200"/>
              <a:buNone/>
              <a:defRPr sz="2200"/>
            </a:lvl5pPr>
            <a:lvl6pPr lvl="5" rtl="0">
              <a:spcBef>
                <a:spcPts val="1600"/>
              </a:spcBef>
              <a:spcAft>
                <a:spcPts val="0"/>
              </a:spcAft>
              <a:buSzPts val="2200"/>
              <a:buNone/>
              <a:defRPr sz="2200"/>
            </a:lvl6pPr>
            <a:lvl7pPr lvl="6" rtl="0">
              <a:spcBef>
                <a:spcPts val="1600"/>
              </a:spcBef>
              <a:spcAft>
                <a:spcPts val="0"/>
              </a:spcAft>
              <a:buSzPts val="2200"/>
              <a:buNone/>
              <a:defRPr sz="2200"/>
            </a:lvl7pPr>
            <a:lvl8pPr lvl="7" rtl="0">
              <a:spcBef>
                <a:spcPts val="1600"/>
              </a:spcBef>
              <a:spcAft>
                <a:spcPts val="0"/>
              </a:spcAft>
              <a:buSzPts val="2200"/>
              <a:buNone/>
              <a:defRPr sz="2200"/>
            </a:lvl8pPr>
            <a:lvl9pPr lvl="8" rtl="0">
              <a:spcBef>
                <a:spcPts val="1600"/>
              </a:spcBef>
              <a:spcAft>
                <a:spcPts val="1600"/>
              </a:spcAft>
              <a:buSzPts val="2200"/>
              <a:buNone/>
              <a:defRPr sz="2200"/>
            </a:lvl9pPr>
          </a:lstStyle>
          <a:p>
            <a:endParaRPr/>
          </a:p>
        </p:txBody>
      </p:sp>
      <p:sp>
        <p:nvSpPr>
          <p:cNvPr id="158" name="Google Shape;158;p23"/>
          <p:cNvSpPr txBox="1">
            <a:spLocks noGrp="1"/>
          </p:cNvSpPr>
          <p:nvPr>
            <p:ph type="title"/>
          </p:nvPr>
        </p:nvSpPr>
        <p:spPr>
          <a:xfrm>
            <a:off x="3003125" y="2994903"/>
            <a:ext cx="3142800" cy="584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800"/>
              <a:buNone/>
              <a:defRPr sz="1800">
                <a:solidFill>
                  <a:schemeClr val="accent6"/>
                </a:solidFill>
              </a:defRPr>
            </a:lvl1pPr>
            <a:lvl2pPr lvl="1" rtl="0">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2pPr>
            <a:lvl3pPr lvl="2" rtl="0">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3pPr>
            <a:lvl4pPr lvl="3" rtl="0">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4pPr>
            <a:lvl5pPr lvl="4" rtl="0">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5pPr>
            <a:lvl6pPr lvl="5" rtl="0">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6pPr>
            <a:lvl7pPr lvl="6" rtl="0">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7pPr>
            <a:lvl8pPr lvl="7" rtl="0">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8pPr>
            <a:lvl9pPr lvl="8" rtl="0">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9pPr>
          </a:lstStyle>
          <a:p>
            <a:endParaRPr/>
          </a:p>
        </p:txBody>
      </p:sp>
      <p:sp>
        <p:nvSpPr>
          <p:cNvPr id="159" name="Google Shape;159;p23"/>
          <p:cNvSpPr/>
          <p:nvPr/>
        </p:nvSpPr>
        <p:spPr>
          <a:xfrm rot="10800000" flipH="1">
            <a:off x="2658617" y="-1"/>
            <a:ext cx="6485384" cy="2566085"/>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3"/>
          <p:cNvSpPr/>
          <p:nvPr/>
        </p:nvSpPr>
        <p:spPr>
          <a:xfrm flipH="1">
            <a:off x="-83" y="2577424"/>
            <a:ext cx="6485384" cy="2566085"/>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169"/>
        <p:cNvGrpSpPr/>
        <p:nvPr/>
      </p:nvGrpSpPr>
      <p:grpSpPr>
        <a:xfrm>
          <a:off x="0" y="0"/>
          <a:ext cx="0" cy="0"/>
          <a:chOff x="0" y="0"/>
          <a:chExt cx="0" cy="0"/>
        </a:xfrm>
      </p:grpSpPr>
      <p:sp>
        <p:nvSpPr>
          <p:cNvPr id="170" name="Google Shape;170;p25"/>
          <p:cNvSpPr/>
          <p:nvPr/>
        </p:nvSpPr>
        <p:spPr>
          <a:xfrm rot="-5400000" flipH="1">
            <a:off x="4452427" y="689474"/>
            <a:ext cx="5381057" cy="4002110"/>
          </a:xfrm>
          <a:custGeom>
            <a:avLst/>
            <a:gdLst/>
            <a:ahLst/>
            <a:cxnLst/>
            <a:rect l="l" t="t" r="r" b="b"/>
            <a:pathLst>
              <a:path w="67217" h="49992" extrusionOk="0">
                <a:moveTo>
                  <a:pt x="0" y="1"/>
                </a:moveTo>
                <a:lnTo>
                  <a:pt x="0" y="49991"/>
                </a:lnTo>
                <a:lnTo>
                  <a:pt x="67217" y="49991"/>
                </a:lnTo>
                <a:lnTo>
                  <a:pt x="67128" y="49484"/>
                </a:lnTo>
                <a:lnTo>
                  <a:pt x="67026" y="48989"/>
                </a:lnTo>
                <a:lnTo>
                  <a:pt x="66900" y="48494"/>
                </a:lnTo>
                <a:lnTo>
                  <a:pt x="66760" y="48000"/>
                </a:lnTo>
                <a:lnTo>
                  <a:pt x="66595" y="47518"/>
                </a:lnTo>
                <a:lnTo>
                  <a:pt x="66418" y="47036"/>
                </a:lnTo>
                <a:lnTo>
                  <a:pt x="66215" y="46554"/>
                </a:lnTo>
                <a:lnTo>
                  <a:pt x="65999" y="46084"/>
                </a:lnTo>
                <a:lnTo>
                  <a:pt x="65530" y="45222"/>
                </a:lnTo>
                <a:lnTo>
                  <a:pt x="65035" y="44372"/>
                </a:lnTo>
                <a:lnTo>
                  <a:pt x="64528" y="43522"/>
                </a:lnTo>
                <a:lnTo>
                  <a:pt x="64020" y="42685"/>
                </a:lnTo>
                <a:lnTo>
                  <a:pt x="63475" y="41860"/>
                </a:lnTo>
                <a:lnTo>
                  <a:pt x="62929" y="41036"/>
                </a:lnTo>
                <a:lnTo>
                  <a:pt x="62358" y="40237"/>
                </a:lnTo>
                <a:lnTo>
                  <a:pt x="61775" y="39463"/>
                </a:lnTo>
                <a:lnTo>
                  <a:pt x="61179" y="38702"/>
                </a:lnTo>
                <a:lnTo>
                  <a:pt x="60557" y="37953"/>
                </a:lnTo>
                <a:lnTo>
                  <a:pt x="59923" y="37230"/>
                </a:lnTo>
                <a:lnTo>
                  <a:pt x="59593" y="36875"/>
                </a:lnTo>
                <a:lnTo>
                  <a:pt x="59263" y="36533"/>
                </a:lnTo>
                <a:lnTo>
                  <a:pt x="58934" y="36190"/>
                </a:lnTo>
                <a:lnTo>
                  <a:pt x="58591" y="35860"/>
                </a:lnTo>
                <a:lnTo>
                  <a:pt x="58249" y="35543"/>
                </a:lnTo>
                <a:lnTo>
                  <a:pt x="57906" y="35226"/>
                </a:lnTo>
                <a:lnTo>
                  <a:pt x="57551" y="34909"/>
                </a:lnTo>
                <a:lnTo>
                  <a:pt x="57196" y="34605"/>
                </a:lnTo>
                <a:lnTo>
                  <a:pt x="56828" y="34313"/>
                </a:lnTo>
                <a:lnTo>
                  <a:pt x="56460" y="34021"/>
                </a:lnTo>
                <a:lnTo>
                  <a:pt x="56092" y="33742"/>
                </a:lnTo>
                <a:lnTo>
                  <a:pt x="55712" y="33476"/>
                </a:lnTo>
                <a:lnTo>
                  <a:pt x="55331" y="33222"/>
                </a:lnTo>
                <a:lnTo>
                  <a:pt x="54938" y="32968"/>
                </a:lnTo>
                <a:lnTo>
                  <a:pt x="54545" y="32715"/>
                </a:lnTo>
                <a:lnTo>
                  <a:pt x="54151" y="32486"/>
                </a:lnTo>
                <a:lnTo>
                  <a:pt x="53745" y="32258"/>
                </a:lnTo>
                <a:lnTo>
                  <a:pt x="53340" y="32055"/>
                </a:lnTo>
                <a:lnTo>
                  <a:pt x="52921" y="31839"/>
                </a:lnTo>
                <a:lnTo>
                  <a:pt x="52502" y="31649"/>
                </a:lnTo>
                <a:lnTo>
                  <a:pt x="52084" y="31472"/>
                </a:lnTo>
                <a:lnTo>
                  <a:pt x="51652" y="31294"/>
                </a:lnTo>
                <a:lnTo>
                  <a:pt x="51221" y="31142"/>
                </a:lnTo>
                <a:lnTo>
                  <a:pt x="50777" y="30990"/>
                </a:lnTo>
                <a:lnTo>
                  <a:pt x="50333" y="30850"/>
                </a:lnTo>
                <a:lnTo>
                  <a:pt x="49877" y="30723"/>
                </a:lnTo>
                <a:lnTo>
                  <a:pt x="49420" y="30609"/>
                </a:lnTo>
                <a:lnTo>
                  <a:pt x="48963" y="30508"/>
                </a:lnTo>
                <a:lnTo>
                  <a:pt x="48494" y="30419"/>
                </a:lnTo>
                <a:lnTo>
                  <a:pt x="48012" y="30343"/>
                </a:lnTo>
                <a:lnTo>
                  <a:pt x="47543" y="30267"/>
                </a:lnTo>
                <a:lnTo>
                  <a:pt x="47048" y="30216"/>
                </a:lnTo>
                <a:lnTo>
                  <a:pt x="46566" y="30178"/>
                </a:lnTo>
                <a:lnTo>
                  <a:pt x="46059" y="30165"/>
                </a:lnTo>
                <a:lnTo>
                  <a:pt x="45564" y="30152"/>
                </a:lnTo>
                <a:lnTo>
                  <a:pt x="45056" y="30152"/>
                </a:lnTo>
                <a:lnTo>
                  <a:pt x="44536" y="30165"/>
                </a:lnTo>
                <a:lnTo>
                  <a:pt x="44016" y="30203"/>
                </a:lnTo>
                <a:lnTo>
                  <a:pt x="43483" y="30241"/>
                </a:lnTo>
                <a:lnTo>
                  <a:pt x="42951" y="30305"/>
                </a:lnTo>
                <a:lnTo>
                  <a:pt x="42418" y="30381"/>
                </a:lnTo>
                <a:lnTo>
                  <a:pt x="41873" y="30482"/>
                </a:lnTo>
                <a:lnTo>
                  <a:pt x="41061" y="30622"/>
                </a:lnTo>
                <a:lnTo>
                  <a:pt x="40224" y="30787"/>
                </a:lnTo>
                <a:lnTo>
                  <a:pt x="39361" y="30977"/>
                </a:lnTo>
                <a:lnTo>
                  <a:pt x="38486" y="31180"/>
                </a:lnTo>
                <a:lnTo>
                  <a:pt x="36684" y="31624"/>
                </a:lnTo>
                <a:lnTo>
                  <a:pt x="34845" y="32068"/>
                </a:lnTo>
                <a:lnTo>
                  <a:pt x="33906" y="32283"/>
                </a:lnTo>
                <a:lnTo>
                  <a:pt x="32980" y="32486"/>
                </a:lnTo>
                <a:lnTo>
                  <a:pt x="32042" y="32689"/>
                </a:lnTo>
                <a:lnTo>
                  <a:pt x="31103" y="32854"/>
                </a:lnTo>
                <a:lnTo>
                  <a:pt x="30177" y="33019"/>
                </a:lnTo>
                <a:lnTo>
                  <a:pt x="29264" y="33146"/>
                </a:lnTo>
                <a:lnTo>
                  <a:pt x="28807" y="33197"/>
                </a:lnTo>
                <a:lnTo>
                  <a:pt x="28351" y="33247"/>
                </a:lnTo>
                <a:lnTo>
                  <a:pt x="27894" y="33285"/>
                </a:lnTo>
                <a:lnTo>
                  <a:pt x="27450" y="33311"/>
                </a:lnTo>
                <a:lnTo>
                  <a:pt x="27006" y="33336"/>
                </a:lnTo>
                <a:lnTo>
                  <a:pt x="26575" y="33349"/>
                </a:lnTo>
                <a:lnTo>
                  <a:pt x="26131" y="33349"/>
                </a:lnTo>
                <a:lnTo>
                  <a:pt x="25712" y="33336"/>
                </a:lnTo>
                <a:lnTo>
                  <a:pt x="25281" y="33311"/>
                </a:lnTo>
                <a:lnTo>
                  <a:pt x="24862" y="33285"/>
                </a:lnTo>
                <a:lnTo>
                  <a:pt x="24456" y="33235"/>
                </a:lnTo>
                <a:lnTo>
                  <a:pt x="24050" y="33171"/>
                </a:lnTo>
                <a:lnTo>
                  <a:pt x="23645" y="33095"/>
                </a:lnTo>
                <a:lnTo>
                  <a:pt x="23251" y="33019"/>
                </a:lnTo>
                <a:lnTo>
                  <a:pt x="22871" y="32918"/>
                </a:lnTo>
                <a:lnTo>
                  <a:pt x="22490" y="32791"/>
                </a:lnTo>
                <a:lnTo>
                  <a:pt x="22122" y="32664"/>
                </a:lnTo>
                <a:lnTo>
                  <a:pt x="21754" y="32524"/>
                </a:lnTo>
                <a:lnTo>
                  <a:pt x="21399" y="32359"/>
                </a:lnTo>
                <a:lnTo>
                  <a:pt x="21057" y="32169"/>
                </a:lnTo>
                <a:lnTo>
                  <a:pt x="20727" y="31979"/>
                </a:lnTo>
                <a:lnTo>
                  <a:pt x="20397" y="31763"/>
                </a:lnTo>
                <a:lnTo>
                  <a:pt x="20080" y="31522"/>
                </a:lnTo>
                <a:lnTo>
                  <a:pt x="19776" y="31269"/>
                </a:lnTo>
                <a:lnTo>
                  <a:pt x="19484" y="31002"/>
                </a:lnTo>
                <a:lnTo>
                  <a:pt x="19192" y="30710"/>
                </a:lnTo>
                <a:lnTo>
                  <a:pt x="18926" y="30393"/>
                </a:lnTo>
                <a:lnTo>
                  <a:pt x="18659" y="30064"/>
                </a:lnTo>
                <a:lnTo>
                  <a:pt x="18418" y="29708"/>
                </a:lnTo>
                <a:lnTo>
                  <a:pt x="18177" y="29328"/>
                </a:lnTo>
                <a:lnTo>
                  <a:pt x="17949" y="28922"/>
                </a:lnTo>
                <a:lnTo>
                  <a:pt x="17746" y="28503"/>
                </a:lnTo>
                <a:lnTo>
                  <a:pt x="17543" y="28059"/>
                </a:lnTo>
                <a:lnTo>
                  <a:pt x="17353" y="27590"/>
                </a:lnTo>
                <a:lnTo>
                  <a:pt x="17188" y="27095"/>
                </a:lnTo>
                <a:lnTo>
                  <a:pt x="17023" y="26575"/>
                </a:lnTo>
                <a:lnTo>
                  <a:pt x="16896" y="25979"/>
                </a:lnTo>
                <a:lnTo>
                  <a:pt x="16782" y="25383"/>
                </a:lnTo>
                <a:lnTo>
                  <a:pt x="16566" y="24178"/>
                </a:lnTo>
                <a:lnTo>
                  <a:pt x="16376" y="22985"/>
                </a:lnTo>
                <a:lnTo>
                  <a:pt x="16211" y="21793"/>
                </a:lnTo>
                <a:lnTo>
                  <a:pt x="15881" y="19421"/>
                </a:lnTo>
                <a:lnTo>
                  <a:pt x="15704" y="18254"/>
                </a:lnTo>
                <a:lnTo>
                  <a:pt x="15526" y="17087"/>
                </a:lnTo>
                <a:lnTo>
                  <a:pt x="15412" y="16504"/>
                </a:lnTo>
                <a:lnTo>
                  <a:pt x="15311" y="15920"/>
                </a:lnTo>
                <a:lnTo>
                  <a:pt x="15184" y="15349"/>
                </a:lnTo>
                <a:lnTo>
                  <a:pt x="15057" y="14766"/>
                </a:lnTo>
                <a:lnTo>
                  <a:pt x="14917" y="14195"/>
                </a:lnTo>
                <a:lnTo>
                  <a:pt x="14778" y="13637"/>
                </a:lnTo>
                <a:lnTo>
                  <a:pt x="14613" y="13066"/>
                </a:lnTo>
                <a:lnTo>
                  <a:pt x="14435" y="12508"/>
                </a:lnTo>
                <a:lnTo>
                  <a:pt x="14245" y="11937"/>
                </a:lnTo>
                <a:lnTo>
                  <a:pt x="14042" y="11392"/>
                </a:lnTo>
                <a:lnTo>
                  <a:pt x="13814" y="10833"/>
                </a:lnTo>
                <a:lnTo>
                  <a:pt x="13573" y="10288"/>
                </a:lnTo>
                <a:lnTo>
                  <a:pt x="13319" y="9743"/>
                </a:lnTo>
                <a:lnTo>
                  <a:pt x="13040" y="9197"/>
                </a:lnTo>
                <a:lnTo>
                  <a:pt x="12736" y="8652"/>
                </a:lnTo>
                <a:lnTo>
                  <a:pt x="12418" y="8119"/>
                </a:lnTo>
                <a:lnTo>
                  <a:pt x="12139" y="7713"/>
                </a:lnTo>
                <a:lnTo>
                  <a:pt x="11848" y="7320"/>
                </a:lnTo>
                <a:lnTo>
                  <a:pt x="11543" y="6927"/>
                </a:lnTo>
                <a:lnTo>
                  <a:pt x="11239" y="6546"/>
                </a:lnTo>
                <a:lnTo>
                  <a:pt x="10922" y="6178"/>
                </a:lnTo>
                <a:lnTo>
                  <a:pt x="10605" y="5823"/>
                </a:lnTo>
                <a:lnTo>
                  <a:pt x="10275" y="5468"/>
                </a:lnTo>
                <a:lnTo>
                  <a:pt x="9932" y="5125"/>
                </a:lnTo>
                <a:lnTo>
                  <a:pt x="9590" y="4796"/>
                </a:lnTo>
                <a:lnTo>
                  <a:pt x="9235" y="4478"/>
                </a:lnTo>
                <a:lnTo>
                  <a:pt x="8867" y="4161"/>
                </a:lnTo>
                <a:lnTo>
                  <a:pt x="8499" y="3870"/>
                </a:lnTo>
                <a:lnTo>
                  <a:pt x="8118" y="3578"/>
                </a:lnTo>
                <a:lnTo>
                  <a:pt x="7738" y="3286"/>
                </a:lnTo>
                <a:lnTo>
                  <a:pt x="7357" y="3020"/>
                </a:lnTo>
                <a:lnTo>
                  <a:pt x="6951" y="2766"/>
                </a:lnTo>
                <a:lnTo>
                  <a:pt x="6558" y="2512"/>
                </a:lnTo>
                <a:lnTo>
                  <a:pt x="6152" y="2271"/>
                </a:lnTo>
                <a:lnTo>
                  <a:pt x="5734" y="2043"/>
                </a:lnTo>
                <a:lnTo>
                  <a:pt x="5315" y="1815"/>
                </a:lnTo>
                <a:lnTo>
                  <a:pt x="4896" y="1612"/>
                </a:lnTo>
                <a:lnTo>
                  <a:pt x="4478" y="1409"/>
                </a:lnTo>
                <a:lnTo>
                  <a:pt x="4047" y="1218"/>
                </a:lnTo>
                <a:lnTo>
                  <a:pt x="3603" y="1041"/>
                </a:lnTo>
                <a:lnTo>
                  <a:pt x="3171" y="876"/>
                </a:lnTo>
                <a:lnTo>
                  <a:pt x="2727" y="724"/>
                </a:lnTo>
                <a:lnTo>
                  <a:pt x="2283" y="572"/>
                </a:lnTo>
                <a:lnTo>
                  <a:pt x="1827" y="432"/>
                </a:lnTo>
                <a:lnTo>
                  <a:pt x="1370" y="318"/>
                </a:lnTo>
                <a:lnTo>
                  <a:pt x="913" y="204"/>
                </a:lnTo>
                <a:lnTo>
                  <a:pt x="457" y="8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5"/>
          <p:cNvSpPr/>
          <p:nvPr/>
        </p:nvSpPr>
        <p:spPr>
          <a:xfrm rot="10800000">
            <a:off x="-895352" y="-251563"/>
            <a:ext cx="5567642" cy="5646629"/>
          </a:xfrm>
          <a:custGeom>
            <a:avLst/>
            <a:gdLst/>
            <a:ahLst/>
            <a:cxnLst/>
            <a:rect l="l" t="t" r="r" b="b"/>
            <a:pathLst>
              <a:path w="135055" h="136971" extrusionOk="0">
                <a:moveTo>
                  <a:pt x="1510" y="0"/>
                </a:moveTo>
                <a:lnTo>
                  <a:pt x="1294" y="419"/>
                </a:lnTo>
                <a:lnTo>
                  <a:pt x="1104" y="838"/>
                </a:lnTo>
                <a:lnTo>
                  <a:pt x="926" y="1282"/>
                </a:lnTo>
                <a:lnTo>
                  <a:pt x="761" y="1725"/>
                </a:lnTo>
                <a:lnTo>
                  <a:pt x="622" y="2182"/>
                </a:lnTo>
                <a:lnTo>
                  <a:pt x="495" y="2651"/>
                </a:lnTo>
                <a:lnTo>
                  <a:pt x="381" y="3134"/>
                </a:lnTo>
                <a:lnTo>
                  <a:pt x="292" y="3616"/>
                </a:lnTo>
                <a:lnTo>
                  <a:pt x="203" y="4110"/>
                </a:lnTo>
                <a:lnTo>
                  <a:pt x="140" y="4618"/>
                </a:lnTo>
                <a:lnTo>
                  <a:pt x="89" y="5112"/>
                </a:lnTo>
                <a:lnTo>
                  <a:pt x="51" y="5632"/>
                </a:lnTo>
                <a:lnTo>
                  <a:pt x="26" y="6140"/>
                </a:lnTo>
                <a:lnTo>
                  <a:pt x="13" y="6660"/>
                </a:lnTo>
                <a:lnTo>
                  <a:pt x="0" y="7180"/>
                </a:lnTo>
                <a:lnTo>
                  <a:pt x="13" y="7700"/>
                </a:lnTo>
                <a:lnTo>
                  <a:pt x="26" y="8220"/>
                </a:lnTo>
                <a:lnTo>
                  <a:pt x="51" y="8753"/>
                </a:lnTo>
                <a:lnTo>
                  <a:pt x="76" y="9273"/>
                </a:lnTo>
                <a:lnTo>
                  <a:pt x="114" y="9793"/>
                </a:lnTo>
                <a:lnTo>
                  <a:pt x="216" y="10820"/>
                </a:lnTo>
                <a:lnTo>
                  <a:pt x="330" y="11835"/>
                </a:lnTo>
                <a:lnTo>
                  <a:pt x="470" y="12837"/>
                </a:lnTo>
                <a:lnTo>
                  <a:pt x="622" y="13801"/>
                </a:lnTo>
                <a:lnTo>
                  <a:pt x="774" y="14727"/>
                </a:lnTo>
                <a:lnTo>
                  <a:pt x="926" y="15615"/>
                </a:lnTo>
                <a:lnTo>
                  <a:pt x="1040" y="16224"/>
                </a:lnTo>
                <a:lnTo>
                  <a:pt x="1180" y="16833"/>
                </a:lnTo>
                <a:lnTo>
                  <a:pt x="1332" y="17429"/>
                </a:lnTo>
                <a:lnTo>
                  <a:pt x="1497" y="18025"/>
                </a:lnTo>
                <a:lnTo>
                  <a:pt x="1675" y="18609"/>
                </a:lnTo>
                <a:lnTo>
                  <a:pt x="1878" y="19180"/>
                </a:lnTo>
                <a:lnTo>
                  <a:pt x="2093" y="19751"/>
                </a:lnTo>
                <a:lnTo>
                  <a:pt x="2321" y="20321"/>
                </a:lnTo>
                <a:lnTo>
                  <a:pt x="2575" y="20879"/>
                </a:lnTo>
                <a:lnTo>
                  <a:pt x="2829" y="21425"/>
                </a:lnTo>
                <a:lnTo>
                  <a:pt x="3108" y="21970"/>
                </a:lnTo>
                <a:lnTo>
                  <a:pt x="3400" y="22503"/>
                </a:lnTo>
                <a:lnTo>
                  <a:pt x="3704" y="23023"/>
                </a:lnTo>
                <a:lnTo>
                  <a:pt x="4034" y="23531"/>
                </a:lnTo>
                <a:lnTo>
                  <a:pt x="4364" y="24038"/>
                </a:lnTo>
                <a:lnTo>
                  <a:pt x="4706" y="24533"/>
                </a:lnTo>
                <a:lnTo>
                  <a:pt x="5074" y="25027"/>
                </a:lnTo>
                <a:lnTo>
                  <a:pt x="5442" y="25497"/>
                </a:lnTo>
                <a:lnTo>
                  <a:pt x="5835" y="25966"/>
                </a:lnTo>
                <a:lnTo>
                  <a:pt x="6241" y="26423"/>
                </a:lnTo>
                <a:lnTo>
                  <a:pt x="6647" y="26867"/>
                </a:lnTo>
                <a:lnTo>
                  <a:pt x="7078" y="27298"/>
                </a:lnTo>
                <a:lnTo>
                  <a:pt x="7510" y="27729"/>
                </a:lnTo>
                <a:lnTo>
                  <a:pt x="7966" y="28135"/>
                </a:lnTo>
                <a:lnTo>
                  <a:pt x="8423" y="28541"/>
                </a:lnTo>
                <a:lnTo>
                  <a:pt x="8905" y="28934"/>
                </a:lnTo>
                <a:lnTo>
                  <a:pt x="9387" y="29302"/>
                </a:lnTo>
                <a:lnTo>
                  <a:pt x="9882" y="29670"/>
                </a:lnTo>
                <a:lnTo>
                  <a:pt x="10389" y="30025"/>
                </a:lnTo>
                <a:lnTo>
                  <a:pt x="10909" y="30355"/>
                </a:lnTo>
                <a:lnTo>
                  <a:pt x="11429" y="30685"/>
                </a:lnTo>
                <a:lnTo>
                  <a:pt x="11975" y="31002"/>
                </a:lnTo>
                <a:lnTo>
                  <a:pt x="12799" y="31446"/>
                </a:lnTo>
                <a:lnTo>
                  <a:pt x="13636" y="31864"/>
                </a:lnTo>
                <a:lnTo>
                  <a:pt x="14486" y="32270"/>
                </a:lnTo>
                <a:lnTo>
                  <a:pt x="15349" y="32638"/>
                </a:lnTo>
                <a:lnTo>
                  <a:pt x="16224" y="32993"/>
                </a:lnTo>
                <a:lnTo>
                  <a:pt x="17099" y="33323"/>
                </a:lnTo>
                <a:lnTo>
                  <a:pt x="17987" y="33628"/>
                </a:lnTo>
                <a:lnTo>
                  <a:pt x="18888" y="33919"/>
                </a:lnTo>
                <a:lnTo>
                  <a:pt x="19788" y="34198"/>
                </a:lnTo>
                <a:lnTo>
                  <a:pt x="20702" y="34452"/>
                </a:lnTo>
                <a:lnTo>
                  <a:pt x="21615" y="34706"/>
                </a:lnTo>
                <a:lnTo>
                  <a:pt x="22528" y="34934"/>
                </a:lnTo>
                <a:lnTo>
                  <a:pt x="23454" y="35162"/>
                </a:lnTo>
                <a:lnTo>
                  <a:pt x="24393" y="35365"/>
                </a:lnTo>
                <a:lnTo>
                  <a:pt x="25319" y="35581"/>
                </a:lnTo>
                <a:lnTo>
                  <a:pt x="26258" y="35771"/>
                </a:lnTo>
                <a:lnTo>
                  <a:pt x="28135" y="36152"/>
                </a:lnTo>
                <a:lnTo>
                  <a:pt x="30012" y="36520"/>
                </a:lnTo>
                <a:lnTo>
                  <a:pt x="31890" y="36900"/>
                </a:lnTo>
                <a:lnTo>
                  <a:pt x="33754" y="37281"/>
                </a:lnTo>
                <a:lnTo>
                  <a:pt x="34693" y="37471"/>
                </a:lnTo>
                <a:lnTo>
                  <a:pt x="35619" y="37687"/>
                </a:lnTo>
                <a:lnTo>
                  <a:pt x="36532" y="37902"/>
                </a:lnTo>
                <a:lnTo>
                  <a:pt x="37446" y="38118"/>
                </a:lnTo>
                <a:lnTo>
                  <a:pt x="38359" y="38359"/>
                </a:lnTo>
                <a:lnTo>
                  <a:pt x="39260" y="38600"/>
                </a:lnTo>
                <a:lnTo>
                  <a:pt x="40160" y="38866"/>
                </a:lnTo>
                <a:lnTo>
                  <a:pt x="41048" y="39146"/>
                </a:lnTo>
                <a:lnTo>
                  <a:pt x="41568" y="39323"/>
                </a:lnTo>
                <a:lnTo>
                  <a:pt x="42101" y="39501"/>
                </a:lnTo>
                <a:lnTo>
                  <a:pt x="42621" y="39691"/>
                </a:lnTo>
                <a:lnTo>
                  <a:pt x="43141" y="39894"/>
                </a:lnTo>
                <a:lnTo>
                  <a:pt x="43674" y="40110"/>
                </a:lnTo>
                <a:lnTo>
                  <a:pt x="44194" y="40338"/>
                </a:lnTo>
                <a:lnTo>
                  <a:pt x="44714" y="40566"/>
                </a:lnTo>
                <a:lnTo>
                  <a:pt x="45247" y="40807"/>
                </a:lnTo>
                <a:lnTo>
                  <a:pt x="45767" y="41048"/>
                </a:lnTo>
                <a:lnTo>
                  <a:pt x="46287" y="41315"/>
                </a:lnTo>
                <a:lnTo>
                  <a:pt x="46794" y="41581"/>
                </a:lnTo>
                <a:lnTo>
                  <a:pt x="47314" y="41847"/>
                </a:lnTo>
                <a:lnTo>
                  <a:pt x="47822" y="42139"/>
                </a:lnTo>
                <a:lnTo>
                  <a:pt x="48329" y="42431"/>
                </a:lnTo>
                <a:lnTo>
                  <a:pt x="48824" y="42735"/>
                </a:lnTo>
                <a:lnTo>
                  <a:pt x="49331" y="43040"/>
                </a:lnTo>
                <a:lnTo>
                  <a:pt x="49813" y="43357"/>
                </a:lnTo>
                <a:lnTo>
                  <a:pt x="50308" y="43687"/>
                </a:lnTo>
                <a:lnTo>
                  <a:pt x="50790" y="44016"/>
                </a:lnTo>
                <a:lnTo>
                  <a:pt x="51259" y="44359"/>
                </a:lnTo>
                <a:lnTo>
                  <a:pt x="51729" y="44714"/>
                </a:lnTo>
                <a:lnTo>
                  <a:pt x="52185" y="45069"/>
                </a:lnTo>
                <a:lnTo>
                  <a:pt x="52642" y="45437"/>
                </a:lnTo>
                <a:lnTo>
                  <a:pt x="53086" y="45818"/>
                </a:lnTo>
                <a:lnTo>
                  <a:pt x="53530" y="46198"/>
                </a:lnTo>
                <a:lnTo>
                  <a:pt x="53961" y="46591"/>
                </a:lnTo>
                <a:lnTo>
                  <a:pt x="54380" y="46985"/>
                </a:lnTo>
                <a:lnTo>
                  <a:pt x="54786" y="47391"/>
                </a:lnTo>
                <a:lnTo>
                  <a:pt x="55192" y="47797"/>
                </a:lnTo>
                <a:lnTo>
                  <a:pt x="55572" y="48215"/>
                </a:lnTo>
                <a:lnTo>
                  <a:pt x="55953" y="48646"/>
                </a:lnTo>
                <a:lnTo>
                  <a:pt x="56321" y="49078"/>
                </a:lnTo>
                <a:lnTo>
                  <a:pt x="56676" y="49522"/>
                </a:lnTo>
                <a:lnTo>
                  <a:pt x="57018" y="49966"/>
                </a:lnTo>
                <a:lnTo>
                  <a:pt x="57361" y="50422"/>
                </a:lnTo>
                <a:lnTo>
                  <a:pt x="57678" y="50879"/>
                </a:lnTo>
                <a:lnTo>
                  <a:pt x="57982" y="51348"/>
                </a:lnTo>
                <a:lnTo>
                  <a:pt x="58274" y="51818"/>
                </a:lnTo>
                <a:lnTo>
                  <a:pt x="58553" y="52300"/>
                </a:lnTo>
                <a:lnTo>
                  <a:pt x="58819" y="52782"/>
                </a:lnTo>
                <a:lnTo>
                  <a:pt x="59061" y="53276"/>
                </a:lnTo>
                <a:lnTo>
                  <a:pt x="59302" y="53771"/>
                </a:lnTo>
                <a:lnTo>
                  <a:pt x="59517" y="54278"/>
                </a:lnTo>
                <a:lnTo>
                  <a:pt x="59720" y="54786"/>
                </a:lnTo>
                <a:lnTo>
                  <a:pt x="59898" y="55293"/>
                </a:lnTo>
                <a:lnTo>
                  <a:pt x="60075" y="55813"/>
                </a:lnTo>
                <a:lnTo>
                  <a:pt x="60215" y="56346"/>
                </a:lnTo>
                <a:lnTo>
                  <a:pt x="60354" y="56879"/>
                </a:lnTo>
                <a:lnTo>
                  <a:pt x="60469" y="57412"/>
                </a:lnTo>
                <a:lnTo>
                  <a:pt x="60557" y="57957"/>
                </a:lnTo>
                <a:lnTo>
                  <a:pt x="60646" y="58502"/>
                </a:lnTo>
                <a:lnTo>
                  <a:pt x="60697" y="59061"/>
                </a:lnTo>
                <a:lnTo>
                  <a:pt x="60735" y="59619"/>
                </a:lnTo>
                <a:lnTo>
                  <a:pt x="60748" y="60177"/>
                </a:lnTo>
                <a:lnTo>
                  <a:pt x="60748" y="60748"/>
                </a:lnTo>
                <a:lnTo>
                  <a:pt x="60722" y="61318"/>
                </a:lnTo>
                <a:lnTo>
                  <a:pt x="60684" y="61902"/>
                </a:lnTo>
                <a:lnTo>
                  <a:pt x="60608" y="62473"/>
                </a:lnTo>
                <a:lnTo>
                  <a:pt x="60519" y="63069"/>
                </a:lnTo>
                <a:lnTo>
                  <a:pt x="60405" y="63652"/>
                </a:lnTo>
                <a:lnTo>
                  <a:pt x="60266" y="64249"/>
                </a:lnTo>
                <a:lnTo>
                  <a:pt x="60113" y="64845"/>
                </a:lnTo>
                <a:lnTo>
                  <a:pt x="59923" y="65454"/>
                </a:lnTo>
                <a:lnTo>
                  <a:pt x="59720" y="66063"/>
                </a:lnTo>
                <a:lnTo>
                  <a:pt x="59568" y="66468"/>
                </a:lnTo>
                <a:lnTo>
                  <a:pt x="59403" y="66874"/>
                </a:lnTo>
                <a:lnTo>
                  <a:pt x="59225" y="67280"/>
                </a:lnTo>
                <a:lnTo>
                  <a:pt x="59035" y="67661"/>
                </a:lnTo>
                <a:lnTo>
                  <a:pt x="58845" y="68041"/>
                </a:lnTo>
                <a:lnTo>
                  <a:pt x="58642" y="68422"/>
                </a:lnTo>
                <a:lnTo>
                  <a:pt x="58426" y="68790"/>
                </a:lnTo>
                <a:lnTo>
                  <a:pt x="58211" y="69145"/>
                </a:lnTo>
                <a:lnTo>
                  <a:pt x="57982" y="69500"/>
                </a:lnTo>
                <a:lnTo>
                  <a:pt x="57754" y="69843"/>
                </a:lnTo>
                <a:lnTo>
                  <a:pt x="57500" y="70185"/>
                </a:lnTo>
                <a:lnTo>
                  <a:pt x="57259" y="70515"/>
                </a:lnTo>
                <a:lnTo>
                  <a:pt x="56993" y="70845"/>
                </a:lnTo>
                <a:lnTo>
                  <a:pt x="56727" y="71162"/>
                </a:lnTo>
                <a:lnTo>
                  <a:pt x="56460" y="71466"/>
                </a:lnTo>
                <a:lnTo>
                  <a:pt x="56168" y="71771"/>
                </a:lnTo>
                <a:lnTo>
                  <a:pt x="55889" y="72075"/>
                </a:lnTo>
                <a:lnTo>
                  <a:pt x="55598" y="72367"/>
                </a:lnTo>
                <a:lnTo>
                  <a:pt x="55293" y="72646"/>
                </a:lnTo>
                <a:lnTo>
                  <a:pt x="54989" y="72925"/>
                </a:lnTo>
                <a:lnTo>
                  <a:pt x="54672" y="73204"/>
                </a:lnTo>
                <a:lnTo>
                  <a:pt x="54354" y="73470"/>
                </a:lnTo>
                <a:lnTo>
                  <a:pt x="54025" y="73724"/>
                </a:lnTo>
                <a:lnTo>
                  <a:pt x="53695" y="73978"/>
                </a:lnTo>
                <a:lnTo>
                  <a:pt x="53365" y="74232"/>
                </a:lnTo>
                <a:lnTo>
                  <a:pt x="53023" y="74473"/>
                </a:lnTo>
                <a:lnTo>
                  <a:pt x="52325" y="74942"/>
                </a:lnTo>
                <a:lnTo>
                  <a:pt x="51615" y="75386"/>
                </a:lnTo>
                <a:lnTo>
                  <a:pt x="50879" y="75817"/>
                </a:lnTo>
                <a:lnTo>
                  <a:pt x="50143" y="76223"/>
                </a:lnTo>
                <a:lnTo>
                  <a:pt x="49382" y="76604"/>
                </a:lnTo>
                <a:lnTo>
                  <a:pt x="48608" y="76971"/>
                </a:lnTo>
                <a:lnTo>
                  <a:pt x="47822" y="77327"/>
                </a:lnTo>
                <a:lnTo>
                  <a:pt x="47035" y="77656"/>
                </a:lnTo>
                <a:lnTo>
                  <a:pt x="46236" y="77974"/>
                </a:lnTo>
                <a:lnTo>
                  <a:pt x="45424" y="78265"/>
                </a:lnTo>
                <a:lnTo>
                  <a:pt x="44625" y="78544"/>
                </a:lnTo>
                <a:lnTo>
                  <a:pt x="43801" y="78823"/>
                </a:lnTo>
                <a:lnTo>
                  <a:pt x="42989" y="79077"/>
                </a:lnTo>
                <a:lnTo>
                  <a:pt x="42177" y="79318"/>
                </a:lnTo>
                <a:lnTo>
                  <a:pt x="41365" y="79546"/>
                </a:lnTo>
                <a:lnTo>
                  <a:pt x="40553" y="79762"/>
                </a:lnTo>
                <a:lnTo>
                  <a:pt x="39742" y="79965"/>
                </a:lnTo>
                <a:lnTo>
                  <a:pt x="38942" y="80155"/>
                </a:lnTo>
                <a:lnTo>
                  <a:pt x="38143" y="80346"/>
                </a:lnTo>
                <a:lnTo>
                  <a:pt x="36761" y="80650"/>
                </a:lnTo>
                <a:lnTo>
                  <a:pt x="35365" y="80954"/>
                </a:lnTo>
                <a:lnTo>
                  <a:pt x="32562" y="81563"/>
                </a:lnTo>
                <a:lnTo>
                  <a:pt x="31154" y="81880"/>
                </a:lnTo>
                <a:lnTo>
                  <a:pt x="29746" y="82210"/>
                </a:lnTo>
                <a:lnTo>
                  <a:pt x="28338" y="82565"/>
                </a:lnTo>
                <a:lnTo>
                  <a:pt x="27640" y="82756"/>
                </a:lnTo>
                <a:lnTo>
                  <a:pt x="26955" y="82959"/>
                </a:lnTo>
                <a:lnTo>
                  <a:pt x="26258" y="83162"/>
                </a:lnTo>
                <a:lnTo>
                  <a:pt x="25573" y="83365"/>
                </a:lnTo>
                <a:lnTo>
                  <a:pt x="24888" y="83593"/>
                </a:lnTo>
                <a:lnTo>
                  <a:pt x="24203" y="83821"/>
                </a:lnTo>
                <a:lnTo>
                  <a:pt x="23530" y="84062"/>
                </a:lnTo>
                <a:lnTo>
                  <a:pt x="22858" y="84316"/>
                </a:lnTo>
                <a:lnTo>
                  <a:pt x="22199" y="84582"/>
                </a:lnTo>
                <a:lnTo>
                  <a:pt x="21539" y="84861"/>
                </a:lnTo>
                <a:lnTo>
                  <a:pt x="20892" y="85153"/>
                </a:lnTo>
                <a:lnTo>
                  <a:pt x="20245" y="85470"/>
                </a:lnTo>
                <a:lnTo>
                  <a:pt x="19598" y="85787"/>
                </a:lnTo>
                <a:lnTo>
                  <a:pt x="18977" y="86130"/>
                </a:lnTo>
                <a:lnTo>
                  <a:pt x="18355" y="86485"/>
                </a:lnTo>
                <a:lnTo>
                  <a:pt x="17746" y="86853"/>
                </a:lnTo>
                <a:lnTo>
                  <a:pt x="17137" y="87246"/>
                </a:lnTo>
                <a:lnTo>
                  <a:pt x="16541" y="87652"/>
                </a:lnTo>
                <a:lnTo>
                  <a:pt x="15742" y="88235"/>
                </a:lnTo>
                <a:lnTo>
                  <a:pt x="14968" y="88832"/>
                </a:lnTo>
                <a:lnTo>
                  <a:pt x="14232" y="89441"/>
                </a:lnTo>
                <a:lnTo>
                  <a:pt x="13522" y="90075"/>
                </a:lnTo>
                <a:lnTo>
                  <a:pt x="12824" y="90709"/>
                </a:lnTo>
                <a:lnTo>
                  <a:pt x="12165" y="91369"/>
                </a:lnTo>
                <a:lnTo>
                  <a:pt x="11543" y="92041"/>
                </a:lnTo>
                <a:lnTo>
                  <a:pt x="10934" y="92713"/>
                </a:lnTo>
                <a:lnTo>
                  <a:pt x="10351" y="93411"/>
                </a:lnTo>
                <a:lnTo>
                  <a:pt x="9806" y="94109"/>
                </a:lnTo>
                <a:lnTo>
                  <a:pt x="9285" y="94832"/>
                </a:lnTo>
                <a:lnTo>
                  <a:pt x="8791" y="95555"/>
                </a:lnTo>
                <a:lnTo>
                  <a:pt x="8321" y="96290"/>
                </a:lnTo>
                <a:lnTo>
                  <a:pt x="7877" y="97026"/>
                </a:lnTo>
                <a:lnTo>
                  <a:pt x="7472" y="97787"/>
                </a:lnTo>
                <a:lnTo>
                  <a:pt x="7078" y="98548"/>
                </a:lnTo>
                <a:lnTo>
                  <a:pt x="6723" y="99309"/>
                </a:lnTo>
                <a:lnTo>
                  <a:pt x="6381" y="100083"/>
                </a:lnTo>
                <a:lnTo>
                  <a:pt x="6076" y="100869"/>
                </a:lnTo>
                <a:lnTo>
                  <a:pt x="5797" y="101656"/>
                </a:lnTo>
                <a:lnTo>
                  <a:pt x="5543" y="102442"/>
                </a:lnTo>
                <a:lnTo>
                  <a:pt x="5328" y="103242"/>
                </a:lnTo>
                <a:lnTo>
                  <a:pt x="5125" y="104041"/>
                </a:lnTo>
                <a:lnTo>
                  <a:pt x="4947" y="104840"/>
                </a:lnTo>
                <a:lnTo>
                  <a:pt x="4808" y="105652"/>
                </a:lnTo>
                <a:lnTo>
                  <a:pt x="4681" y="106463"/>
                </a:lnTo>
                <a:lnTo>
                  <a:pt x="4592" y="107275"/>
                </a:lnTo>
                <a:lnTo>
                  <a:pt x="4529" y="108087"/>
                </a:lnTo>
                <a:lnTo>
                  <a:pt x="4491" y="108899"/>
                </a:lnTo>
                <a:lnTo>
                  <a:pt x="4478" y="109711"/>
                </a:lnTo>
                <a:lnTo>
                  <a:pt x="4491" y="110535"/>
                </a:lnTo>
                <a:lnTo>
                  <a:pt x="4529" y="111347"/>
                </a:lnTo>
                <a:lnTo>
                  <a:pt x="4592" y="112159"/>
                </a:lnTo>
                <a:lnTo>
                  <a:pt x="4681" y="112971"/>
                </a:lnTo>
                <a:lnTo>
                  <a:pt x="4808" y="113783"/>
                </a:lnTo>
                <a:lnTo>
                  <a:pt x="4947" y="114582"/>
                </a:lnTo>
                <a:lnTo>
                  <a:pt x="5112" y="115381"/>
                </a:lnTo>
                <a:lnTo>
                  <a:pt x="5315" y="116180"/>
                </a:lnTo>
                <a:lnTo>
                  <a:pt x="5531" y="116979"/>
                </a:lnTo>
                <a:lnTo>
                  <a:pt x="5784" y="117766"/>
                </a:lnTo>
                <a:lnTo>
                  <a:pt x="6051" y="118552"/>
                </a:lnTo>
                <a:lnTo>
                  <a:pt x="6355" y="119326"/>
                </a:lnTo>
                <a:lnTo>
                  <a:pt x="6685" y="120100"/>
                </a:lnTo>
                <a:lnTo>
                  <a:pt x="7028" y="120861"/>
                </a:lnTo>
                <a:lnTo>
                  <a:pt x="7408" y="121622"/>
                </a:lnTo>
                <a:lnTo>
                  <a:pt x="7814" y="122370"/>
                </a:lnTo>
                <a:lnTo>
                  <a:pt x="8245" y="123106"/>
                </a:lnTo>
                <a:lnTo>
                  <a:pt x="8689" y="123829"/>
                </a:lnTo>
                <a:lnTo>
                  <a:pt x="9171" y="124552"/>
                </a:lnTo>
                <a:lnTo>
                  <a:pt x="9679" y="125262"/>
                </a:lnTo>
                <a:lnTo>
                  <a:pt x="10211" y="125960"/>
                </a:lnTo>
                <a:lnTo>
                  <a:pt x="10757" y="126645"/>
                </a:lnTo>
                <a:lnTo>
                  <a:pt x="11340" y="127317"/>
                </a:lnTo>
                <a:lnTo>
                  <a:pt x="11949" y="127977"/>
                </a:lnTo>
                <a:lnTo>
                  <a:pt x="12571" y="128624"/>
                </a:lnTo>
                <a:lnTo>
                  <a:pt x="13230" y="129258"/>
                </a:lnTo>
                <a:lnTo>
                  <a:pt x="13915" y="129880"/>
                </a:lnTo>
                <a:lnTo>
                  <a:pt x="14626" y="130488"/>
                </a:lnTo>
                <a:lnTo>
                  <a:pt x="15349" y="131085"/>
                </a:lnTo>
                <a:lnTo>
                  <a:pt x="16110" y="131655"/>
                </a:lnTo>
                <a:lnTo>
                  <a:pt x="16884" y="132214"/>
                </a:lnTo>
                <a:lnTo>
                  <a:pt x="17695" y="132746"/>
                </a:lnTo>
                <a:lnTo>
                  <a:pt x="18520" y="133279"/>
                </a:lnTo>
                <a:lnTo>
                  <a:pt x="19383" y="133774"/>
                </a:lnTo>
                <a:lnTo>
                  <a:pt x="20930" y="134611"/>
                </a:lnTo>
                <a:lnTo>
                  <a:pt x="22490" y="135423"/>
                </a:lnTo>
                <a:lnTo>
                  <a:pt x="24063" y="136209"/>
                </a:lnTo>
                <a:lnTo>
                  <a:pt x="25649" y="136970"/>
                </a:lnTo>
                <a:lnTo>
                  <a:pt x="135055" y="136970"/>
                </a:lnTo>
                <a:lnTo>
                  <a:pt x="1350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7_1">
    <p:bg>
      <p:bgPr>
        <a:solidFill>
          <a:schemeClr val="accent2"/>
        </a:solidFill>
        <a:effectLst/>
      </p:bgPr>
    </p:bg>
    <p:spTree>
      <p:nvGrpSpPr>
        <p:cNvPr id="1" name="Shape 172"/>
        <p:cNvGrpSpPr/>
        <p:nvPr/>
      </p:nvGrpSpPr>
      <p:grpSpPr>
        <a:xfrm>
          <a:off x="0" y="0"/>
          <a:ext cx="0" cy="0"/>
          <a:chOff x="0" y="0"/>
          <a:chExt cx="0" cy="0"/>
        </a:xfrm>
      </p:grpSpPr>
      <p:sp>
        <p:nvSpPr>
          <p:cNvPr id="173" name="Google Shape;173;p26"/>
          <p:cNvSpPr/>
          <p:nvPr/>
        </p:nvSpPr>
        <p:spPr>
          <a:xfrm rot="10800000" flipH="1">
            <a:off x="0" y="72"/>
            <a:ext cx="6900329" cy="5132054"/>
          </a:xfrm>
          <a:custGeom>
            <a:avLst/>
            <a:gdLst/>
            <a:ahLst/>
            <a:cxnLst/>
            <a:rect l="l" t="t" r="r" b="b"/>
            <a:pathLst>
              <a:path w="67217" h="49992" extrusionOk="0">
                <a:moveTo>
                  <a:pt x="0" y="1"/>
                </a:moveTo>
                <a:lnTo>
                  <a:pt x="0" y="49991"/>
                </a:lnTo>
                <a:lnTo>
                  <a:pt x="67217" y="49991"/>
                </a:lnTo>
                <a:lnTo>
                  <a:pt x="67128" y="49484"/>
                </a:lnTo>
                <a:lnTo>
                  <a:pt x="67026" y="48989"/>
                </a:lnTo>
                <a:lnTo>
                  <a:pt x="66900" y="48494"/>
                </a:lnTo>
                <a:lnTo>
                  <a:pt x="66760" y="48000"/>
                </a:lnTo>
                <a:lnTo>
                  <a:pt x="66595" y="47518"/>
                </a:lnTo>
                <a:lnTo>
                  <a:pt x="66418" y="47036"/>
                </a:lnTo>
                <a:lnTo>
                  <a:pt x="66215" y="46554"/>
                </a:lnTo>
                <a:lnTo>
                  <a:pt x="65999" y="46084"/>
                </a:lnTo>
                <a:lnTo>
                  <a:pt x="65530" y="45222"/>
                </a:lnTo>
                <a:lnTo>
                  <a:pt x="65035" y="44372"/>
                </a:lnTo>
                <a:lnTo>
                  <a:pt x="64528" y="43522"/>
                </a:lnTo>
                <a:lnTo>
                  <a:pt x="64020" y="42685"/>
                </a:lnTo>
                <a:lnTo>
                  <a:pt x="63475" y="41860"/>
                </a:lnTo>
                <a:lnTo>
                  <a:pt x="62929" y="41036"/>
                </a:lnTo>
                <a:lnTo>
                  <a:pt x="62358" y="40237"/>
                </a:lnTo>
                <a:lnTo>
                  <a:pt x="61775" y="39463"/>
                </a:lnTo>
                <a:lnTo>
                  <a:pt x="61179" y="38702"/>
                </a:lnTo>
                <a:lnTo>
                  <a:pt x="60557" y="37953"/>
                </a:lnTo>
                <a:lnTo>
                  <a:pt x="59923" y="37230"/>
                </a:lnTo>
                <a:lnTo>
                  <a:pt x="59593" y="36875"/>
                </a:lnTo>
                <a:lnTo>
                  <a:pt x="59263" y="36533"/>
                </a:lnTo>
                <a:lnTo>
                  <a:pt x="58934" y="36190"/>
                </a:lnTo>
                <a:lnTo>
                  <a:pt x="58591" y="35860"/>
                </a:lnTo>
                <a:lnTo>
                  <a:pt x="58249" y="35543"/>
                </a:lnTo>
                <a:lnTo>
                  <a:pt x="57906" y="35226"/>
                </a:lnTo>
                <a:lnTo>
                  <a:pt x="57551" y="34909"/>
                </a:lnTo>
                <a:lnTo>
                  <a:pt x="57196" y="34605"/>
                </a:lnTo>
                <a:lnTo>
                  <a:pt x="56828" y="34313"/>
                </a:lnTo>
                <a:lnTo>
                  <a:pt x="56460" y="34021"/>
                </a:lnTo>
                <a:lnTo>
                  <a:pt x="56092" y="33742"/>
                </a:lnTo>
                <a:lnTo>
                  <a:pt x="55712" y="33476"/>
                </a:lnTo>
                <a:lnTo>
                  <a:pt x="55331" y="33222"/>
                </a:lnTo>
                <a:lnTo>
                  <a:pt x="54938" y="32968"/>
                </a:lnTo>
                <a:lnTo>
                  <a:pt x="54545" y="32715"/>
                </a:lnTo>
                <a:lnTo>
                  <a:pt x="54151" y="32486"/>
                </a:lnTo>
                <a:lnTo>
                  <a:pt x="53745" y="32258"/>
                </a:lnTo>
                <a:lnTo>
                  <a:pt x="53340" y="32055"/>
                </a:lnTo>
                <a:lnTo>
                  <a:pt x="52921" y="31839"/>
                </a:lnTo>
                <a:lnTo>
                  <a:pt x="52502" y="31649"/>
                </a:lnTo>
                <a:lnTo>
                  <a:pt x="52084" y="31472"/>
                </a:lnTo>
                <a:lnTo>
                  <a:pt x="51652" y="31294"/>
                </a:lnTo>
                <a:lnTo>
                  <a:pt x="51221" y="31142"/>
                </a:lnTo>
                <a:lnTo>
                  <a:pt x="50777" y="30990"/>
                </a:lnTo>
                <a:lnTo>
                  <a:pt x="50333" y="30850"/>
                </a:lnTo>
                <a:lnTo>
                  <a:pt x="49877" y="30723"/>
                </a:lnTo>
                <a:lnTo>
                  <a:pt x="49420" y="30609"/>
                </a:lnTo>
                <a:lnTo>
                  <a:pt x="48963" y="30508"/>
                </a:lnTo>
                <a:lnTo>
                  <a:pt x="48494" y="30419"/>
                </a:lnTo>
                <a:lnTo>
                  <a:pt x="48012" y="30343"/>
                </a:lnTo>
                <a:lnTo>
                  <a:pt x="47543" y="30267"/>
                </a:lnTo>
                <a:lnTo>
                  <a:pt x="47048" y="30216"/>
                </a:lnTo>
                <a:lnTo>
                  <a:pt x="46566" y="30178"/>
                </a:lnTo>
                <a:lnTo>
                  <a:pt x="46059" y="30165"/>
                </a:lnTo>
                <a:lnTo>
                  <a:pt x="45564" y="30152"/>
                </a:lnTo>
                <a:lnTo>
                  <a:pt x="45056" y="30152"/>
                </a:lnTo>
                <a:lnTo>
                  <a:pt x="44536" y="30165"/>
                </a:lnTo>
                <a:lnTo>
                  <a:pt x="44016" y="30203"/>
                </a:lnTo>
                <a:lnTo>
                  <a:pt x="43483" y="30241"/>
                </a:lnTo>
                <a:lnTo>
                  <a:pt x="42951" y="30305"/>
                </a:lnTo>
                <a:lnTo>
                  <a:pt x="42418" y="30381"/>
                </a:lnTo>
                <a:lnTo>
                  <a:pt x="41873" y="30482"/>
                </a:lnTo>
                <a:lnTo>
                  <a:pt x="41061" y="30622"/>
                </a:lnTo>
                <a:lnTo>
                  <a:pt x="40224" y="30787"/>
                </a:lnTo>
                <a:lnTo>
                  <a:pt x="39361" y="30977"/>
                </a:lnTo>
                <a:lnTo>
                  <a:pt x="38486" y="31180"/>
                </a:lnTo>
                <a:lnTo>
                  <a:pt x="36684" y="31624"/>
                </a:lnTo>
                <a:lnTo>
                  <a:pt x="34845" y="32068"/>
                </a:lnTo>
                <a:lnTo>
                  <a:pt x="33906" y="32283"/>
                </a:lnTo>
                <a:lnTo>
                  <a:pt x="32980" y="32486"/>
                </a:lnTo>
                <a:lnTo>
                  <a:pt x="32042" y="32689"/>
                </a:lnTo>
                <a:lnTo>
                  <a:pt x="31103" y="32854"/>
                </a:lnTo>
                <a:lnTo>
                  <a:pt x="30177" y="33019"/>
                </a:lnTo>
                <a:lnTo>
                  <a:pt x="29264" y="33146"/>
                </a:lnTo>
                <a:lnTo>
                  <a:pt x="28807" y="33197"/>
                </a:lnTo>
                <a:lnTo>
                  <a:pt x="28351" y="33247"/>
                </a:lnTo>
                <a:lnTo>
                  <a:pt x="27894" y="33285"/>
                </a:lnTo>
                <a:lnTo>
                  <a:pt x="27450" y="33311"/>
                </a:lnTo>
                <a:lnTo>
                  <a:pt x="27006" y="33336"/>
                </a:lnTo>
                <a:lnTo>
                  <a:pt x="26575" y="33349"/>
                </a:lnTo>
                <a:lnTo>
                  <a:pt x="26131" y="33349"/>
                </a:lnTo>
                <a:lnTo>
                  <a:pt x="25712" y="33336"/>
                </a:lnTo>
                <a:lnTo>
                  <a:pt x="25281" y="33311"/>
                </a:lnTo>
                <a:lnTo>
                  <a:pt x="24862" y="33285"/>
                </a:lnTo>
                <a:lnTo>
                  <a:pt x="24456" y="33235"/>
                </a:lnTo>
                <a:lnTo>
                  <a:pt x="24050" y="33171"/>
                </a:lnTo>
                <a:lnTo>
                  <a:pt x="23645" y="33095"/>
                </a:lnTo>
                <a:lnTo>
                  <a:pt x="23251" y="33019"/>
                </a:lnTo>
                <a:lnTo>
                  <a:pt x="22871" y="32918"/>
                </a:lnTo>
                <a:lnTo>
                  <a:pt x="22490" y="32791"/>
                </a:lnTo>
                <a:lnTo>
                  <a:pt x="22122" y="32664"/>
                </a:lnTo>
                <a:lnTo>
                  <a:pt x="21754" y="32524"/>
                </a:lnTo>
                <a:lnTo>
                  <a:pt x="21399" y="32359"/>
                </a:lnTo>
                <a:lnTo>
                  <a:pt x="21057" y="32169"/>
                </a:lnTo>
                <a:lnTo>
                  <a:pt x="20727" y="31979"/>
                </a:lnTo>
                <a:lnTo>
                  <a:pt x="20397" y="31763"/>
                </a:lnTo>
                <a:lnTo>
                  <a:pt x="20080" y="31522"/>
                </a:lnTo>
                <a:lnTo>
                  <a:pt x="19776" y="31269"/>
                </a:lnTo>
                <a:lnTo>
                  <a:pt x="19484" y="31002"/>
                </a:lnTo>
                <a:lnTo>
                  <a:pt x="19192" y="30710"/>
                </a:lnTo>
                <a:lnTo>
                  <a:pt x="18926" y="30393"/>
                </a:lnTo>
                <a:lnTo>
                  <a:pt x="18659" y="30064"/>
                </a:lnTo>
                <a:lnTo>
                  <a:pt x="18418" y="29708"/>
                </a:lnTo>
                <a:lnTo>
                  <a:pt x="18177" y="29328"/>
                </a:lnTo>
                <a:lnTo>
                  <a:pt x="17949" y="28922"/>
                </a:lnTo>
                <a:lnTo>
                  <a:pt x="17746" y="28503"/>
                </a:lnTo>
                <a:lnTo>
                  <a:pt x="17543" y="28059"/>
                </a:lnTo>
                <a:lnTo>
                  <a:pt x="17353" y="27590"/>
                </a:lnTo>
                <a:lnTo>
                  <a:pt x="17188" y="27095"/>
                </a:lnTo>
                <a:lnTo>
                  <a:pt x="17023" y="26575"/>
                </a:lnTo>
                <a:lnTo>
                  <a:pt x="16896" y="25979"/>
                </a:lnTo>
                <a:lnTo>
                  <a:pt x="16782" y="25383"/>
                </a:lnTo>
                <a:lnTo>
                  <a:pt x="16566" y="24178"/>
                </a:lnTo>
                <a:lnTo>
                  <a:pt x="16376" y="22985"/>
                </a:lnTo>
                <a:lnTo>
                  <a:pt x="16211" y="21793"/>
                </a:lnTo>
                <a:lnTo>
                  <a:pt x="15881" y="19421"/>
                </a:lnTo>
                <a:lnTo>
                  <a:pt x="15704" y="18254"/>
                </a:lnTo>
                <a:lnTo>
                  <a:pt x="15526" y="17087"/>
                </a:lnTo>
                <a:lnTo>
                  <a:pt x="15412" y="16504"/>
                </a:lnTo>
                <a:lnTo>
                  <a:pt x="15311" y="15920"/>
                </a:lnTo>
                <a:lnTo>
                  <a:pt x="15184" y="15349"/>
                </a:lnTo>
                <a:lnTo>
                  <a:pt x="15057" y="14766"/>
                </a:lnTo>
                <a:lnTo>
                  <a:pt x="14917" y="14195"/>
                </a:lnTo>
                <a:lnTo>
                  <a:pt x="14778" y="13637"/>
                </a:lnTo>
                <a:lnTo>
                  <a:pt x="14613" y="13066"/>
                </a:lnTo>
                <a:lnTo>
                  <a:pt x="14435" y="12508"/>
                </a:lnTo>
                <a:lnTo>
                  <a:pt x="14245" y="11937"/>
                </a:lnTo>
                <a:lnTo>
                  <a:pt x="14042" y="11392"/>
                </a:lnTo>
                <a:lnTo>
                  <a:pt x="13814" y="10833"/>
                </a:lnTo>
                <a:lnTo>
                  <a:pt x="13573" y="10288"/>
                </a:lnTo>
                <a:lnTo>
                  <a:pt x="13319" y="9743"/>
                </a:lnTo>
                <a:lnTo>
                  <a:pt x="13040" y="9197"/>
                </a:lnTo>
                <a:lnTo>
                  <a:pt x="12736" y="8652"/>
                </a:lnTo>
                <a:lnTo>
                  <a:pt x="12418" y="8119"/>
                </a:lnTo>
                <a:lnTo>
                  <a:pt x="12139" y="7713"/>
                </a:lnTo>
                <a:lnTo>
                  <a:pt x="11848" y="7320"/>
                </a:lnTo>
                <a:lnTo>
                  <a:pt x="11543" y="6927"/>
                </a:lnTo>
                <a:lnTo>
                  <a:pt x="11239" y="6546"/>
                </a:lnTo>
                <a:lnTo>
                  <a:pt x="10922" y="6178"/>
                </a:lnTo>
                <a:lnTo>
                  <a:pt x="10605" y="5823"/>
                </a:lnTo>
                <a:lnTo>
                  <a:pt x="10275" y="5468"/>
                </a:lnTo>
                <a:lnTo>
                  <a:pt x="9932" y="5125"/>
                </a:lnTo>
                <a:lnTo>
                  <a:pt x="9590" y="4796"/>
                </a:lnTo>
                <a:lnTo>
                  <a:pt x="9235" y="4478"/>
                </a:lnTo>
                <a:lnTo>
                  <a:pt x="8867" y="4161"/>
                </a:lnTo>
                <a:lnTo>
                  <a:pt x="8499" y="3870"/>
                </a:lnTo>
                <a:lnTo>
                  <a:pt x="8118" y="3578"/>
                </a:lnTo>
                <a:lnTo>
                  <a:pt x="7738" y="3286"/>
                </a:lnTo>
                <a:lnTo>
                  <a:pt x="7357" y="3020"/>
                </a:lnTo>
                <a:lnTo>
                  <a:pt x="6951" y="2766"/>
                </a:lnTo>
                <a:lnTo>
                  <a:pt x="6558" y="2512"/>
                </a:lnTo>
                <a:lnTo>
                  <a:pt x="6152" y="2271"/>
                </a:lnTo>
                <a:lnTo>
                  <a:pt x="5734" y="2043"/>
                </a:lnTo>
                <a:lnTo>
                  <a:pt x="5315" y="1815"/>
                </a:lnTo>
                <a:lnTo>
                  <a:pt x="4896" y="1612"/>
                </a:lnTo>
                <a:lnTo>
                  <a:pt x="4478" y="1409"/>
                </a:lnTo>
                <a:lnTo>
                  <a:pt x="4047" y="1218"/>
                </a:lnTo>
                <a:lnTo>
                  <a:pt x="3603" y="1041"/>
                </a:lnTo>
                <a:lnTo>
                  <a:pt x="3171" y="876"/>
                </a:lnTo>
                <a:lnTo>
                  <a:pt x="2727" y="724"/>
                </a:lnTo>
                <a:lnTo>
                  <a:pt x="2283" y="572"/>
                </a:lnTo>
                <a:lnTo>
                  <a:pt x="1827" y="432"/>
                </a:lnTo>
                <a:lnTo>
                  <a:pt x="1370" y="318"/>
                </a:lnTo>
                <a:lnTo>
                  <a:pt x="913" y="204"/>
                </a:lnTo>
                <a:lnTo>
                  <a:pt x="457" y="8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6"/>
          <p:cNvSpPr/>
          <p:nvPr/>
        </p:nvSpPr>
        <p:spPr>
          <a:xfrm flipH="1">
            <a:off x="2228210" y="-25"/>
            <a:ext cx="6915789" cy="5143552"/>
          </a:xfrm>
          <a:custGeom>
            <a:avLst/>
            <a:gdLst/>
            <a:ahLst/>
            <a:cxnLst/>
            <a:rect l="l" t="t" r="r" b="b"/>
            <a:pathLst>
              <a:path w="67217" h="49992" extrusionOk="0">
                <a:moveTo>
                  <a:pt x="0" y="1"/>
                </a:moveTo>
                <a:lnTo>
                  <a:pt x="0" y="49991"/>
                </a:lnTo>
                <a:lnTo>
                  <a:pt x="67217" y="49991"/>
                </a:lnTo>
                <a:lnTo>
                  <a:pt x="67128" y="49484"/>
                </a:lnTo>
                <a:lnTo>
                  <a:pt x="67026" y="48989"/>
                </a:lnTo>
                <a:lnTo>
                  <a:pt x="66900" y="48494"/>
                </a:lnTo>
                <a:lnTo>
                  <a:pt x="66760" y="48000"/>
                </a:lnTo>
                <a:lnTo>
                  <a:pt x="66595" y="47518"/>
                </a:lnTo>
                <a:lnTo>
                  <a:pt x="66418" y="47036"/>
                </a:lnTo>
                <a:lnTo>
                  <a:pt x="66215" y="46554"/>
                </a:lnTo>
                <a:lnTo>
                  <a:pt x="65999" y="46084"/>
                </a:lnTo>
                <a:lnTo>
                  <a:pt x="65530" y="45222"/>
                </a:lnTo>
                <a:lnTo>
                  <a:pt x="65035" y="44372"/>
                </a:lnTo>
                <a:lnTo>
                  <a:pt x="64528" y="43522"/>
                </a:lnTo>
                <a:lnTo>
                  <a:pt x="64020" y="42685"/>
                </a:lnTo>
                <a:lnTo>
                  <a:pt x="63475" y="41860"/>
                </a:lnTo>
                <a:lnTo>
                  <a:pt x="62929" y="41036"/>
                </a:lnTo>
                <a:lnTo>
                  <a:pt x="62358" y="40237"/>
                </a:lnTo>
                <a:lnTo>
                  <a:pt x="61775" y="39463"/>
                </a:lnTo>
                <a:lnTo>
                  <a:pt x="61179" y="38702"/>
                </a:lnTo>
                <a:lnTo>
                  <a:pt x="60557" y="37953"/>
                </a:lnTo>
                <a:lnTo>
                  <a:pt x="59923" y="37230"/>
                </a:lnTo>
                <a:lnTo>
                  <a:pt x="59593" y="36875"/>
                </a:lnTo>
                <a:lnTo>
                  <a:pt x="59263" y="36533"/>
                </a:lnTo>
                <a:lnTo>
                  <a:pt x="58934" y="36190"/>
                </a:lnTo>
                <a:lnTo>
                  <a:pt x="58591" y="35860"/>
                </a:lnTo>
                <a:lnTo>
                  <a:pt x="58249" y="35543"/>
                </a:lnTo>
                <a:lnTo>
                  <a:pt x="57906" y="35226"/>
                </a:lnTo>
                <a:lnTo>
                  <a:pt x="57551" y="34909"/>
                </a:lnTo>
                <a:lnTo>
                  <a:pt x="57196" y="34605"/>
                </a:lnTo>
                <a:lnTo>
                  <a:pt x="56828" y="34313"/>
                </a:lnTo>
                <a:lnTo>
                  <a:pt x="56460" y="34021"/>
                </a:lnTo>
                <a:lnTo>
                  <a:pt x="56092" y="33742"/>
                </a:lnTo>
                <a:lnTo>
                  <a:pt x="55712" y="33476"/>
                </a:lnTo>
                <a:lnTo>
                  <a:pt x="55331" y="33222"/>
                </a:lnTo>
                <a:lnTo>
                  <a:pt x="54938" y="32968"/>
                </a:lnTo>
                <a:lnTo>
                  <a:pt x="54545" y="32715"/>
                </a:lnTo>
                <a:lnTo>
                  <a:pt x="54151" y="32486"/>
                </a:lnTo>
                <a:lnTo>
                  <a:pt x="53745" y="32258"/>
                </a:lnTo>
                <a:lnTo>
                  <a:pt x="53340" y="32055"/>
                </a:lnTo>
                <a:lnTo>
                  <a:pt x="52921" y="31839"/>
                </a:lnTo>
                <a:lnTo>
                  <a:pt x="52502" y="31649"/>
                </a:lnTo>
                <a:lnTo>
                  <a:pt x="52084" y="31472"/>
                </a:lnTo>
                <a:lnTo>
                  <a:pt x="51652" y="31294"/>
                </a:lnTo>
                <a:lnTo>
                  <a:pt x="51221" y="31142"/>
                </a:lnTo>
                <a:lnTo>
                  <a:pt x="50777" y="30990"/>
                </a:lnTo>
                <a:lnTo>
                  <a:pt x="50333" y="30850"/>
                </a:lnTo>
                <a:lnTo>
                  <a:pt x="49877" y="30723"/>
                </a:lnTo>
                <a:lnTo>
                  <a:pt x="49420" y="30609"/>
                </a:lnTo>
                <a:lnTo>
                  <a:pt x="48963" y="30508"/>
                </a:lnTo>
                <a:lnTo>
                  <a:pt x="48494" y="30419"/>
                </a:lnTo>
                <a:lnTo>
                  <a:pt x="48012" y="30343"/>
                </a:lnTo>
                <a:lnTo>
                  <a:pt x="47543" y="30267"/>
                </a:lnTo>
                <a:lnTo>
                  <a:pt x="47048" y="30216"/>
                </a:lnTo>
                <a:lnTo>
                  <a:pt x="46566" y="30178"/>
                </a:lnTo>
                <a:lnTo>
                  <a:pt x="46059" y="30165"/>
                </a:lnTo>
                <a:lnTo>
                  <a:pt x="45564" y="30152"/>
                </a:lnTo>
                <a:lnTo>
                  <a:pt x="45056" y="30152"/>
                </a:lnTo>
                <a:lnTo>
                  <a:pt x="44536" y="30165"/>
                </a:lnTo>
                <a:lnTo>
                  <a:pt x="44016" y="30203"/>
                </a:lnTo>
                <a:lnTo>
                  <a:pt x="43483" y="30241"/>
                </a:lnTo>
                <a:lnTo>
                  <a:pt x="42951" y="30305"/>
                </a:lnTo>
                <a:lnTo>
                  <a:pt x="42418" y="30381"/>
                </a:lnTo>
                <a:lnTo>
                  <a:pt x="41873" y="30482"/>
                </a:lnTo>
                <a:lnTo>
                  <a:pt x="41061" y="30622"/>
                </a:lnTo>
                <a:lnTo>
                  <a:pt x="40224" y="30787"/>
                </a:lnTo>
                <a:lnTo>
                  <a:pt x="39361" y="30977"/>
                </a:lnTo>
                <a:lnTo>
                  <a:pt x="38486" y="31180"/>
                </a:lnTo>
                <a:lnTo>
                  <a:pt x="36684" y="31624"/>
                </a:lnTo>
                <a:lnTo>
                  <a:pt x="34845" y="32068"/>
                </a:lnTo>
                <a:lnTo>
                  <a:pt x="33906" y="32283"/>
                </a:lnTo>
                <a:lnTo>
                  <a:pt x="32980" y="32486"/>
                </a:lnTo>
                <a:lnTo>
                  <a:pt x="32042" y="32689"/>
                </a:lnTo>
                <a:lnTo>
                  <a:pt x="31103" y="32854"/>
                </a:lnTo>
                <a:lnTo>
                  <a:pt x="30177" y="33019"/>
                </a:lnTo>
                <a:lnTo>
                  <a:pt x="29264" y="33146"/>
                </a:lnTo>
                <a:lnTo>
                  <a:pt x="28807" y="33197"/>
                </a:lnTo>
                <a:lnTo>
                  <a:pt x="28351" y="33247"/>
                </a:lnTo>
                <a:lnTo>
                  <a:pt x="27894" y="33285"/>
                </a:lnTo>
                <a:lnTo>
                  <a:pt x="27450" y="33311"/>
                </a:lnTo>
                <a:lnTo>
                  <a:pt x="27006" y="33336"/>
                </a:lnTo>
                <a:lnTo>
                  <a:pt x="26575" y="33349"/>
                </a:lnTo>
                <a:lnTo>
                  <a:pt x="26131" y="33349"/>
                </a:lnTo>
                <a:lnTo>
                  <a:pt x="25712" y="33336"/>
                </a:lnTo>
                <a:lnTo>
                  <a:pt x="25281" y="33311"/>
                </a:lnTo>
                <a:lnTo>
                  <a:pt x="24862" y="33285"/>
                </a:lnTo>
                <a:lnTo>
                  <a:pt x="24456" y="33235"/>
                </a:lnTo>
                <a:lnTo>
                  <a:pt x="24050" y="33171"/>
                </a:lnTo>
                <a:lnTo>
                  <a:pt x="23645" y="33095"/>
                </a:lnTo>
                <a:lnTo>
                  <a:pt x="23251" y="33019"/>
                </a:lnTo>
                <a:lnTo>
                  <a:pt x="22871" y="32918"/>
                </a:lnTo>
                <a:lnTo>
                  <a:pt x="22490" y="32791"/>
                </a:lnTo>
                <a:lnTo>
                  <a:pt x="22122" y="32664"/>
                </a:lnTo>
                <a:lnTo>
                  <a:pt x="21754" y="32524"/>
                </a:lnTo>
                <a:lnTo>
                  <a:pt x="21399" y="32359"/>
                </a:lnTo>
                <a:lnTo>
                  <a:pt x="21057" y="32169"/>
                </a:lnTo>
                <a:lnTo>
                  <a:pt x="20727" y="31979"/>
                </a:lnTo>
                <a:lnTo>
                  <a:pt x="20397" y="31763"/>
                </a:lnTo>
                <a:lnTo>
                  <a:pt x="20080" y="31522"/>
                </a:lnTo>
                <a:lnTo>
                  <a:pt x="19776" y="31269"/>
                </a:lnTo>
                <a:lnTo>
                  <a:pt x="19484" y="31002"/>
                </a:lnTo>
                <a:lnTo>
                  <a:pt x="19192" y="30710"/>
                </a:lnTo>
                <a:lnTo>
                  <a:pt x="18926" y="30393"/>
                </a:lnTo>
                <a:lnTo>
                  <a:pt x="18659" y="30064"/>
                </a:lnTo>
                <a:lnTo>
                  <a:pt x="18418" y="29708"/>
                </a:lnTo>
                <a:lnTo>
                  <a:pt x="18177" y="29328"/>
                </a:lnTo>
                <a:lnTo>
                  <a:pt x="17949" y="28922"/>
                </a:lnTo>
                <a:lnTo>
                  <a:pt x="17746" y="28503"/>
                </a:lnTo>
                <a:lnTo>
                  <a:pt x="17543" y="28059"/>
                </a:lnTo>
                <a:lnTo>
                  <a:pt x="17353" y="27590"/>
                </a:lnTo>
                <a:lnTo>
                  <a:pt x="17188" y="27095"/>
                </a:lnTo>
                <a:lnTo>
                  <a:pt x="17023" y="26575"/>
                </a:lnTo>
                <a:lnTo>
                  <a:pt x="16896" y="25979"/>
                </a:lnTo>
                <a:lnTo>
                  <a:pt x="16782" y="25383"/>
                </a:lnTo>
                <a:lnTo>
                  <a:pt x="16566" y="24178"/>
                </a:lnTo>
                <a:lnTo>
                  <a:pt x="16376" y="22985"/>
                </a:lnTo>
                <a:lnTo>
                  <a:pt x="16211" y="21793"/>
                </a:lnTo>
                <a:lnTo>
                  <a:pt x="15881" y="19421"/>
                </a:lnTo>
                <a:lnTo>
                  <a:pt x="15704" y="18254"/>
                </a:lnTo>
                <a:lnTo>
                  <a:pt x="15526" y="17087"/>
                </a:lnTo>
                <a:lnTo>
                  <a:pt x="15412" y="16504"/>
                </a:lnTo>
                <a:lnTo>
                  <a:pt x="15311" y="15920"/>
                </a:lnTo>
                <a:lnTo>
                  <a:pt x="15184" y="15349"/>
                </a:lnTo>
                <a:lnTo>
                  <a:pt x="15057" y="14766"/>
                </a:lnTo>
                <a:lnTo>
                  <a:pt x="14917" y="14195"/>
                </a:lnTo>
                <a:lnTo>
                  <a:pt x="14778" y="13637"/>
                </a:lnTo>
                <a:lnTo>
                  <a:pt x="14613" y="13066"/>
                </a:lnTo>
                <a:lnTo>
                  <a:pt x="14435" y="12508"/>
                </a:lnTo>
                <a:lnTo>
                  <a:pt x="14245" y="11937"/>
                </a:lnTo>
                <a:lnTo>
                  <a:pt x="14042" y="11392"/>
                </a:lnTo>
                <a:lnTo>
                  <a:pt x="13814" y="10833"/>
                </a:lnTo>
                <a:lnTo>
                  <a:pt x="13573" y="10288"/>
                </a:lnTo>
                <a:lnTo>
                  <a:pt x="13319" y="9743"/>
                </a:lnTo>
                <a:lnTo>
                  <a:pt x="13040" y="9197"/>
                </a:lnTo>
                <a:lnTo>
                  <a:pt x="12736" y="8652"/>
                </a:lnTo>
                <a:lnTo>
                  <a:pt x="12418" y="8119"/>
                </a:lnTo>
                <a:lnTo>
                  <a:pt x="12139" y="7713"/>
                </a:lnTo>
                <a:lnTo>
                  <a:pt x="11848" y="7320"/>
                </a:lnTo>
                <a:lnTo>
                  <a:pt x="11543" y="6927"/>
                </a:lnTo>
                <a:lnTo>
                  <a:pt x="11239" y="6546"/>
                </a:lnTo>
                <a:lnTo>
                  <a:pt x="10922" y="6178"/>
                </a:lnTo>
                <a:lnTo>
                  <a:pt x="10605" y="5823"/>
                </a:lnTo>
                <a:lnTo>
                  <a:pt x="10275" y="5468"/>
                </a:lnTo>
                <a:lnTo>
                  <a:pt x="9932" y="5125"/>
                </a:lnTo>
                <a:lnTo>
                  <a:pt x="9590" y="4796"/>
                </a:lnTo>
                <a:lnTo>
                  <a:pt x="9235" y="4478"/>
                </a:lnTo>
                <a:lnTo>
                  <a:pt x="8867" y="4161"/>
                </a:lnTo>
                <a:lnTo>
                  <a:pt x="8499" y="3870"/>
                </a:lnTo>
                <a:lnTo>
                  <a:pt x="8118" y="3578"/>
                </a:lnTo>
                <a:lnTo>
                  <a:pt x="7738" y="3286"/>
                </a:lnTo>
                <a:lnTo>
                  <a:pt x="7357" y="3020"/>
                </a:lnTo>
                <a:lnTo>
                  <a:pt x="6951" y="2766"/>
                </a:lnTo>
                <a:lnTo>
                  <a:pt x="6558" y="2512"/>
                </a:lnTo>
                <a:lnTo>
                  <a:pt x="6152" y="2271"/>
                </a:lnTo>
                <a:lnTo>
                  <a:pt x="5734" y="2043"/>
                </a:lnTo>
                <a:lnTo>
                  <a:pt x="5315" y="1815"/>
                </a:lnTo>
                <a:lnTo>
                  <a:pt x="4896" y="1612"/>
                </a:lnTo>
                <a:lnTo>
                  <a:pt x="4478" y="1409"/>
                </a:lnTo>
                <a:lnTo>
                  <a:pt x="4047" y="1218"/>
                </a:lnTo>
                <a:lnTo>
                  <a:pt x="3603" y="1041"/>
                </a:lnTo>
                <a:lnTo>
                  <a:pt x="3171" y="876"/>
                </a:lnTo>
                <a:lnTo>
                  <a:pt x="2727" y="724"/>
                </a:lnTo>
                <a:lnTo>
                  <a:pt x="2283" y="572"/>
                </a:lnTo>
                <a:lnTo>
                  <a:pt x="1827" y="432"/>
                </a:lnTo>
                <a:lnTo>
                  <a:pt x="1370" y="318"/>
                </a:lnTo>
                <a:lnTo>
                  <a:pt x="913" y="204"/>
                </a:lnTo>
                <a:lnTo>
                  <a:pt x="457" y="8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7_1_1">
    <p:bg>
      <p:bgPr>
        <a:solidFill>
          <a:schemeClr val="accent3"/>
        </a:solidFill>
        <a:effectLst/>
      </p:bgPr>
    </p:bg>
    <p:spTree>
      <p:nvGrpSpPr>
        <p:cNvPr id="1" name="Shape 175"/>
        <p:cNvGrpSpPr/>
        <p:nvPr/>
      </p:nvGrpSpPr>
      <p:grpSpPr>
        <a:xfrm>
          <a:off x="0" y="0"/>
          <a:ext cx="0" cy="0"/>
          <a:chOff x="0" y="0"/>
          <a:chExt cx="0" cy="0"/>
        </a:xfrm>
      </p:grpSpPr>
      <p:sp>
        <p:nvSpPr>
          <p:cNvPr id="176" name="Google Shape;176;p27"/>
          <p:cNvSpPr/>
          <p:nvPr/>
        </p:nvSpPr>
        <p:spPr>
          <a:xfrm rot="10800000" flipH="1">
            <a:off x="5411355" y="-807725"/>
            <a:ext cx="5657624" cy="406522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7"/>
          <p:cNvSpPr/>
          <p:nvPr/>
        </p:nvSpPr>
        <p:spPr>
          <a:xfrm flipH="1">
            <a:off x="-253" y="0"/>
            <a:ext cx="7158394" cy="5143473"/>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2" y="2577429"/>
            <a:ext cx="3450249" cy="2566089"/>
          </a:xfrm>
          <a:custGeom>
            <a:avLst/>
            <a:gdLst/>
            <a:ahLst/>
            <a:cxnLst/>
            <a:rect l="l" t="t" r="r" b="b"/>
            <a:pathLst>
              <a:path w="67217" h="49992" extrusionOk="0">
                <a:moveTo>
                  <a:pt x="0" y="1"/>
                </a:moveTo>
                <a:lnTo>
                  <a:pt x="0" y="49991"/>
                </a:lnTo>
                <a:lnTo>
                  <a:pt x="67217" y="49991"/>
                </a:lnTo>
                <a:lnTo>
                  <a:pt x="67128" y="49484"/>
                </a:lnTo>
                <a:lnTo>
                  <a:pt x="67026" y="48989"/>
                </a:lnTo>
                <a:lnTo>
                  <a:pt x="66900" y="48494"/>
                </a:lnTo>
                <a:lnTo>
                  <a:pt x="66760" y="48000"/>
                </a:lnTo>
                <a:lnTo>
                  <a:pt x="66595" y="47518"/>
                </a:lnTo>
                <a:lnTo>
                  <a:pt x="66418" y="47036"/>
                </a:lnTo>
                <a:lnTo>
                  <a:pt x="66215" y="46554"/>
                </a:lnTo>
                <a:lnTo>
                  <a:pt x="65999" y="46084"/>
                </a:lnTo>
                <a:lnTo>
                  <a:pt x="65530" y="45222"/>
                </a:lnTo>
                <a:lnTo>
                  <a:pt x="65035" y="44372"/>
                </a:lnTo>
                <a:lnTo>
                  <a:pt x="64528" y="43522"/>
                </a:lnTo>
                <a:lnTo>
                  <a:pt x="64020" y="42685"/>
                </a:lnTo>
                <a:lnTo>
                  <a:pt x="63475" y="41860"/>
                </a:lnTo>
                <a:lnTo>
                  <a:pt x="62929" y="41036"/>
                </a:lnTo>
                <a:lnTo>
                  <a:pt x="62358" y="40237"/>
                </a:lnTo>
                <a:lnTo>
                  <a:pt x="61775" y="39463"/>
                </a:lnTo>
                <a:lnTo>
                  <a:pt x="61179" y="38702"/>
                </a:lnTo>
                <a:lnTo>
                  <a:pt x="60557" y="37953"/>
                </a:lnTo>
                <a:lnTo>
                  <a:pt x="59923" y="37230"/>
                </a:lnTo>
                <a:lnTo>
                  <a:pt x="59593" y="36875"/>
                </a:lnTo>
                <a:lnTo>
                  <a:pt x="59263" y="36533"/>
                </a:lnTo>
                <a:lnTo>
                  <a:pt x="58934" y="36190"/>
                </a:lnTo>
                <a:lnTo>
                  <a:pt x="58591" y="35860"/>
                </a:lnTo>
                <a:lnTo>
                  <a:pt x="58249" y="35543"/>
                </a:lnTo>
                <a:lnTo>
                  <a:pt x="57906" y="35226"/>
                </a:lnTo>
                <a:lnTo>
                  <a:pt x="57551" y="34909"/>
                </a:lnTo>
                <a:lnTo>
                  <a:pt x="57196" y="34605"/>
                </a:lnTo>
                <a:lnTo>
                  <a:pt x="56828" y="34313"/>
                </a:lnTo>
                <a:lnTo>
                  <a:pt x="56460" y="34021"/>
                </a:lnTo>
                <a:lnTo>
                  <a:pt x="56092" y="33742"/>
                </a:lnTo>
                <a:lnTo>
                  <a:pt x="55712" y="33476"/>
                </a:lnTo>
                <a:lnTo>
                  <a:pt x="55331" y="33222"/>
                </a:lnTo>
                <a:lnTo>
                  <a:pt x="54938" y="32968"/>
                </a:lnTo>
                <a:lnTo>
                  <a:pt x="54545" y="32715"/>
                </a:lnTo>
                <a:lnTo>
                  <a:pt x="54151" y="32486"/>
                </a:lnTo>
                <a:lnTo>
                  <a:pt x="53745" y="32258"/>
                </a:lnTo>
                <a:lnTo>
                  <a:pt x="53340" y="32055"/>
                </a:lnTo>
                <a:lnTo>
                  <a:pt x="52921" y="31839"/>
                </a:lnTo>
                <a:lnTo>
                  <a:pt x="52502" y="31649"/>
                </a:lnTo>
                <a:lnTo>
                  <a:pt x="52084" y="31472"/>
                </a:lnTo>
                <a:lnTo>
                  <a:pt x="51652" y="31294"/>
                </a:lnTo>
                <a:lnTo>
                  <a:pt x="51221" y="31142"/>
                </a:lnTo>
                <a:lnTo>
                  <a:pt x="50777" y="30990"/>
                </a:lnTo>
                <a:lnTo>
                  <a:pt x="50333" y="30850"/>
                </a:lnTo>
                <a:lnTo>
                  <a:pt x="49877" y="30723"/>
                </a:lnTo>
                <a:lnTo>
                  <a:pt x="49420" y="30609"/>
                </a:lnTo>
                <a:lnTo>
                  <a:pt x="48963" y="30508"/>
                </a:lnTo>
                <a:lnTo>
                  <a:pt x="48494" y="30419"/>
                </a:lnTo>
                <a:lnTo>
                  <a:pt x="48012" y="30343"/>
                </a:lnTo>
                <a:lnTo>
                  <a:pt x="47543" y="30267"/>
                </a:lnTo>
                <a:lnTo>
                  <a:pt x="47048" y="30216"/>
                </a:lnTo>
                <a:lnTo>
                  <a:pt x="46566" y="30178"/>
                </a:lnTo>
                <a:lnTo>
                  <a:pt x="46059" y="30165"/>
                </a:lnTo>
                <a:lnTo>
                  <a:pt x="45564" y="30152"/>
                </a:lnTo>
                <a:lnTo>
                  <a:pt x="45056" y="30152"/>
                </a:lnTo>
                <a:lnTo>
                  <a:pt x="44536" y="30165"/>
                </a:lnTo>
                <a:lnTo>
                  <a:pt x="44016" y="30203"/>
                </a:lnTo>
                <a:lnTo>
                  <a:pt x="43483" y="30241"/>
                </a:lnTo>
                <a:lnTo>
                  <a:pt x="42951" y="30305"/>
                </a:lnTo>
                <a:lnTo>
                  <a:pt x="42418" y="30381"/>
                </a:lnTo>
                <a:lnTo>
                  <a:pt x="41873" y="30482"/>
                </a:lnTo>
                <a:lnTo>
                  <a:pt x="41061" y="30622"/>
                </a:lnTo>
                <a:lnTo>
                  <a:pt x="40224" y="30787"/>
                </a:lnTo>
                <a:lnTo>
                  <a:pt x="39361" y="30977"/>
                </a:lnTo>
                <a:lnTo>
                  <a:pt x="38486" y="31180"/>
                </a:lnTo>
                <a:lnTo>
                  <a:pt x="36684" y="31624"/>
                </a:lnTo>
                <a:lnTo>
                  <a:pt x="34845" y="32068"/>
                </a:lnTo>
                <a:lnTo>
                  <a:pt x="33906" y="32283"/>
                </a:lnTo>
                <a:lnTo>
                  <a:pt x="32980" y="32486"/>
                </a:lnTo>
                <a:lnTo>
                  <a:pt x="32042" y="32689"/>
                </a:lnTo>
                <a:lnTo>
                  <a:pt x="31103" y="32854"/>
                </a:lnTo>
                <a:lnTo>
                  <a:pt x="30177" y="33019"/>
                </a:lnTo>
                <a:lnTo>
                  <a:pt x="29264" y="33146"/>
                </a:lnTo>
                <a:lnTo>
                  <a:pt x="28807" y="33197"/>
                </a:lnTo>
                <a:lnTo>
                  <a:pt x="28351" y="33247"/>
                </a:lnTo>
                <a:lnTo>
                  <a:pt x="27894" y="33285"/>
                </a:lnTo>
                <a:lnTo>
                  <a:pt x="27450" y="33311"/>
                </a:lnTo>
                <a:lnTo>
                  <a:pt x="27006" y="33336"/>
                </a:lnTo>
                <a:lnTo>
                  <a:pt x="26575" y="33349"/>
                </a:lnTo>
                <a:lnTo>
                  <a:pt x="26131" y="33349"/>
                </a:lnTo>
                <a:lnTo>
                  <a:pt x="25712" y="33336"/>
                </a:lnTo>
                <a:lnTo>
                  <a:pt x="25281" y="33311"/>
                </a:lnTo>
                <a:lnTo>
                  <a:pt x="24862" y="33285"/>
                </a:lnTo>
                <a:lnTo>
                  <a:pt x="24456" y="33235"/>
                </a:lnTo>
                <a:lnTo>
                  <a:pt x="24050" y="33171"/>
                </a:lnTo>
                <a:lnTo>
                  <a:pt x="23645" y="33095"/>
                </a:lnTo>
                <a:lnTo>
                  <a:pt x="23251" y="33019"/>
                </a:lnTo>
                <a:lnTo>
                  <a:pt x="22871" y="32918"/>
                </a:lnTo>
                <a:lnTo>
                  <a:pt x="22490" y="32791"/>
                </a:lnTo>
                <a:lnTo>
                  <a:pt x="22122" y="32664"/>
                </a:lnTo>
                <a:lnTo>
                  <a:pt x="21754" y="32524"/>
                </a:lnTo>
                <a:lnTo>
                  <a:pt x="21399" y="32359"/>
                </a:lnTo>
                <a:lnTo>
                  <a:pt x="21057" y="32169"/>
                </a:lnTo>
                <a:lnTo>
                  <a:pt x="20727" y="31979"/>
                </a:lnTo>
                <a:lnTo>
                  <a:pt x="20397" y="31763"/>
                </a:lnTo>
                <a:lnTo>
                  <a:pt x="20080" y="31522"/>
                </a:lnTo>
                <a:lnTo>
                  <a:pt x="19776" y="31269"/>
                </a:lnTo>
                <a:lnTo>
                  <a:pt x="19484" y="31002"/>
                </a:lnTo>
                <a:lnTo>
                  <a:pt x="19192" y="30710"/>
                </a:lnTo>
                <a:lnTo>
                  <a:pt x="18926" y="30393"/>
                </a:lnTo>
                <a:lnTo>
                  <a:pt x="18659" y="30064"/>
                </a:lnTo>
                <a:lnTo>
                  <a:pt x="18418" y="29708"/>
                </a:lnTo>
                <a:lnTo>
                  <a:pt x="18177" y="29328"/>
                </a:lnTo>
                <a:lnTo>
                  <a:pt x="17949" y="28922"/>
                </a:lnTo>
                <a:lnTo>
                  <a:pt x="17746" y="28503"/>
                </a:lnTo>
                <a:lnTo>
                  <a:pt x="17543" y="28059"/>
                </a:lnTo>
                <a:lnTo>
                  <a:pt x="17353" y="27590"/>
                </a:lnTo>
                <a:lnTo>
                  <a:pt x="17188" y="27095"/>
                </a:lnTo>
                <a:lnTo>
                  <a:pt x="17023" y="26575"/>
                </a:lnTo>
                <a:lnTo>
                  <a:pt x="16896" y="25979"/>
                </a:lnTo>
                <a:lnTo>
                  <a:pt x="16782" y="25383"/>
                </a:lnTo>
                <a:lnTo>
                  <a:pt x="16566" y="24178"/>
                </a:lnTo>
                <a:lnTo>
                  <a:pt x="16376" y="22985"/>
                </a:lnTo>
                <a:lnTo>
                  <a:pt x="16211" y="21793"/>
                </a:lnTo>
                <a:lnTo>
                  <a:pt x="15881" y="19421"/>
                </a:lnTo>
                <a:lnTo>
                  <a:pt x="15704" y="18254"/>
                </a:lnTo>
                <a:lnTo>
                  <a:pt x="15526" y="17087"/>
                </a:lnTo>
                <a:lnTo>
                  <a:pt x="15412" y="16504"/>
                </a:lnTo>
                <a:lnTo>
                  <a:pt x="15311" y="15920"/>
                </a:lnTo>
                <a:lnTo>
                  <a:pt x="15184" y="15349"/>
                </a:lnTo>
                <a:lnTo>
                  <a:pt x="15057" y="14766"/>
                </a:lnTo>
                <a:lnTo>
                  <a:pt x="14917" y="14195"/>
                </a:lnTo>
                <a:lnTo>
                  <a:pt x="14778" y="13637"/>
                </a:lnTo>
                <a:lnTo>
                  <a:pt x="14613" y="13066"/>
                </a:lnTo>
                <a:lnTo>
                  <a:pt x="14435" y="12508"/>
                </a:lnTo>
                <a:lnTo>
                  <a:pt x="14245" y="11937"/>
                </a:lnTo>
                <a:lnTo>
                  <a:pt x="14042" y="11392"/>
                </a:lnTo>
                <a:lnTo>
                  <a:pt x="13814" y="10833"/>
                </a:lnTo>
                <a:lnTo>
                  <a:pt x="13573" y="10288"/>
                </a:lnTo>
                <a:lnTo>
                  <a:pt x="13319" y="9743"/>
                </a:lnTo>
                <a:lnTo>
                  <a:pt x="13040" y="9197"/>
                </a:lnTo>
                <a:lnTo>
                  <a:pt x="12736" y="8652"/>
                </a:lnTo>
                <a:lnTo>
                  <a:pt x="12418" y="8119"/>
                </a:lnTo>
                <a:lnTo>
                  <a:pt x="12139" y="7713"/>
                </a:lnTo>
                <a:lnTo>
                  <a:pt x="11848" y="7320"/>
                </a:lnTo>
                <a:lnTo>
                  <a:pt x="11543" y="6927"/>
                </a:lnTo>
                <a:lnTo>
                  <a:pt x="11239" y="6546"/>
                </a:lnTo>
                <a:lnTo>
                  <a:pt x="10922" y="6178"/>
                </a:lnTo>
                <a:lnTo>
                  <a:pt x="10605" y="5823"/>
                </a:lnTo>
                <a:lnTo>
                  <a:pt x="10275" y="5468"/>
                </a:lnTo>
                <a:lnTo>
                  <a:pt x="9932" y="5125"/>
                </a:lnTo>
                <a:lnTo>
                  <a:pt x="9590" y="4796"/>
                </a:lnTo>
                <a:lnTo>
                  <a:pt x="9235" y="4478"/>
                </a:lnTo>
                <a:lnTo>
                  <a:pt x="8867" y="4161"/>
                </a:lnTo>
                <a:lnTo>
                  <a:pt x="8499" y="3870"/>
                </a:lnTo>
                <a:lnTo>
                  <a:pt x="8118" y="3578"/>
                </a:lnTo>
                <a:lnTo>
                  <a:pt x="7738" y="3286"/>
                </a:lnTo>
                <a:lnTo>
                  <a:pt x="7357" y="3020"/>
                </a:lnTo>
                <a:lnTo>
                  <a:pt x="6951" y="2766"/>
                </a:lnTo>
                <a:lnTo>
                  <a:pt x="6558" y="2512"/>
                </a:lnTo>
                <a:lnTo>
                  <a:pt x="6152" y="2271"/>
                </a:lnTo>
                <a:lnTo>
                  <a:pt x="5734" y="2043"/>
                </a:lnTo>
                <a:lnTo>
                  <a:pt x="5315" y="1815"/>
                </a:lnTo>
                <a:lnTo>
                  <a:pt x="4896" y="1612"/>
                </a:lnTo>
                <a:lnTo>
                  <a:pt x="4478" y="1409"/>
                </a:lnTo>
                <a:lnTo>
                  <a:pt x="4047" y="1218"/>
                </a:lnTo>
                <a:lnTo>
                  <a:pt x="3603" y="1041"/>
                </a:lnTo>
                <a:lnTo>
                  <a:pt x="3171" y="876"/>
                </a:lnTo>
                <a:lnTo>
                  <a:pt x="2727" y="724"/>
                </a:lnTo>
                <a:lnTo>
                  <a:pt x="2283" y="572"/>
                </a:lnTo>
                <a:lnTo>
                  <a:pt x="1827" y="432"/>
                </a:lnTo>
                <a:lnTo>
                  <a:pt x="1370" y="318"/>
                </a:lnTo>
                <a:lnTo>
                  <a:pt x="913" y="204"/>
                </a:lnTo>
                <a:lnTo>
                  <a:pt x="457" y="8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3576350" y="-503000"/>
            <a:ext cx="5567642" cy="5646629"/>
          </a:xfrm>
          <a:custGeom>
            <a:avLst/>
            <a:gdLst/>
            <a:ahLst/>
            <a:cxnLst/>
            <a:rect l="l" t="t" r="r" b="b"/>
            <a:pathLst>
              <a:path w="135055" h="136971" extrusionOk="0">
                <a:moveTo>
                  <a:pt x="1510" y="0"/>
                </a:moveTo>
                <a:lnTo>
                  <a:pt x="1294" y="419"/>
                </a:lnTo>
                <a:lnTo>
                  <a:pt x="1104" y="838"/>
                </a:lnTo>
                <a:lnTo>
                  <a:pt x="926" y="1282"/>
                </a:lnTo>
                <a:lnTo>
                  <a:pt x="761" y="1725"/>
                </a:lnTo>
                <a:lnTo>
                  <a:pt x="622" y="2182"/>
                </a:lnTo>
                <a:lnTo>
                  <a:pt x="495" y="2651"/>
                </a:lnTo>
                <a:lnTo>
                  <a:pt x="381" y="3134"/>
                </a:lnTo>
                <a:lnTo>
                  <a:pt x="292" y="3616"/>
                </a:lnTo>
                <a:lnTo>
                  <a:pt x="203" y="4110"/>
                </a:lnTo>
                <a:lnTo>
                  <a:pt x="140" y="4618"/>
                </a:lnTo>
                <a:lnTo>
                  <a:pt x="89" y="5112"/>
                </a:lnTo>
                <a:lnTo>
                  <a:pt x="51" y="5632"/>
                </a:lnTo>
                <a:lnTo>
                  <a:pt x="26" y="6140"/>
                </a:lnTo>
                <a:lnTo>
                  <a:pt x="13" y="6660"/>
                </a:lnTo>
                <a:lnTo>
                  <a:pt x="0" y="7180"/>
                </a:lnTo>
                <a:lnTo>
                  <a:pt x="13" y="7700"/>
                </a:lnTo>
                <a:lnTo>
                  <a:pt x="26" y="8220"/>
                </a:lnTo>
                <a:lnTo>
                  <a:pt x="51" y="8753"/>
                </a:lnTo>
                <a:lnTo>
                  <a:pt x="76" y="9273"/>
                </a:lnTo>
                <a:lnTo>
                  <a:pt x="114" y="9793"/>
                </a:lnTo>
                <a:lnTo>
                  <a:pt x="216" y="10820"/>
                </a:lnTo>
                <a:lnTo>
                  <a:pt x="330" y="11835"/>
                </a:lnTo>
                <a:lnTo>
                  <a:pt x="470" y="12837"/>
                </a:lnTo>
                <a:lnTo>
                  <a:pt x="622" y="13801"/>
                </a:lnTo>
                <a:lnTo>
                  <a:pt x="774" y="14727"/>
                </a:lnTo>
                <a:lnTo>
                  <a:pt x="926" y="15615"/>
                </a:lnTo>
                <a:lnTo>
                  <a:pt x="1040" y="16224"/>
                </a:lnTo>
                <a:lnTo>
                  <a:pt x="1180" y="16833"/>
                </a:lnTo>
                <a:lnTo>
                  <a:pt x="1332" y="17429"/>
                </a:lnTo>
                <a:lnTo>
                  <a:pt x="1497" y="18025"/>
                </a:lnTo>
                <a:lnTo>
                  <a:pt x="1675" y="18609"/>
                </a:lnTo>
                <a:lnTo>
                  <a:pt x="1878" y="19180"/>
                </a:lnTo>
                <a:lnTo>
                  <a:pt x="2093" y="19751"/>
                </a:lnTo>
                <a:lnTo>
                  <a:pt x="2321" y="20321"/>
                </a:lnTo>
                <a:lnTo>
                  <a:pt x="2575" y="20879"/>
                </a:lnTo>
                <a:lnTo>
                  <a:pt x="2829" y="21425"/>
                </a:lnTo>
                <a:lnTo>
                  <a:pt x="3108" y="21970"/>
                </a:lnTo>
                <a:lnTo>
                  <a:pt x="3400" y="22503"/>
                </a:lnTo>
                <a:lnTo>
                  <a:pt x="3704" y="23023"/>
                </a:lnTo>
                <a:lnTo>
                  <a:pt x="4034" y="23531"/>
                </a:lnTo>
                <a:lnTo>
                  <a:pt x="4364" y="24038"/>
                </a:lnTo>
                <a:lnTo>
                  <a:pt x="4706" y="24533"/>
                </a:lnTo>
                <a:lnTo>
                  <a:pt x="5074" y="25027"/>
                </a:lnTo>
                <a:lnTo>
                  <a:pt x="5442" y="25497"/>
                </a:lnTo>
                <a:lnTo>
                  <a:pt x="5835" y="25966"/>
                </a:lnTo>
                <a:lnTo>
                  <a:pt x="6241" y="26423"/>
                </a:lnTo>
                <a:lnTo>
                  <a:pt x="6647" y="26867"/>
                </a:lnTo>
                <a:lnTo>
                  <a:pt x="7078" y="27298"/>
                </a:lnTo>
                <a:lnTo>
                  <a:pt x="7510" y="27729"/>
                </a:lnTo>
                <a:lnTo>
                  <a:pt x="7966" y="28135"/>
                </a:lnTo>
                <a:lnTo>
                  <a:pt x="8423" y="28541"/>
                </a:lnTo>
                <a:lnTo>
                  <a:pt x="8905" y="28934"/>
                </a:lnTo>
                <a:lnTo>
                  <a:pt x="9387" y="29302"/>
                </a:lnTo>
                <a:lnTo>
                  <a:pt x="9882" y="29670"/>
                </a:lnTo>
                <a:lnTo>
                  <a:pt x="10389" y="30025"/>
                </a:lnTo>
                <a:lnTo>
                  <a:pt x="10909" y="30355"/>
                </a:lnTo>
                <a:lnTo>
                  <a:pt x="11429" y="30685"/>
                </a:lnTo>
                <a:lnTo>
                  <a:pt x="11975" y="31002"/>
                </a:lnTo>
                <a:lnTo>
                  <a:pt x="12799" y="31446"/>
                </a:lnTo>
                <a:lnTo>
                  <a:pt x="13636" y="31864"/>
                </a:lnTo>
                <a:lnTo>
                  <a:pt x="14486" y="32270"/>
                </a:lnTo>
                <a:lnTo>
                  <a:pt x="15349" y="32638"/>
                </a:lnTo>
                <a:lnTo>
                  <a:pt x="16224" y="32993"/>
                </a:lnTo>
                <a:lnTo>
                  <a:pt x="17099" y="33323"/>
                </a:lnTo>
                <a:lnTo>
                  <a:pt x="17987" y="33628"/>
                </a:lnTo>
                <a:lnTo>
                  <a:pt x="18888" y="33919"/>
                </a:lnTo>
                <a:lnTo>
                  <a:pt x="19788" y="34198"/>
                </a:lnTo>
                <a:lnTo>
                  <a:pt x="20702" y="34452"/>
                </a:lnTo>
                <a:lnTo>
                  <a:pt x="21615" y="34706"/>
                </a:lnTo>
                <a:lnTo>
                  <a:pt x="22528" y="34934"/>
                </a:lnTo>
                <a:lnTo>
                  <a:pt x="23454" y="35162"/>
                </a:lnTo>
                <a:lnTo>
                  <a:pt x="24393" y="35365"/>
                </a:lnTo>
                <a:lnTo>
                  <a:pt x="25319" y="35581"/>
                </a:lnTo>
                <a:lnTo>
                  <a:pt x="26258" y="35771"/>
                </a:lnTo>
                <a:lnTo>
                  <a:pt x="28135" y="36152"/>
                </a:lnTo>
                <a:lnTo>
                  <a:pt x="30012" y="36520"/>
                </a:lnTo>
                <a:lnTo>
                  <a:pt x="31890" y="36900"/>
                </a:lnTo>
                <a:lnTo>
                  <a:pt x="33754" y="37281"/>
                </a:lnTo>
                <a:lnTo>
                  <a:pt x="34693" y="37471"/>
                </a:lnTo>
                <a:lnTo>
                  <a:pt x="35619" y="37687"/>
                </a:lnTo>
                <a:lnTo>
                  <a:pt x="36532" y="37902"/>
                </a:lnTo>
                <a:lnTo>
                  <a:pt x="37446" y="38118"/>
                </a:lnTo>
                <a:lnTo>
                  <a:pt x="38359" y="38359"/>
                </a:lnTo>
                <a:lnTo>
                  <a:pt x="39260" y="38600"/>
                </a:lnTo>
                <a:lnTo>
                  <a:pt x="40160" y="38866"/>
                </a:lnTo>
                <a:lnTo>
                  <a:pt x="41048" y="39146"/>
                </a:lnTo>
                <a:lnTo>
                  <a:pt x="41568" y="39323"/>
                </a:lnTo>
                <a:lnTo>
                  <a:pt x="42101" y="39501"/>
                </a:lnTo>
                <a:lnTo>
                  <a:pt x="42621" y="39691"/>
                </a:lnTo>
                <a:lnTo>
                  <a:pt x="43141" y="39894"/>
                </a:lnTo>
                <a:lnTo>
                  <a:pt x="43674" y="40110"/>
                </a:lnTo>
                <a:lnTo>
                  <a:pt x="44194" y="40338"/>
                </a:lnTo>
                <a:lnTo>
                  <a:pt x="44714" y="40566"/>
                </a:lnTo>
                <a:lnTo>
                  <a:pt x="45247" y="40807"/>
                </a:lnTo>
                <a:lnTo>
                  <a:pt x="45767" y="41048"/>
                </a:lnTo>
                <a:lnTo>
                  <a:pt x="46287" y="41315"/>
                </a:lnTo>
                <a:lnTo>
                  <a:pt x="46794" y="41581"/>
                </a:lnTo>
                <a:lnTo>
                  <a:pt x="47314" y="41847"/>
                </a:lnTo>
                <a:lnTo>
                  <a:pt x="47822" y="42139"/>
                </a:lnTo>
                <a:lnTo>
                  <a:pt x="48329" y="42431"/>
                </a:lnTo>
                <a:lnTo>
                  <a:pt x="48824" y="42735"/>
                </a:lnTo>
                <a:lnTo>
                  <a:pt x="49331" y="43040"/>
                </a:lnTo>
                <a:lnTo>
                  <a:pt x="49813" y="43357"/>
                </a:lnTo>
                <a:lnTo>
                  <a:pt x="50308" y="43687"/>
                </a:lnTo>
                <a:lnTo>
                  <a:pt x="50790" y="44016"/>
                </a:lnTo>
                <a:lnTo>
                  <a:pt x="51259" y="44359"/>
                </a:lnTo>
                <a:lnTo>
                  <a:pt x="51729" y="44714"/>
                </a:lnTo>
                <a:lnTo>
                  <a:pt x="52185" y="45069"/>
                </a:lnTo>
                <a:lnTo>
                  <a:pt x="52642" y="45437"/>
                </a:lnTo>
                <a:lnTo>
                  <a:pt x="53086" y="45818"/>
                </a:lnTo>
                <a:lnTo>
                  <a:pt x="53530" y="46198"/>
                </a:lnTo>
                <a:lnTo>
                  <a:pt x="53961" y="46591"/>
                </a:lnTo>
                <a:lnTo>
                  <a:pt x="54380" y="46985"/>
                </a:lnTo>
                <a:lnTo>
                  <a:pt x="54786" y="47391"/>
                </a:lnTo>
                <a:lnTo>
                  <a:pt x="55192" y="47797"/>
                </a:lnTo>
                <a:lnTo>
                  <a:pt x="55572" y="48215"/>
                </a:lnTo>
                <a:lnTo>
                  <a:pt x="55953" y="48646"/>
                </a:lnTo>
                <a:lnTo>
                  <a:pt x="56321" y="49078"/>
                </a:lnTo>
                <a:lnTo>
                  <a:pt x="56676" y="49522"/>
                </a:lnTo>
                <a:lnTo>
                  <a:pt x="57018" y="49966"/>
                </a:lnTo>
                <a:lnTo>
                  <a:pt x="57361" y="50422"/>
                </a:lnTo>
                <a:lnTo>
                  <a:pt x="57678" y="50879"/>
                </a:lnTo>
                <a:lnTo>
                  <a:pt x="57982" y="51348"/>
                </a:lnTo>
                <a:lnTo>
                  <a:pt x="58274" y="51818"/>
                </a:lnTo>
                <a:lnTo>
                  <a:pt x="58553" y="52300"/>
                </a:lnTo>
                <a:lnTo>
                  <a:pt x="58819" y="52782"/>
                </a:lnTo>
                <a:lnTo>
                  <a:pt x="59061" y="53276"/>
                </a:lnTo>
                <a:lnTo>
                  <a:pt x="59302" y="53771"/>
                </a:lnTo>
                <a:lnTo>
                  <a:pt x="59517" y="54278"/>
                </a:lnTo>
                <a:lnTo>
                  <a:pt x="59720" y="54786"/>
                </a:lnTo>
                <a:lnTo>
                  <a:pt x="59898" y="55293"/>
                </a:lnTo>
                <a:lnTo>
                  <a:pt x="60075" y="55813"/>
                </a:lnTo>
                <a:lnTo>
                  <a:pt x="60215" y="56346"/>
                </a:lnTo>
                <a:lnTo>
                  <a:pt x="60354" y="56879"/>
                </a:lnTo>
                <a:lnTo>
                  <a:pt x="60469" y="57412"/>
                </a:lnTo>
                <a:lnTo>
                  <a:pt x="60557" y="57957"/>
                </a:lnTo>
                <a:lnTo>
                  <a:pt x="60646" y="58502"/>
                </a:lnTo>
                <a:lnTo>
                  <a:pt x="60697" y="59061"/>
                </a:lnTo>
                <a:lnTo>
                  <a:pt x="60735" y="59619"/>
                </a:lnTo>
                <a:lnTo>
                  <a:pt x="60748" y="60177"/>
                </a:lnTo>
                <a:lnTo>
                  <a:pt x="60748" y="60748"/>
                </a:lnTo>
                <a:lnTo>
                  <a:pt x="60722" y="61318"/>
                </a:lnTo>
                <a:lnTo>
                  <a:pt x="60684" y="61902"/>
                </a:lnTo>
                <a:lnTo>
                  <a:pt x="60608" y="62473"/>
                </a:lnTo>
                <a:lnTo>
                  <a:pt x="60519" y="63069"/>
                </a:lnTo>
                <a:lnTo>
                  <a:pt x="60405" y="63652"/>
                </a:lnTo>
                <a:lnTo>
                  <a:pt x="60266" y="64249"/>
                </a:lnTo>
                <a:lnTo>
                  <a:pt x="60113" y="64845"/>
                </a:lnTo>
                <a:lnTo>
                  <a:pt x="59923" y="65454"/>
                </a:lnTo>
                <a:lnTo>
                  <a:pt x="59720" y="66063"/>
                </a:lnTo>
                <a:lnTo>
                  <a:pt x="59568" y="66468"/>
                </a:lnTo>
                <a:lnTo>
                  <a:pt x="59403" y="66874"/>
                </a:lnTo>
                <a:lnTo>
                  <a:pt x="59225" y="67280"/>
                </a:lnTo>
                <a:lnTo>
                  <a:pt x="59035" y="67661"/>
                </a:lnTo>
                <a:lnTo>
                  <a:pt x="58845" y="68041"/>
                </a:lnTo>
                <a:lnTo>
                  <a:pt x="58642" y="68422"/>
                </a:lnTo>
                <a:lnTo>
                  <a:pt x="58426" y="68790"/>
                </a:lnTo>
                <a:lnTo>
                  <a:pt x="58211" y="69145"/>
                </a:lnTo>
                <a:lnTo>
                  <a:pt x="57982" y="69500"/>
                </a:lnTo>
                <a:lnTo>
                  <a:pt x="57754" y="69843"/>
                </a:lnTo>
                <a:lnTo>
                  <a:pt x="57500" y="70185"/>
                </a:lnTo>
                <a:lnTo>
                  <a:pt x="57259" y="70515"/>
                </a:lnTo>
                <a:lnTo>
                  <a:pt x="56993" y="70845"/>
                </a:lnTo>
                <a:lnTo>
                  <a:pt x="56727" y="71162"/>
                </a:lnTo>
                <a:lnTo>
                  <a:pt x="56460" y="71466"/>
                </a:lnTo>
                <a:lnTo>
                  <a:pt x="56168" y="71771"/>
                </a:lnTo>
                <a:lnTo>
                  <a:pt x="55889" y="72075"/>
                </a:lnTo>
                <a:lnTo>
                  <a:pt x="55598" y="72367"/>
                </a:lnTo>
                <a:lnTo>
                  <a:pt x="55293" y="72646"/>
                </a:lnTo>
                <a:lnTo>
                  <a:pt x="54989" y="72925"/>
                </a:lnTo>
                <a:lnTo>
                  <a:pt x="54672" y="73204"/>
                </a:lnTo>
                <a:lnTo>
                  <a:pt x="54354" y="73470"/>
                </a:lnTo>
                <a:lnTo>
                  <a:pt x="54025" y="73724"/>
                </a:lnTo>
                <a:lnTo>
                  <a:pt x="53695" y="73978"/>
                </a:lnTo>
                <a:lnTo>
                  <a:pt x="53365" y="74232"/>
                </a:lnTo>
                <a:lnTo>
                  <a:pt x="53023" y="74473"/>
                </a:lnTo>
                <a:lnTo>
                  <a:pt x="52325" y="74942"/>
                </a:lnTo>
                <a:lnTo>
                  <a:pt x="51615" y="75386"/>
                </a:lnTo>
                <a:lnTo>
                  <a:pt x="50879" y="75817"/>
                </a:lnTo>
                <a:lnTo>
                  <a:pt x="50143" y="76223"/>
                </a:lnTo>
                <a:lnTo>
                  <a:pt x="49382" y="76604"/>
                </a:lnTo>
                <a:lnTo>
                  <a:pt x="48608" y="76971"/>
                </a:lnTo>
                <a:lnTo>
                  <a:pt x="47822" y="77327"/>
                </a:lnTo>
                <a:lnTo>
                  <a:pt x="47035" y="77656"/>
                </a:lnTo>
                <a:lnTo>
                  <a:pt x="46236" y="77974"/>
                </a:lnTo>
                <a:lnTo>
                  <a:pt x="45424" y="78265"/>
                </a:lnTo>
                <a:lnTo>
                  <a:pt x="44625" y="78544"/>
                </a:lnTo>
                <a:lnTo>
                  <a:pt x="43801" y="78823"/>
                </a:lnTo>
                <a:lnTo>
                  <a:pt x="42989" y="79077"/>
                </a:lnTo>
                <a:lnTo>
                  <a:pt x="42177" y="79318"/>
                </a:lnTo>
                <a:lnTo>
                  <a:pt x="41365" y="79546"/>
                </a:lnTo>
                <a:lnTo>
                  <a:pt x="40553" y="79762"/>
                </a:lnTo>
                <a:lnTo>
                  <a:pt x="39742" y="79965"/>
                </a:lnTo>
                <a:lnTo>
                  <a:pt x="38942" y="80155"/>
                </a:lnTo>
                <a:lnTo>
                  <a:pt x="38143" y="80346"/>
                </a:lnTo>
                <a:lnTo>
                  <a:pt x="36761" y="80650"/>
                </a:lnTo>
                <a:lnTo>
                  <a:pt x="35365" y="80954"/>
                </a:lnTo>
                <a:lnTo>
                  <a:pt x="32562" y="81563"/>
                </a:lnTo>
                <a:lnTo>
                  <a:pt x="31154" y="81880"/>
                </a:lnTo>
                <a:lnTo>
                  <a:pt x="29746" y="82210"/>
                </a:lnTo>
                <a:lnTo>
                  <a:pt x="28338" y="82565"/>
                </a:lnTo>
                <a:lnTo>
                  <a:pt x="27640" y="82756"/>
                </a:lnTo>
                <a:lnTo>
                  <a:pt x="26955" y="82959"/>
                </a:lnTo>
                <a:lnTo>
                  <a:pt x="26258" y="83162"/>
                </a:lnTo>
                <a:lnTo>
                  <a:pt x="25573" y="83365"/>
                </a:lnTo>
                <a:lnTo>
                  <a:pt x="24888" y="83593"/>
                </a:lnTo>
                <a:lnTo>
                  <a:pt x="24203" y="83821"/>
                </a:lnTo>
                <a:lnTo>
                  <a:pt x="23530" y="84062"/>
                </a:lnTo>
                <a:lnTo>
                  <a:pt x="22858" y="84316"/>
                </a:lnTo>
                <a:lnTo>
                  <a:pt x="22199" y="84582"/>
                </a:lnTo>
                <a:lnTo>
                  <a:pt x="21539" y="84861"/>
                </a:lnTo>
                <a:lnTo>
                  <a:pt x="20892" y="85153"/>
                </a:lnTo>
                <a:lnTo>
                  <a:pt x="20245" y="85470"/>
                </a:lnTo>
                <a:lnTo>
                  <a:pt x="19598" y="85787"/>
                </a:lnTo>
                <a:lnTo>
                  <a:pt x="18977" y="86130"/>
                </a:lnTo>
                <a:lnTo>
                  <a:pt x="18355" y="86485"/>
                </a:lnTo>
                <a:lnTo>
                  <a:pt x="17746" y="86853"/>
                </a:lnTo>
                <a:lnTo>
                  <a:pt x="17137" y="87246"/>
                </a:lnTo>
                <a:lnTo>
                  <a:pt x="16541" y="87652"/>
                </a:lnTo>
                <a:lnTo>
                  <a:pt x="15742" y="88235"/>
                </a:lnTo>
                <a:lnTo>
                  <a:pt x="14968" y="88832"/>
                </a:lnTo>
                <a:lnTo>
                  <a:pt x="14232" y="89441"/>
                </a:lnTo>
                <a:lnTo>
                  <a:pt x="13522" y="90075"/>
                </a:lnTo>
                <a:lnTo>
                  <a:pt x="12824" y="90709"/>
                </a:lnTo>
                <a:lnTo>
                  <a:pt x="12165" y="91369"/>
                </a:lnTo>
                <a:lnTo>
                  <a:pt x="11543" y="92041"/>
                </a:lnTo>
                <a:lnTo>
                  <a:pt x="10934" y="92713"/>
                </a:lnTo>
                <a:lnTo>
                  <a:pt x="10351" y="93411"/>
                </a:lnTo>
                <a:lnTo>
                  <a:pt x="9806" y="94109"/>
                </a:lnTo>
                <a:lnTo>
                  <a:pt x="9285" y="94832"/>
                </a:lnTo>
                <a:lnTo>
                  <a:pt x="8791" y="95555"/>
                </a:lnTo>
                <a:lnTo>
                  <a:pt x="8321" y="96290"/>
                </a:lnTo>
                <a:lnTo>
                  <a:pt x="7877" y="97026"/>
                </a:lnTo>
                <a:lnTo>
                  <a:pt x="7472" y="97787"/>
                </a:lnTo>
                <a:lnTo>
                  <a:pt x="7078" y="98548"/>
                </a:lnTo>
                <a:lnTo>
                  <a:pt x="6723" y="99309"/>
                </a:lnTo>
                <a:lnTo>
                  <a:pt x="6381" y="100083"/>
                </a:lnTo>
                <a:lnTo>
                  <a:pt x="6076" y="100869"/>
                </a:lnTo>
                <a:lnTo>
                  <a:pt x="5797" y="101656"/>
                </a:lnTo>
                <a:lnTo>
                  <a:pt x="5543" y="102442"/>
                </a:lnTo>
                <a:lnTo>
                  <a:pt x="5328" y="103242"/>
                </a:lnTo>
                <a:lnTo>
                  <a:pt x="5125" y="104041"/>
                </a:lnTo>
                <a:lnTo>
                  <a:pt x="4947" y="104840"/>
                </a:lnTo>
                <a:lnTo>
                  <a:pt x="4808" y="105652"/>
                </a:lnTo>
                <a:lnTo>
                  <a:pt x="4681" y="106463"/>
                </a:lnTo>
                <a:lnTo>
                  <a:pt x="4592" y="107275"/>
                </a:lnTo>
                <a:lnTo>
                  <a:pt x="4529" y="108087"/>
                </a:lnTo>
                <a:lnTo>
                  <a:pt x="4491" y="108899"/>
                </a:lnTo>
                <a:lnTo>
                  <a:pt x="4478" y="109711"/>
                </a:lnTo>
                <a:lnTo>
                  <a:pt x="4491" y="110535"/>
                </a:lnTo>
                <a:lnTo>
                  <a:pt x="4529" y="111347"/>
                </a:lnTo>
                <a:lnTo>
                  <a:pt x="4592" y="112159"/>
                </a:lnTo>
                <a:lnTo>
                  <a:pt x="4681" y="112971"/>
                </a:lnTo>
                <a:lnTo>
                  <a:pt x="4808" y="113783"/>
                </a:lnTo>
                <a:lnTo>
                  <a:pt x="4947" y="114582"/>
                </a:lnTo>
                <a:lnTo>
                  <a:pt x="5112" y="115381"/>
                </a:lnTo>
                <a:lnTo>
                  <a:pt x="5315" y="116180"/>
                </a:lnTo>
                <a:lnTo>
                  <a:pt x="5531" y="116979"/>
                </a:lnTo>
                <a:lnTo>
                  <a:pt x="5784" y="117766"/>
                </a:lnTo>
                <a:lnTo>
                  <a:pt x="6051" y="118552"/>
                </a:lnTo>
                <a:lnTo>
                  <a:pt x="6355" y="119326"/>
                </a:lnTo>
                <a:lnTo>
                  <a:pt x="6685" y="120100"/>
                </a:lnTo>
                <a:lnTo>
                  <a:pt x="7028" y="120861"/>
                </a:lnTo>
                <a:lnTo>
                  <a:pt x="7408" y="121622"/>
                </a:lnTo>
                <a:lnTo>
                  <a:pt x="7814" y="122370"/>
                </a:lnTo>
                <a:lnTo>
                  <a:pt x="8245" y="123106"/>
                </a:lnTo>
                <a:lnTo>
                  <a:pt x="8689" y="123829"/>
                </a:lnTo>
                <a:lnTo>
                  <a:pt x="9171" y="124552"/>
                </a:lnTo>
                <a:lnTo>
                  <a:pt x="9679" y="125262"/>
                </a:lnTo>
                <a:lnTo>
                  <a:pt x="10211" y="125960"/>
                </a:lnTo>
                <a:lnTo>
                  <a:pt x="10757" y="126645"/>
                </a:lnTo>
                <a:lnTo>
                  <a:pt x="11340" y="127317"/>
                </a:lnTo>
                <a:lnTo>
                  <a:pt x="11949" y="127977"/>
                </a:lnTo>
                <a:lnTo>
                  <a:pt x="12571" y="128624"/>
                </a:lnTo>
                <a:lnTo>
                  <a:pt x="13230" y="129258"/>
                </a:lnTo>
                <a:lnTo>
                  <a:pt x="13915" y="129880"/>
                </a:lnTo>
                <a:lnTo>
                  <a:pt x="14626" y="130488"/>
                </a:lnTo>
                <a:lnTo>
                  <a:pt x="15349" y="131085"/>
                </a:lnTo>
                <a:lnTo>
                  <a:pt x="16110" y="131655"/>
                </a:lnTo>
                <a:lnTo>
                  <a:pt x="16884" y="132214"/>
                </a:lnTo>
                <a:lnTo>
                  <a:pt x="17695" y="132746"/>
                </a:lnTo>
                <a:lnTo>
                  <a:pt x="18520" y="133279"/>
                </a:lnTo>
                <a:lnTo>
                  <a:pt x="19383" y="133774"/>
                </a:lnTo>
                <a:lnTo>
                  <a:pt x="20930" y="134611"/>
                </a:lnTo>
                <a:lnTo>
                  <a:pt x="22490" y="135423"/>
                </a:lnTo>
                <a:lnTo>
                  <a:pt x="24063" y="136209"/>
                </a:lnTo>
                <a:lnTo>
                  <a:pt x="25649" y="136970"/>
                </a:lnTo>
                <a:lnTo>
                  <a:pt x="135055" y="136970"/>
                </a:lnTo>
                <a:lnTo>
                  <a:pt x="135055" y="0"/>
                </a:ln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hasCustomPrompt="1"/>
          </p:nvPr>
        </p:nvSpPr>
        <p:spPr>
          <a:xfrm>
            <a:off x="723900" y="1165125"/>
            <a:ext cx="1714500" cy="539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6000"/>
              <a:buNone/>
              <a:defRPr sz="4000">
                <a:solidFill>
                  <a:schemeClr val="accent6"/>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 name="Google Shape;18;p3"/>
          <p:cNvSpPr txBox="1">
            <a:spLocks noGrp="1"/>
          </p:cNvSpPr>
          <p:nvPr>
            <p:ph type="title" idx="2"/>
          </p:nvPr>
        </p:nvSpPr>
        <p:spPr>
          <a:xfrm>
            <a:off x="723900" y="1704225"/>
            <a:ext cx="4457700" cy="53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3000"/>
              <a:buNone/>
              <a:defRPr sz="4000"/>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a:endParaRPr/>
          </a:p>
        </p:txBody>
      </p:sp>
      <p:sp>
        <p:nvSpPr>
          <p:cNvPr id="19" name="Google Shape;19;p3"/>
          <p:cNvSpPr txBox="1">
            <a:spLocks noGrp="1"/>
          </p:cNvSpPr>
          <p:nvPr>
            <p:ph type="subTitle" idx="1"/>
          </p:nvPr>
        </p:nvSpPr>
        <p:spPr>
          <a:xfrm>
            <a:off x="723900" y="2243325"/>
            <a:ext cx="3848100" cy="3318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400"/>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723900" y="540000"/>
            <a:ext cx="7700100" cy="500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 name="Google Shape;35;p6"/>
          <p:cNvSpPr/>
          <p:nvPr/>
        </p:nvSpPr>
        <p:spPr>
          <a:xfrm rot="10800000" flipH="1">
            <a:off x="5527334" y="7353"/>
            <a:ext cx="3616583" cy="1431000"/>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6"/>
          <p:cNvSpPr/>
          <p:nvPr/>
        </p:nvSpPr>
        <p:spPr>
          <a:xfrm flipH="1">
            <a:off x="-67" y="4035976"/>
            <a:ext cx="2818856" cy="1115353"/>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723900" y="540000"/>
            <a:ext cx="7700100" cy="500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7"/>
          <p:cNvSpPr txBox="1">
            <a:spLocks noGrp="1"/>
          </p:cNvSpPr>
          <p:nvPr>
            <p:ph type="subTitle" idx="1"/>
          </p:nvPr>
        </p:nvSpPr>
        <p:spPr>
          <a:xfrm>
            <a:off x="723900" y="1557625"/>
            <a:ext cx="3436800" cy="2417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Arial"/>
              <a:buAutoNum type="arabicPeriod"/>
              <a:defRPr sz="1400"/>
            </a:lvl1pPr>
            <a:lvl2pPr lvl="1" rtl="0">
              <a:spcBef>
                <a:spcPts val="1600"/>
              </a:spcBef>
              <a:spcAft>
                <a:spcPts val="0"/>
              </a:spcAft>
              <a:buClr>
                <a:schemeClr val="dk1"/>
              </a:buClr>
              <a:buSzPts val="1400"/>
              <a:buFont typeface="Arial"/>
              <a:buAutoNum type="alphaLcPeriod"/>
              <a:defRPr/>
            </a:lvl2pPr>
            <a:lvl3pPr lvl="2" rtl="0">
              <a:spcBef>
                <a:spcPts val="1600"/>
              </a:spcBef>
              <a:spcAft>
                <a:spcPts val="0"/>
              </a:spcAft>
              <a:buClr>
                <a:schemeClr val="dk1"/>
              </a:buClr>
              <a:buSzPts val="1400"/>
              <a:buFont typeface="Arial"/>
              <a:buAutoNum type="romanLcPeriod"/>
              <a:defRPr/>
            </a:lvl3pPr>
            <a:lvl4pPr lvl="3" rtl="0">
              <a:spcBef>
                <a:spcPts val="1600"/>
              </a:spcBef>
              <a:spcAft>
                <a:spcPts val="0"/>
              </a:spcAft>
              <a:buClr>
                <a:schemeClr val="dk1"/>
              </a:buClr>
              <a:buSzPts val="1400"/>
              <a:buFont typeface="Arial"/>
              <a:buAutoNum type="arabicPeriod"/>
              <a:defRPr/>
            </a:lvl4pPr>
            <a:lvl5pPr lvl="4" rtl="0">
              <a:spcBef>
                <a:spcPts val="1600"/>
              </a:spcBef>
              <a:spcAft>
                <a:spcPts val="0"/>
              </a:spcAft>
              <a:buClr>
                <a:schemeClr val="dk1"/>
              </a:buClr>
              <a:buSzPts val="1400"/>
              <a:buFont typeface="Arial"/>
              <a:buAutoNum type="alphaLcPeriod"/>
              <a:defRPr/>
            </a:lvl5pPr>
            <a:lvl6pPr lvl="5" rtl="0">
              <a:spcBef>
                <a:spcPts val="1600"/>
              </a:spcBef>
              <a:spcAft>
                <a:spcPts val="0"/>
              </a:spcAft>
              <a:buClr>
                <a:schemeClr val="dk1"/>
              </a:buClr>
              <a:buSzPts val="1400"/>
              <a:buFont typeface="Arial"/>
              <a:buAutoNum type="romanLcPeriod"/>
              <a:defRPr/>
            </a:lvl6pPr>
            <a:lvl7pPr lvl="6" rtl="0">
              <a:spcBef>
                <a:spcPts val="1600"/>
              </a:spcBef>
              <a:spcAft>
                <a:spcPts val="0"/>
              </a:spcAft>
              <a:buClr>
                <a:schemeClr val="dk1"/>
              </a:buClr>
              <a:buSzPts val="1400"/>
              <a:buFont typeface="Arial"/>
              <a:buAutoNum type="arabicPeriod"/>
              <a:defRPr/>
            </a:lvl7pPr>
            <a:lvl8pPr lvl="7" rtl="0">
              <a:spcBef>
                <a:spcPts val="1600"/>
              </a:spcBef>
              <a:spcAft>
                <a:spcPts val="0"/>
              </a:spcAft>
              <a:buClr>
                <a:schemeClr val="dk1"/>
              </a:buClr>
              <a:buSzPts val="1400"/>
              <a:buFont typeface="Arial"/>
              <a:buAutoNum type="alphaLcPeriod"/>
              <a:defRPr/>
            </a:lvl8pPr>
            <a:lvl9pPr lvl="8" rtl="0">
              <a:spcBef>
                <a:spcPts val="1600"/>
              </a:spcBef>
              <a:spcAft>
                <a:spcPts val="1600"/>
              </a:spcAft>
              <a:buClr>
                <a:schemeClr val="dk1"/>
              </a:buClr>
              <a:buSzPts val="1400"/>
              <a:buFont typeface="Arial"/>
              <a:buAutoNum type="romanLcPeriod"/>
              <a:defRPr/>
            </a:lvl9pPr>
          </a:lstStyle>
          <a:p>
            <a:endParaRPr/>
          </a:p>
        </p:txBody>
      </p:sp>
      <p:sp>
        <p:nvSpPr>
          <p:cNvPr id="40" name="Google Shape;40;p7"/>
          <p:cNvSpPr/>
          <p:nvPr/>
        </p:nvSpPr>
        <p:spPr>
          <a:xfrm flipH="1">
            <a:off x="-2034149" y="3206225"/>
            <a:ext cx="6049519" cy="3234165"/>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p:nvPr/>
        </p:nvSpPr>
        <p:spPr>
          <a:xfrm flipH="1">
            <a:off x="-1657202" y="3863466"/>
            <a:ext cx="4874649" cy="350263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p:nvPr/>
        </p:nvSpPr>
        <p:spPr>
          <a:xfrm rot="10800000" flipH="1">
            <a:off x="2658617" y="-1"/>
            <a:ext cx="6485384" cy="2566085"/>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p:nvPr/>
        </p:nvSpPr>
        <p:spPr>
          <a:xfrm flipH="1">
            <a:off x="-83" y="2577424"/>
            <a:ext cx="6485384" cy="2566085"/>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txBox="1">
            <a:spLocks noGrp="1"/>
          </p:cNvSpPr>
          <p:nvPr>
            <p:ph type="ctrTitle"/>
          </p:nvPr>
        </p:nvSpPr>
        <p:spPr>
          <a:xfrm>
            <a:off x="1347750" y="1440000"/>
            <a:ext cx="6448500" cy="22635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Clr>
                <a:schemeClr val="dk2"/>
              </a:buClr>
              <a:buSzPts val="9000"/>
              <a:buNone/>
              <a:defRPr sz="9000">
                <a:solidFill>
                  <a:schemeClr val="accent6"/>
                </a:solidFill>
              </a:defRPr>
            </a:lvl1pPr>
            <a:lvl2pPr lvl="1" algn="ctr" rtl="0">
              <a:spcBef>
                <a:spcPts val="0"/>
              </a:spcBef>
              <a:spcAft>
                <a:spcPts val="0"/>
              </a:spcAft>
              <a:buClr>
                <a:schemeClr val="dk2"/>
              </a:buClr>
              <a:buSzPts val="9000"/>
              <a:buNone/>
              <a:defRPr sz="9000">
                <a:solidFill>
                  <a:schemeClr val="dk2"/>
                </a:solidFill>
              </a:defRPr>
            </a:lvl2pPr>
            <a:lvl3pPr lvl="2" algn="ctr" rtl="0">
              <a:spcBef>
                <a:spcPts val="0"/>
              </a:spcBef>
              <a:spcAft>
                <a:spcPts val="0"/>
              </a:spcAft>
              <a:buClr>
                <a:schemeClr val="dk2"/>
              </a:buClr>
              <a:buSzPts val="9000"/>
              <a:buNone/>
              <a:defRPr sz="9000">
                <a:solidFill>
                  <a:schemeClr val="dk2"/>
                </a:solidFill>
              </a:defRPr>
            </a:lvl3pPr>
            <a:lvl4pPr lvl="3" algn="ctr" rtl="0">
              <a:spcBef>
                <a:spcPts val="0"/>
              </a:spcBef>
              <a:spcAft>
                <a:spcPts val="0"/>
              </a:spcAft>
              <a:buClr>
                <a:schemeClr val="dk2"/>
              </a:buClr>
              <a:buSzPts val="9000"/>
              <a:buNone/>
              <a:defRPr sz="9000">
                <a:solidFill>
                  <a:schemeClr val="dk2"/>
                </a:solidFill>
              </a:defRPr>
            </a:lvl4pPr>
            <a:lvl5pPr lvl="4" algn="ctr" rtl="0">
              <a:spcBef>
                <a:spcPts val="0"/>
              </a:spcBef>
              <a:spcAft>
                <a:spcPts val="0"/>
              </a:spcAft>
              <a:buClr>
                <a:schemeClr val="dk2"/>
              </a:buClr>
              <a:buSzPts val="9000"/>
              <a:buNone/>
              <a:defRPr sz="9000">
                <a:solidFill>
                  <a:schemeClr val="dk2"/>
                </a:solidFill>
              </a:defRPr>
            </a:lvl5pPr>
            <a:lvl6pPr lvl="5" algn="ctr" rtl="0">
              <a:spcBef>
                <a:spcPts val="0"/>
              </a:spcBef>
              <a:spcAft>
                <a:spcPts val="0"/>
              </a:spcAft>
              <a:buClr>
                <a:schemeClr val="dk2"/>
              </a:buClr>
              <a:buSzPts val="9000"/>
              <a:buNone/>
              <a:defRPr sz="9000">
                <a:solidFill>
                  <a:schemeClr val="dk2"/>
                </a:solidFill>
              </a:defRPr>
            </a:lvl6pPr>
            <a:lvl7pPr lvl="6" algn="ctr" rtl="0">
              <a:spcBef>
                <a:spcPts val="0"/>
              </a:spcBef>
              <a:spcAft>
                <a:spcPts val="0"/>
              </a:spcAft>
              <a:buClr>
                <a:schemeClr val="dk2"/>
              </a:buClr>
              <a:buSzPts val="9000"/>
              <a:buNone/>
              <a:defRPr sz="9000">
                <a:solidFill>
                  <a:schemeClr val="dk2"/>
                </a:solidFill>
              </a:defRPr>
            </a:lvl7pPr>
            <a:lvl8pPr lvl="7" algn="ctr" rtl="0">
              <a:spcBef>
                <a:spcPts val="0"/>
              </a:spcBef>
              <a:spcAft>
                <a:spcPts val="0"/>
              </a:spcAft>
              <a:buClr>
                <a:schemeClr val="dk2"/>
              </a:buClr>
              <a:buSzPts val="9000"/>
              <a:buNone/>
              <a:defRPr sz="9000">
                <a:solidFill>
                  <a:schemeClr val="dk2"/>
                </a:solidFill>
              </a:defRPr>
            </a:lvl8pPr>
            <a:lvl9pPr lvl="8" algn="ctr" rtl="0">
              <a:spcBef>
                <a:spcPts val="0"/>
              </a:spcBef>
              <a:spcAft>
                <a:spcPts val="0"/>
              </a:spcAft>
              <a:buClr>
                <a:schemeClr val="dk2"/>
              </a:buClr>
              <a:buSzPts val="9000"/>
              <a:buNone/>
              <a:defRPr sz="9000">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723900" y="540000"/>
            <a:ext cx="7700100" cy="500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8" name="Google Shape;48;p9"/>
          <p:cNvSpPr/>
          <p:nvPr/>
        </p:nvSpPr>
        <p:spPr>
          <a:xfrm rot="10800000" flipH="1">
            <a:off x="4542425" y="-381013"/>
            <a:ext cx="7021108" cy="3753613"/>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rot="10800000" flipH="1">
            <a:off x="5468505" y="-1455425"/>
            <a:ext cx="5657624" cy="406522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txBox="1">
            <a:spLocks noGrp="1"/>
          </p:cNvSpPr>
          <p:nvPr>
            <p:ph type="subTitle" idx="1"/>
          </p:nvPr>
        </p:nvSpPr>
        <p:spPr>
          <a:xfrm>
            <a:off x="5244000" y="3556275"/>
            <a:ext cx="3180000" cy="10443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BLANK_2_1">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1274800" y="1664875"/>
            <a:ext cx="2634000" cy="535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86" name="Google Shape;86;p15"/>
          <p:cNvSpPr txBox="1">
            <a:spLocks noGrp="1"/>
          </p:cNvSpPr>
          <p:nvPr>
            <p:ph type="subTitle" idx="1"/>
          </p:nvPr>
        </p:nvSpPr>
        <p:spPr>
          <a:xfrm>
            <a:off x="1274800" y="2200525"/>
            <a:ext cx="2634000" cy="933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solidFill>
                  <a:srgbClr val="21212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7" name="Google Shape;87;p15"/>
          <p:cNvSpPr/>
          <p:nvPr/>
        </p:nvSpPr>
        <p:spPr>
          <a:xfrm rot="10800000">
            <a:off x="-2176866" y="-1986150"/>
            <a:ext cx="5657624" cy="406522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rot="10800000">
            <a:off x="-3720245" y="-2219876"/>
            <a:ext cx="7021108" cy="3753613"/>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38800" y="3597673"/>
            <a:ext cx="9454943" cy="2062678"/>
          </a:xfrm>
          <a:custGeom>
            <a:avLst/>
            <a:gdLst/>
            <a:ahLst/>
            <a:cxnLst/>
            <a:rect l="l" t="t" r="r" b="b"/>
            <a:pathLst>
              <a:path w="208776" h="39549" extrusionOk="0">
                <a:moveTo>
                  <a:pt x="197518" y="0"/>
                </a:moveTo>
                <a:lnTo>
                  <a:pt x="196520" y="25"/>
                </a:lnTo>
                <a:lnTo>
                  <a:pt x="195534" y="50"/>
                </a:lnTo>
                <a:lnTo>
                  <a:pt x="194548" y="88"/>
                </a:lnTo>
                <a:lnTo>
                  <a:pt x="193562" y="138"/>
                </a:lnTo>
                <a:lnTo>
                  <a:pt x="192589" y="200"/>
                </a:lnTo>
                <a:lnTo>
                  <a:pt x="191603" y="275"/>
                </a:lnTo>
                <a:lnTo>
                  <a:pt x="190617" y="362"/>
                </a:lnTo>
                <a:lnTo>
                  <a:pt x="189631" y="462"/>
                </a:lnTo>
                <a:lnTo>
                  <a:pt x="188658" y="574"/>
                </a:lnTo>
                <a:lnTo>
                  <a:pt x="187672" y="699"/>
                </a:lnTo>
                <a:lnTo>
                  <a:pt x="186698" y="824"/>
                </a:lnTo>
                <a:lnTo>
                  <a:pt x="185725" y="961"/>
                </a:lnTo>
                <a:lnTo>
                  <a:pt x="184739" y="1111"/>
                </a:lnTo>
                <a:lnTo>
                  <a:pt x="183765" y="1273"/>
                </a:lnTo>
                <a:lnTo>
                  <a:pt x="182792" y="1448"/>
                </a:lnTo>
                <a:lnTo>
                  <a:pt x="181819" y="1623"/>
                </a:lnTo>
                <a:lnTo>
                  <a:pt x="180845" y="1810"/>
                </a:lnTo>
                <a:lnTo>
                  <a:pt x="179872" y="2010"/>
                </a:lnTo>
                <a:lnTo>
                  <a:pt x="178898" y="2209"/>
                </a:lnTo>
                <a:lnTo>
                  <a:pt x="177925" y="2421"/>
                </a:lnTo>
                <a:lnTo>
                  <a:pt x="175978" y="2871"/>
                </a:lnTo>
                <a:lnTo>
                  <a:pt x="174044" y="3332"/>
                </a:lnTo>
                <a:lnTo>
                  <a:pt x="172109" y="3832"/>
                </a:lnTo>
                <a:lnTo>
                  <a:pt x="170175" y="4356"/>
                </a:lnTo>
                <a:lnTo>
                  <a:pt x="168241" y="4892"/>
                </a:lnTo>
                <a:lnTo>
                  <a:pt x="166319" y="5454"/>
                </a:lnTo>
                <a:lnTo>
                  <a:pt x="164384" y="6028"/>
                </a:lnTo>
                <a:lnTo>
                  <a:pt x="162462" y="6615"/>
                </a:lnTo>
                <a:lnTo>
                  <a:pt x="160541" y="7214"/>
                </a:lnTo>
                <a:lnTo>
                  <a:pt x="158619" y="7825"/>
                </a:lnTo>
                <a:lnTo>
                  <a:pt x="156697" y="8437"/>
                </a:lnTo>
                <a:lnTo>
                  <a:pt x="149034" y="10920"/>
                </a:lnTo>
                <a:lnTo>
                  <a:pt x="145215" y="12143"/>
                </a:lnTo>
                <a:lnTo>
                  <a:pt x="143293" y="12730"/>
                </a:lnTo>
                <a:lnTo>
                  <a:pt x="141384" y="13316"/>
                </a:lnTo>
                <a:lnTo>
                  <a:pt x="138801" y="14090"/>
                </a:lnTo>
                <a:lnTo>
                  <a:pt x="137503" y="14464"/>
                </a:lnTo>
                <a:lnTo>
                  <a:pt x="136205" y="14826"/>
                </a:lnTo>
                <a:lnTo>
                  <a:pt x="134907" y="15188"/>
                </a:lnTo>
                <a:lnTo>
                  <a:pt x="133597" y="15538"/>
                </a:lnTo>
                <a:lnTo>
                  <a:pt x="132299" y="15887"/>
                </a:lnTo>
                <a:lnTo>
                  <a:pt x="130988" y="16211"/>
                </a:lnTo>
                <a:lnTo>
                  <a:pt x="129678" y="16536"/>
                </a:lnTo>
                <a:lnTo>
                  <a:pt x="128368" y="16848"/>
                </a:lnTo>
                <a:lnTo>
                  <a:pt x="127057" y="17160"/>
                </a:lnTo>
                <a:lnTo>
                  <a:pt x="125734" y="17447"/>
                </a:lnTo>
                <a:lnTo>
                  <a:pt x="124412" y="17734"/>
                </a:lnTo>
                <a:lnTo>
                  <a:pt x="123101" y="18009"/>
                </a:lnTo>
                <a:lnTo>
                  <a:pt x="121778" y="18258"/>
                </a:lnTo>
                <a:lnTo>
                  <a:pt x="120455" y="18508"/>
                </a:lnTo>
                <a:lnTo>
                  <a:pt x="119120" y="18745"/>
                </a:lnTo>
                <a:lnTo>
                  <a:pt x="117797" y="18969"/>
                </a:lnTo>
                <a:lnTo>
                  <a:pt x="116474" y="19182"/>
                </a:lnTo>
                <a:lnTo>
                  <a:pt x="115139" y="19369"/>
                </a:lnTo>
                <a:lnTo>
                  <a:pt x="113804" y="19556"/>
                </a:lnTo>
                <a:lnTo>
                  <a:pt x="112468" y="19718"/>
                </a:lnTo>
                <a:lnTo>
                  <a:pt x="111133" y="19868"/>
                </a:lnTo>
                <a:lnTo>
                  <a:pt x="109798" y="20005"/>
                </a:lnTo>
                <a:lnTo>
                  <a:pt x="108462" y="20118"/>
                </a:lnTo>
                <a:lnTo>
                  <a:pt x="107127" y="20230"/>
                </a:lnTo>
                <a:lnTo>
                  <a:pt x="105779" y="20317"/>
                </a:lnTo>
                <a:lnTo>
                  <a:pt x="104431" y="20380"/>
                </a:lnTo>
                <a:lnTo>
                  <a:pt x="103096" y="20430"/>
                </a:lnTo>
                <a:lnTo>
                  <a:pt x="101748" y="20467"/>
                </a:lnTo>
                <a:lnTo>
                  <a:pt x="100400" y="20480"/>
                </a:lnTo>
                <a:lnTo>
                  <a:pt x="99053" y="20480"/>
                </a:lnTo>
                <a:lnTo>
                  <a:pt x="97480" y="20455"/>
                </a:lnTo>
                <a:lnTo>
                  <a:pt x="95895" y="20405"/>
                </a:lnTo>
                <a:lnTo>
                  <a:pt x="94323" y="20330"/>
                </a:lnTo>
                <a:lnTo>
                  <a:pt x="92750" y="20230"/>
                </a:lnTo>
                <a:lnTo>
                  <a:pt x="91190" y="20105"/>
                </a:lnTo>
                <a:lnTo>
                  <a:pt x="89618" y="19955"/>
                </a:lnTo>
                <a:lnTo>
                  <a:pt x="88058" y="19793"/>
                </a:lnTo>
                <a:lnTo>
                  <a:pt x="86485" y="19606"/>
                </a:lnTo>
                <a:lnTo>
                  <a:pt x="84925" y="19406"/>
                </a:lnTo>
                <a:lnTo>
                  <a:pt x="83365" y="19182"/>
                </a:lnTo>
                <a:lnTo>
                  <a:pt x="81806" y="18945"/>
                </a:lnTo>
                <a:lnTo>
                  <a:pt x="80258" y="18682"/>
                </a:lnTo>
                <a:lnTo>
                  <a:pt x="78698" y="18408"/>
                </a:lnTo>
                <a:lnTo>
                  <a:pt x="77138" y="18121"/>
                </a:lnTo>
                <a:lnTo>
                  <a:pt x="75591" y="17821"/>
                </a:lnTo>
                <a:lnTo>
                  <a:pt x="74043" y="17497"/>
                </a:lnTo>
                <a:lnTo>
                  <a:pt x="72483" y="17172"/>
                </a:lnTo>
                <a:lnTo>
                  <a:pt x="70936" y="16823"/>
                </a:lnTo>
                <a:lnTo>
                  <a:pt x="69388" y="16474"/>
                </a:lnTo>
                <a:lnTo>
                  <a:pt x="67841" y="16112"/>
                </a:lnTo>
                <a:lnTo>
                  <a:pt x="66306" y="15737"/>
                </a:lnTo>
                <a:lnTo>
                  <a:pt x="64758" y="15350"/>
                </a:lnTo>
                <a:lnTo>
                  <a:pt x="61663" y="14564"/>
                </a:lnTo>
                <a:lnTo>
                  <a:pt x="58581" y="13740"/>
                </a:lnTo>
                <a:lnTo>
                  <a:pt x="55511" y="12917"/>
                </a:lnTo>
                <a:lnTo>
                  <a:pt x="52428" y="12068"/>
                </a:lnTo>
                <a:lnTo>
                  <a:pt x="49346" y="11207"/>
                </a:lnTo>
                <a:lnTo>
                  <a:pt x="46276" y="10358"/>
                </a:lnTo>
                <a:lnTo>
                  <a:pt x="43205" y="9510"/>
                </a:lnTo>
                <a:lnTo>
                  <a:pt x="40123" y="8686"/>
                </a:lnTo>
                <a:lnTo>
                  <a:pt x="37053" y="7875"/>
                </a:lnTo>
                <a:lnTo>
                  <a:pt x="35518" y="7476"/>
                </a:lnTo>
                <a:lnTo>
                  <a:pt x="33983" y="7089"/>
                </a:lnTo>
                <a:lnTo>
                  <a:pt x="32448" y="6702"/>
                </a:lnTo>
                <a:lnTo>
                  <a:pt x="30900" y="6328"/>
                </a:lnTo>
                <a:lnTo>
                  <a:pt x="29365" y="5966"/>
                </a:lnTo>
                <a:lnTo>
                  <a:pt x="27830" y="5616"/>
                </a:lnTo>
                <a:lnTo>
                  <a:pt x="26283" y="5279"/>
                </a:lnTo>
                <a:lnTo>
                  <a:pt x="24748" y="4955"/>
                </a:lnTo>
                <a:lnTo>
                  <a:pt x="23213" y="4630"/>
                </a:lnTo>
                <a:lnTo>
                  <a:pt x="21665" y="4331"/>
                </a:lnTo>
                <a:lnTo>
                  <a:pt x="20130" y="4044"/>
                </a:lnTo>
                <a:lnTo>
                  <a:pt x="18583" y="3782"/>
                </a:lnTo>
                <a:lnTo>
                  <a:pt x="17035" y="3520"/>
                </a:lnTo>
                <a:lnTo>
                  <a:pt x="15500" y="3282"/>
                </a:lnTo>
                <a:lnTo>
                  <a:pt x="13953" y="3070"/>
                </a:lnTo>
                <a:lnTo>
                  <a:pt x="12405" y="2871"/>
                </a:lnTo>
                <a:lnTo>
                  <a:pt x="10858" y="2683"/>
                </a:lnTo>
                <a:lnTo>
                  <a:pt x="9310" y="2521"/>
                </a:lnTo>
                <a:lnTo>
                  <a:pt x="7763" y="2384"/>
                </a:lnTo>
                <a:lnTo>
                  <a:pt x="6215" y="2272"/>
                </a:lnTo>
                <a:lnTo>
                  <a:pt x="4655" y="2172"/>
                </a:lnTo>
                <a:lnTo>
                  <a:pt x="3108" y="2109"/>
                </a:lnTo>
                <a:lnTo>
                  <a:pt x="1548" y="2059"/>
                </a:lnTo>
                <a:lnTo>
                  <a:pt x="0" y="2034"/>
                </a:lnTo>
                <a:lnTo>
                  <a:pt x="0" y="39549"/>
                </a:lnTo>
                <a:lnTo>
                  <a:pt x="208775" y="39549"/>
                </a:lnTo>
                <a:lnTo>
                  <a:pt x="208775" y="874"/>
                </a:lnTo>
                <a:lnTo>
                  <a:pt x="208126" y="762"/>
                </a:lnTo>
                <a:lnTo>
                  <a:pt x="207477" y="662"/>
                </a:lnTo>
                <a:lnTo>
                  <a:pt x="206816" y="562"/>
                </a:lnTo>
                <a:lnTo>
                  <a:pt x="206142" y="475"/>
                </a:lnTo>
                <a:lnTo>
                  <a:pt x="205468" y="400"/>
                </a:lnTo>
                <a:lnTo>
                  <a:pt x="204806" y="325"/>
                </a:lnTo>
                <a:lnTo>
                  <a:pt x="203459" y="212"/>
                </a:lnTo>
                <a:lnTo>
                  <a:pt x="202473" y="138"/>
                </a:lnTo>
                <a:lnTo>
                  <a:pt x="201474" y="88"/>
                </a:lnTo>
                <a:lnTo>
                  <a:pt x="200488" y="38"/>
                </a:lnTo>
                <a:lnTo>
                  <a:pt x="199490" y="13"/>
                </a:lnTo>
                <a:lnTo>
                  <a:pt x="1985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7900" y="3621979"/>
            <a:ext cx="9454905" cy="2062649"/>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CUSTOM_9">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723900" y="540000"/>
            <a:ext cx="7700100" cy="500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16"/>
          <p:cNvSpPr/>
          <p:nvPr/>
        </p:nvSpPr>
        <p:spPr>
          <a:xfrm rot="10800000" flipH="1">
            <a:off x="2669401" y="-268596"/>
            <a:ext cx="7532706" cy="1364470"/>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3900" y="542925"/>
            <a:ext cx="7696200" cy="563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Encode Sans"/>
              <a:buNone/>
              <a:defRPr sz="2800" b="1">
                <a:solidFill>
                  <a:schemeClr val="dk1"/>
                </a:solidFill>
                <a:latin typeface="Encode Sans"/>
                <a:ea typeface="Encode Sans"/>
                <a:cs typeface="Encode Sans"/>
                <a:sym typeface="Encode Sans"/>
              </a:defRPr>
            </a:lvl1pPr>
            <a:lvl2pPr lvl="1">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2pPr>
            <a:lvl3pPr lvl="2">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3pPr>
            <a:lvl4pPr lvl="3">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4pPr>
            <a:lvl5pPr lvl="4">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5pPr>
            <a:lvl6pPr lvl="5">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6pPr>
            <a:lvl7pPr lvl="6">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7pPr>
            <a:lvl8pPr lvl="7">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8pPr>
            <a:lvl9pPr lvl="8">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9pPr>
          </a:lstStyle>
          <a:p>
            <a:endParaRPr/>
          </a:p>
        </p:txBody>
      </p:sp>
      <p:sp>
        <p:nvSpPr>
          <p:cNvPr id="7" name="Google Shape;7;p1"/>
          <p:cNvSpPr txBox="1">
            <a:spLocks noGrp="1"/>
          </p:cNvSpPr>
          <p:nvPr>
            <p:ph type="body" idx="1"/>
          </p:nvPr>
        </p:nvSpPr>
        <p:spPr>
          <a:xfrm>
            <a:off x="723900" y="1239000"/>
            <a:ext cx="7696200" cy="33615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Encode Sans"/>
              <a:buChar char="●"/>
              <a:defRPr sz="1800">
                <a:solidFill>
                  <a:schemeClr val="dk1"/>
                </a:solidFill>
                <a:latin typeface="Encode Sans"/>
                <a:ea typeface="Encode Sans"/>
                <a:cs typeface="Encode Sans"/>
                <a:sym typeface="Encode Sans"/>
              </a:defRPr>
            </a:lvl1pPr>
            <a:lvl2pPr marL="914400" lvl="1"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2pPr>
            <a:lvl3pPr marL="1371600" lvl="2"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3pPr>
            <a:lvl4pPr marL="1828800" lvl="3"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4pPr>
            <a:lvl5pPr marL="2286000" lvl="4"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5pPr>
            <a:lvl6pPr marL="2743200" lvl="5"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6pPr>
            <a:lvl7pPr marL="3200400" lvl="6"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7pPr>
            <a:lvl8pPr marL="3657600" lvl="7"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8pPr>
            <a:lvl9pPr marL="4114800" lvl="8" indent="-317500">
              <a:lnSpc>
                <a:spcPct val="100000"/>
              </a:lnSpc>
              <a:spcBef>
                <a:spcPts val="1600"/>
              </a:spcBef>
              <a:spcAft>
                <a:spcPts val="1600"/>
              </a:spcAft>
              <a:buClr>
                <a:schemeClr val="dk1"/>
              </a:buClr>
              <a:buSzPts val="1400"/>
              <a:buFont typeface="Encode Sans"/>
              <a:buChar char="■"/>
              <a:defRPr>
                <a:solidFill>
                  <a:schemeClr val="dk1"/>
                </a:solidFill>
                <a:latin typeface="Encode Sans"/>
                <a:ea typeface="Encode Sans"/>
                <a:cs typeface="Encode Sans"/>
                <a:sym typeface="Encode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8" r:id="rId7"/>
    <p:sldLayoutId id="2147483661" r:id="rId8"/>
    <p:sldLayoutId id="2147483662" r:id="rId9"/>
    <p:sldLayoutId id="2147483663" r:id="rId10"/>
    <p:sldLayoutId id="2147483665" r:id="rId11"/>
    <p:sldLayoutId id="2147483668" r:id="rId12"/>
    <p:sldLayoutId id="2147483669" r:id="rId13"/>
    <p:sldLayoutId id="2147483671" r:id="rId14"/>
    <p:sldLayoutId id="2147483672" r:id="rId15"/>
    <p:sldLayoutId id="214748367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2.png"/><Relationship Id="rId4" Type="http://schemas.openxmlformats.org/officeDocument/2006/relationships/image" Target="../media/image11.tif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sp>
        <p:nvSpPr>
          <p:cNvPr id="3" name="Title 2">
            <a:extLst>
              <a:ext uri="{FF2B5EF4-FFF2-40B4-BE49-F238E27FC236}">
                <a16:creationId xmlns:a16="http://schemas.microsoft.com/office/drawing/2014/main" id="{CF57EC4F-596D-4B46-9472-9B47F54F7874}"/>
              </a:ext>
            </a:extLst>
          </p:cNvPr>
          <p:cNvSpPr>
            <a:spLocks noGrp="1"/>
          </p:cNvSpPr>
          <p:nvPr>
            <p:ph type="title" idx="2"/>
          </p:nvPr>
        </p:nvSpPr>
        <p:spPr>
          <a:xfrm>
            <a:off x="155601" y="1601338"/>
            <a:ext cx="7009173" cy="539100"/>
          </a:xfrm>
        </p:spPr>
        <p:txBody>
          <a:bodyPr/>
          <a:lstStyle/>
          <a:p>
            <a:r>
              <a:rPr lang="en-US" sz="3600" dirty="0">
                <a:solidFill>
                  <a:schemeClr val="accent1">
                    <a:lumMod val="75000"/>
                  </a:schemeClr>
                </a:solidFill>
              </a:rPr>
              <a:t>H</a:t>
            </a:r>
            <a:r>
              <a:rPr lang="en-VN" sz="3600" dirty="0">
                <a:solidFill>
                  <a:schemeClr val="accent1">
                    <a:lumMod val="75000"/>
                  </a:schemeClr>
                </a:solidFill>
              </a:rPr>
              <a:t>ow do you save energy?</a:t>
            </a:r>
          </a:p>
        </p:txBody>
      </p:sp>
      <p:grpSp>
        <p:nvGrpSpPr>
          <p:cNvPr id="285" name="Google Shape;285;p33"/>
          <p:cNvGrpSpPr/>
          <p:nvPr/>
        </p:nvGrpSpPr>
        <p:grpSpPr>
          <a:xfrm>
            <a:off x="5181612" y="2524901"/>
            <a:ext cx="1731015" cy="1675636"/>
            <a:chOff x="5181612" y="2524901"/>
            <a:chExt cx="1731015" cy="1675636"/>
          </a:xfrm>
        </p:grpSpPr>
        <p:sp>
          <p:nvSpPr>
            <p:cNvPr id="286" name="Google Shape;286;p33"/>
            <p:cNvSpPr/>
            <p:nvPr/>
          </p:nvSpPr>
          <p:spPr>
            <a:xfrm>
              <a:off x="5181612" y="2527164"/>
              <a:ext cx="1364979" cy="1673373"/>
            </a:xfrm>
            <a:custGeom>
              <a:avLst/>
              <a:gdLst/>
              <a:ahLst/>
              <a:cxnLst/>
              <a:rect l="l" t="t" r="r" b="b"/>
              <a:pathLst>
                <a:path w="29553" h="36230" extrusionOk="0">
                  <a:moveTo>
                    <a:pt x="5117" y="1"/>
                  </a:moveTo>
                  <a:lnTo>
                    <a:pt x="4731" y="425"/>
                  </a:lnTo>
                  <a:lnTo>
                    <a:pt x="4369" y="875"/>
                  </a:lnTo>
                  <a:lnTo>
                    <a:pt x="4019" y="1324"/>
                  </a:lnTo>
                  <a:lnTo>
                    <a:pt x="3682" y="1786"/>
                  </a:lnTo>
                  <a:lnTo>
                    <a:pt x="3370" y="2260"/>
                  </a:lnTo>
                  <a:lnTo>
                    <a:pt x="3071" y="2747"/>
                  </a:lnTo>
                  <a:lnTo>
                    <a:pt x="2784" y="3246"/>
                  </a:lnTo>
                  <a:lnTo>
                    <a:pt x="2522" y="3745"/>
                  </a:lnTo>
                  <a:lnTo>
                    <a:pt x="2260" y="4257"/>
                  </a:lnTo>
                  <a:lnTo>
                    <a:pt x="2022" y="4781"/>
                  </a:lnTo>
                  <a:lnTo>
                    <a:pt x="1798" y="5305"/>
                  </a:lnTo>
                  <a:lnTo>
                    <a:pt x="1598" y="5841"/>
                  </a:lnTo>
                  <a:lnTo>
                    <a:pt x="1398" y="6378"/>
                  </a:lnTo>
                  <a:lnTo>
                    <a:pt x="1224" y="6927"/>
                  </a:lnTo>
                  <a:lnTo>
                    <a:pt x="1049" y="7476"/>
                  </a:lnTo>
                  <a:lnTo>
                    <a:pt x="899" y="8025"/>
                  </a:lnTo>
                  <a:lnTo>
                    <a:pt x="762" y="8587"/>
                  </a:lnTo>
                  <a:lnTo>
                    <a:pt x="625" y="9161"/>
                  </a:lnTo>
                  <a:lnTo>
                    <a:pt x="512" y="9735"/>
                  </a:lnTo>
                  <a:lnTo>
                    <a:pt x="413" y="10297"/>
                  </a:lnTo>
                  <a:lnTo>
                    <a:pt x="325" y="10883"/>
                  </a:lnTo>
                  <a:lnTo>
                    <a:pt x="238" y="11457"/>
                  </a:lnTo>
                  <a:lnTo>
                    <a:pt x="175" y="12044"/>
                  </a:lnTo>
                  <a:lnTo>
                    <a:pt x="125" y="12618"/>
                  </a:lnTo>
                  <a:lnTo>
                    <a:pt x="76" y="13205"/>
                  </a:lnTo>
                  <a:lnTo>
                    <a:pt x="38" y="13791"/>
                  </a:lnTo>
                  <a:lnTo>
                    <a:pt x="13" y="14378"/>
                  </a:lnTo>
                  <a:lnTo>
                    <a:pt x="1" y="14952"/>
                  </a:lnTo>
                  <a:lnTo>
                    <a:pt x="1" y="15538"/>
                  </a:lnTo>
                  <a:lnTo>
                    <a:pt x="1" y="16125"/>
                  </a:lnTo>
                  <a:lnTo>
                    <a:pt x="26" y="16699"/>
                  </a:lnTo>
                  <a:lnTo>
                    <a:pt x="51" y="17285"/>
                  </a:lnTo>
                  <a:lnTo>
                    <a:pt x="88" y="18034"/>
                  </a:lnTo>
                  <a:lnTo>
                    <a:pt x="150" y="18795"/>
                  </a:lnTo>
                  <a:lnTo>
                    <a:pt x="238" y="19544"/>
                  </a:lnTo>
                  <a:lnTo>
                    <a:pt x="338" y="20293"/>
                  </a:lnTo>
                  <a:lnTo>
                    <a:pt x="462" y="21042"/>
                  </a:lnTo>
                  <a:lnTo>
                    <a:pt x="537" y="21404"/>
                  </a:lnTo>
                  <a:lnTo>
                    <a:pt x="612" y="21778"/>
                  </a:lnTo>
                  <a:lnTo>
                    <a:pt x="700" y="22140"/>
                  </a:lnTo>
                  <a:lnTo>
                    <a:pt x="799" y="22502"/>
                  </a:lnTo>
                  <a:lnTo>
                    <a:pt x="912" y="22876"/>
                  </a:lnTo>
                  <a:lnTo>
                    <a:pt x="1024" y="23226"/>
                  </a:lnTo>
                  <a:lnTo>
                    <a:pt x="1149" y="23600"/>
                  </a:lnTo>
                  <a:lnTo>
                    <a:pt x="1286" y="23962"/>
                  </a:lnTo>
                  <a:lnTo>
                    <a:pt x="1423" y="24311"/>
                  </a:lnTo>
                  <a:lnTo>
                    <a:pt x="1573" y="24673"/>
                  </a:lnTo>
                  <a:lnTo>
                    <a:pt x="1735" y="25023"/>
                  </a:lnTo>
                  <a:lnTo>
                    <a:pt x="1910" y="25360"/>
                  </a:lnTo>
                  <a:lnTo>
                    <a:pt x="2085" y="25709"/>
                  </a:lnTo>
                  <a:lnTo>
                    <a:pt x="2272" y="26046"/>
                  </a:lnTo>
                  <a:lnTo>
                    <a:pt x="2472" y="26371"/>
                  </a:lnTo>
                  <a:lnTo>
                    <a:pt x="2671" y="26708"/>
                  </a:lnTo>
                  <a:lnTo>
                    <a:pt x="2884" y="27020"/>
                  </a:lnTo>
                  <a:lnTo>
                    <a:pt x="3096" y="27344"/>
                  </a:lnTo>
                  <a:lnTo>
                    <a:pt x="3320" y="27656"/>
                  </a:lnTo>
                  <a:lnTo>
                    <a:pt x="3557" y="27968"/>
                  </a:lnTo>
                  <a:lnTo>
                    <a:pt x="3795" y="28268"/>
                  </a:lnTo>
                  <a:lnTo>
                    <a:pt x="4044" y="28567"/>
                  </a:lnTo>
                  <a:lnTo>
                    <a:pt x="4294" y="28854"/>
                  </a:lnTo>
                  <a:lnTo>
                    <a:pt x="4556" y="29141"/>
                  </a:lnTo>
                  <a:lnTo>
                    <a:pt x="4818" y="29428"/>
                  </a:lnTo>
                  <a:lnTo>
                    <a:pt x="5092" y="29703"/>
                  </a:lnTo>
                  <a:lnTo>
                    <a:pt x="5367" y="29977"/>
                  </a:lnTo>
                  <a:lnTo>
                    <a:pt x="5642" y="30239"/>
                  </a:lnTo>
                  <a:lnTo>
                    <a:pt x="5941" y="30501"/>
                  </a:lnTo>
                  <a:lnTo>
                    <a:pt x="6228" y="30751"/>
                  </a:lnTo>
                  <a:lnTo>
                    <a:pt x="6528" y="31001"/>
                  </a:lnTo>
                  <a:lnTo>
                    <a:pt x="6827" y="31238"/>
                  </a:lnTo>
                  <a:lnTo>
                    <a:pt x="7139" y="31475"/>
                  </a:lnTo>
                  <a:lnTo>
                    <a:pt x="7451" y="31699"/>
                  </a:lnTo>
                  <a:lnTo>
                    <a:pt x="7776" y="31924"/>
                  </a:lnTo>
                  <a:lnTo>
                    <a:pt x="8088" y="32136"/>
                  </a:lnTo>
                  <a:lnTo>
                    <a:pt x="8425" y="32348"/>
                  </a:lnTo>
                  <a:lnTo>
                    <a:pt x="8749" y="32548"/>
                  </a:lnTo>
                  <a:lnTo>
                    <a:pt x="9236" y="32835"/>
                  </a:lnTo>
                  <a:lnTo>
                    <a:pt x="9785" y="33135"/>
                  </a:lnTo>
                  <a:lnTo>
                    <a:pt x="10396" y="33459"/>
                  </a:lnTo>
                  <a:lnTo>
                    <a:pt x="11045" y="33784"/>
                  </a:lnTo>
                  <a:lnTo>
                    <a:pt x="11757" y="34121"/>
                  </a:lnTo>
                  <a:lnTo>
                    <a:pt x="12493" y="34445"/>
                  </a:lnTo>
                  <a:lnTo>
                    <a:pt x="13279" y="34757"/>
                  </a:lnTo>
                  <a:lnTo>
                    <a:pt x="14103" y="35057"/>
                  </a:lnTo>
                  <a:lnTo>
                    <a:pt x="14527" y="35206"/>
                  </a:lnTo>
                  <a:lnTo>
                    <a:pt x="14951" y="35344"/>
                  </a:lnTo>
                  <a:lnTo>
                    <a:pt x="15388" y="35468"/>
                  </a:lnTo>
                  <a:lnTo>
                    <a:pt x="15825" y="35593"/>
                  </a:lnTo>
                  <a:lnTo>
                    <a:pt x="16274" y="35705"/>
                  </a:lnTo>
                  <a:lnTo>
                    <a:pt x="16724" y="35805"/>
                  </a:lnTo>
                  <a:lnTo>
                    <a:pt x="17185" y="35905"/>
                  </a:lnTo>
                  <a:lnTo>
                    <a:pt x="17647" y="35992"/>
                  </a:lnTo>
                  <a:lnTo>
                    <a:pt x="18109" y="36055"/>
                  </a:lnTo>
                  <a:lnTo>
                    <a:pt x="18571" y="36117"/>
                  </a:lnTo>
                  <a:lnTo>
                    <a:pt x="19045" y="36167"/>
                  </a:lnTo>
                  <a:lnTo>
                    <a:pt x="19519" y="36205"/>
                  </a:lnTo>
                  <a:lnTo>
                    <a:pt x="19993" y="36230"/>
                  </a:lnTo>
                  <a:lnTo>
                    <a:pt x="20468" y="36230"/>
                  </a:lnTo>
                  <a:lnTo>
                    <a:pt x="20942" y="36217"/>
                  </a:lnTo>
                  <a:lnTo>
                    <a:pt x="21416" y="36192"/>
                  </a:lnTo>
                  <a:lnTo>
                    <a:pt x="21828" y="36155"/>
                  </a:lnTo>
                  <a:lnTo>
                    <a:pt x="22240" y="36092"/>
                  </a:lnTo>
                  <a:lnTo>
                    <a:pt x="22639" y="36017"/>
                  </a:lnTo>
                  <a:lnTo>
                    <a:pt x="23038" y="35918"/>
                  </a:lnTo>
                  <a:lnTo>
                    <a:pt x="23425" y="35793"/>
                  </a:lnTo>
                  <a:lnTo>
                    <a:pt x="23800" y="35668"/>
                  </a:lnTo>
                  <a:lnTo>
                    <a:pt x="24174" y="35518"/>
                  </a:lnTo>
                  <a:lnTo>
                    <a:pt x="24536" y="35344"/>
                  </a:lnTo>
                  <a:lnTo>
                    <a:pt x="24885" y="35169"/>
                  </a:lnTo>
                  <a:lnTo>
                    <a:pt x="25222" y="34969"/>
                  </a:lnTo>
                  <a:lnTo>
                    <a:pt x="25559" y="34757"/>
                  </a:lnTo>
                  <a:lnTo>
                    <a:pt x="25884" y="34532"/>
                  </a:lnTo>
                  <a:lnTo>
                    <a:pt x="26183" y="34283"/>
                  </a:lnTo>
                  <a:lnTo>
                    <a:pt x="26483" y="34033"/>
                  </a:lnTo>
                  <a:lnTo>
                    <a:pt x="26770" y="33759"/>
                  </a:lnTo>
                  <a:lnTo>
                    <a:pt x="27044" y="33484"/>
                  </a:lnTo>
                  <a:lnTo>
                    <a:pt x="27319" y="33185"/>
                  </a:lnTo>
                  <a:lnTo>
                    <a:pt x="27569" y="32885"/>
                  </a:lnTo>
                  <a:lnTo>
                    <a:pt x="27806" y="32573"/>
                  </a:lnTo>
                  <a:lnTo>
                    <a:pt x="28018" y="32249"/>
                  </a:lnTo>
                  <a:lnTo>
                    <a:pt x="28230" y="31912"/>
                  </a:lnTo>
                  <a:lnTo>
                    <a:pt x="28430" y="31562"/>
                  </a:lnTo>
                  <a:lnTo>
                    <a:pt x="28604" y="31213"/>
                  </a:lnTo>
                  <a:lnTo>
                    <a:pt x="28767" y="30838"/>
                  </a:lnTo>
                  <a:lnTo>
                    <a:pt x="28916" y="30476"/>
                  </a:lnTo>
                  <a:lnTo>
                    <a:pt x="29054" y="30090"/>
                  </a:lnTo>
                  <a:lnTo>
                    <a:pt x="29166" y="29703"/>
                  </a:lnTo>
                  <a:lnTo>
                    <a:pt x="29266" y="29316"/>
                  </a:lnTo>
                  <a:lnTo>
                    <a:pt x="29353" y="28916"/>
                  </a:lnTo>
                  <a:lnTo>
                    <a:pt x="29416" y="28505"/>
                  </a:lnTo>
                  <a:lnTo>
                    <a:pt x="29465" y="28093"/>
                  </a:lnTo>
                  <a:lnTo>
                    <a:pt x="29490" y="27681"/>
                  </a:lnTo>
                  <a:lnTo>
                    <a:pt x="29515" y="27219"/>
                  </a:lnTo>
                  <a:lnTo>
                    <a:pt x="29540" y="26720"/>
                  </a:lnTo>
                  <a:lnTo>
                    <a:pt x="29553" y="26208"/>
                  </a:lnTo>
                  <a:lnTo>
                    <a:pt x="29553" y="25709"/>
                  </a:lnTo>
                  <a:lnTo>
                    <a:pt x="29528" y="25210"/>
                  </a:lnTo>
                  <a:lnTo>
                    <a:pt x="29490" y="24698"/>
                  </a:lnTo>
                  <a:lnTo>
                    <a:pt x="29441" y="24199"/>
                  </a:lnTo>
                  <a:lnTo>
                    <a:pt x="29366" y="23700"/>
                  </a:lnTo>
                  <a:lnTo>
                    <a:pt x="29278" y="23201"/>
                  </a:lnTo>
                  <a:lnTo>
                    <a:pt x="29166" y="22714"/>
                  </a:lnTo>
                  <a:lnTo>
                    <a:pt x="29041" y="22227"/>
                  </a:lnTo>
                  <a:lnTo>
                    <a:pt x="28904" y="21753"/>
                  </a:lnTo>
                  <a:lnTo>
                    <a:pt x="28729" y="21279"/>
                  </a:lnTo>
                  <a:lnTo>
                    <a:pt x="28554" y="20817"/>
                  </a:lnTo>
                  <a:lnTo>
                    <a:pt x="28342" y="20355"/>
                  </a:lnTo>
                  <a:lnTo>
                    <a:pt x="28118" y="19906"/>
                  </a:lnTo>
                  <a:lnTo>
                    <a:pt x="27868" y="19469"/>
                  </a:lnTo>
                  <a:lnTo>
                    <a:pt x="27693" y="19195"/>
                  </a:lnTo>
                  <a:lnTo>
                    <a:pt x="27506" y="18908"/>
                  </a:lnTo>
                  <a:lnTo>
                    <a:pt x="27319" y="18646"/>
                  </a:lnTo>
                  <a:lnTo>
                    <a:pt x="27107" y="18371"/>
                  </a:lnTo>
                  <a:lnTo>
                    <a:pt x="26907" y="18122"/>
                  </a:lnTo>
                  <a:lnTo>
                    <a:pt x="26695" y="17859"/>
                  </a:lnTo>
                  <a:lnTo>
                    <a:pt x="26470" y="17622"/>
                  </a:lnTo>
                  <a:lnTo>
                    <a:pt x="26233" y="17373"/>
                  </a:lnTo>
                  <a:lnTo>
                    <a:pt x="26009" y="17148"/>
                  </a:lnTo>
                  <a:lnTo>
                    <a:pt x="25759" y="16911"/>
                  </a:lnTo>
                  <a:lnTo>
                    <a:pt x="25522" y="16686"/>
                  </a:lnTo>
                  <a:lnTo>
                    <a:pt x="25260" y="16474"/>
                  </a:lnTo>
                  <a:lnTo>
                    <a:pt x="24748" y="16050"/>
                  </a:lnTo>
                  <a:lnTo>
                    <a:pt x="24211" y="15651"/>
                  </a:lnTo>
                  <a:lnTo>
                    <a:pt x="23650" y="15264"/>
                  </a:lnTo>
                  <a:lnTo>
                    <a:pt x="23088" y="14902"/>
                  </a:lnTo>
                  <a:lnTo>
                    <a:pt x="22502" y="14552"/>
                  </a:lnTo>
                  <a:lnTo>
                    <a:pt x="21915" y="14215"/>
                  </a:lnTo>
                  <a:lnTo>
                    <a:pt x="21316" y="13891"/>
                  </a:lnTo>
                  <a:lnTo>
                    <a:pt x="20717" y="13579"/>
                  </a:lnTo>
                  <a:lnTo>
                    <a:pt x="20106" y="13292"/>
                  </a:lnTo>
                  <a:lnTo>
                    <a:pt x="19494" y="13005"/>
                  </a:lnTo>
                  <a:lnTo>
                    <a:pt x="18271" y="12443"/>
                  </a:lnTo>
                  <a:lnTo>
                    <a:pt x="17036" y="11894"/>
                  </a:lnTo>
                  <a:lnTo>
                    <a:pt x="15800" y="11345"/>
                  </a:lnTo>
                  <a:lnTo>
                    <a:pt x="15189" y="11058"/>
                  </a:lnTo>
                  <a:lnTo>
                    <a:pt x="14590" y="10758"/>
                  </a:lnTo>
                  <a:lnTo>
                    <a:pt x="13978" y="10459"/>
                  </a:lnTo>
                  <a:lnTo>
                    <a:pt x="13391" y="10147"/>
                  </a:lnTo>
                  <a:lnTo>
                    <a:pt x="12805" y="9823"/>
                  </a:lnTo>
                  <a:lnTo>
                    <a:pt x="12231" y="9473"/>
                  </a:lnTo>
                  <a:lnTo>
                    <a:pt x="11669" y="9124"/>
                  </a:lnTo>
                  <a:lnTo>
                    <a:pt x="11120" y="8737"/>
                  </a:lnTo>
                  <a:lnTo>
                    <a:pt x="10584" y="8337"/>
                  </a:lnTo>
                  <a:lnTo>
                    <a:pt x="10059" y="7913"/>
                  </a:lnTo>
                  <a:lnTo>
                    <a:pt x="9623" y="7526"/>
                  </a:lnTo>
                  <a:lnTo>
                    <a:pt x="9186" y="7114"/>
                  </a:lnTo>
                  <a:lnTo>
                    <a:pt x="8774" y="6690"/>
                  </a:lnTo>
                  <a:lnTo>
                    <a:pt x="8375" y="6253"/>
                  </a:lnTo>
                  <a:lnTo>
                    <a:pt x="8000" y="5792"/>
                  </a:lnTo>
                  <a:lnTo>
                    <a:pt x="7638" y="5317"/>
                  </a:lnTo>
                  <a:lnTo>
                    <a:pt x="7301" y="4843"/>
                  </a:lnTo>
                  <a:lnTo>
                    <a:pt x="6977" y="4344"/>
                  </a:lnTo>
                  <a:lnTo>
                    <a:pt x="6665" y="3832"/>
                  </a:lnTo>
                  <a:lnTo>
                    <a:pt x="6390" y="3308"/>
                  </a:lnTo>
                  <a:lnTo>
                    <a:pt x="6116" y="2784"/>
                  </a:lnTo>
                  <a:lnTo>
                    <a:pt x="5879" y="2247"/>
                  </a:lnTo>
                  <a:lnTo>
                    <a:pt x="5654" y="1698"/>
                  </a:lnTo>
                  <a:lnTo>
                    <a:pt x="5454" y="1137"/>
                  </a:lnTo>
                  <a:lnTo>
                    <a:pt x="5267" y="575"/>
                  </a:lnTo>
                  <a:lnTo>
                    <a:pt x="51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3"/>
            <p:cNvSpPr/>
            <p:nvPr/>
          </p:nvSpPr>
          <p:spPr>
            <a:xfrm>
              <a:off x="5188540" y="2524901"/>
              <a:ext cx="1724087" cy="1588619"/>
            </a:xfrm>
            <a:custGeom>
              <a:avLst/>
              <a:gdLst/>
              <a:ahLst/>
              <a:cxnLst/>
              <a:rect l="l" t="t" r="r" b="b"/>
              <a:pathLst>
                <a:path w="37328" h="34395" extrusionOk="0">
                  <a:moveTo>
                    <a:pt x="4917" y="0"/>
                  </a:moveTo>
                  <a:lnTo>
                    <a:pt x="4868" y="587"/>
                  </a:lnTo>
                  <a:lnTo>
                    <a:pt x="4793" y="1273"/>
                  </a:lnTo>
                  <a:lnTo>
                    <a:pt x="4768" y="1722"/>
                  </a:lnTo>
                  <a:lnTo>
                    <a:pt x="4755" y="2221"/>
                  </a:lnTo>
                  <a:lnTo>
                    <a:pt x="4743" y="2783"/>
                  </a:lnTo>
                  <a:lnTo>
                    <a:pt x="4755" y="3395"/>
                  </a:lnTo>
                  <a:lnTo>
                    <a:pt x="4755" y="3731"/>
                  </a:lnTo>
                  <a:lnTo>
                    <a:pt x="4768" y="4068"/>
                  </a:lnTo>
                  <a:lnTo>
                    <a:pt x="4830" y="4792"/>
                  </a:lnTo>
                  <a:lnTo>
                    <a:pt x="4855" y="5167"/>
                  </a:lnTo>
                  <a:lnTo>
                    <a:pt x="4893" y="5554"/>
                  </a:lnTo>
                  <a:lnTo>
                    <a:pt x="4992" y="6365"/>
                  </a:lnTo>
                  <a:lnTo>
                    <a:pt x="5117" y="7213"/>
                  </a:lnTo>
                  <a:lnTo>
                    <a:pt x="5279" y="8099"/>
                  </a:lnTo>
                  <a:lnTo>
                    <a:pt x="5492" y="9010"/>
                  </a:lnTo>
                  <a:lnTo>
                    <a:pt x="5604" y="9485"/>
                  </a:lnTo>
                  <a:lnTo>
                    <a:pt x="5729" y="9959"/>
                  </a:lnTo>
                  <a:lnTo>
                    <a:pt x="5866" y="10446"/>
                  </a:lnTo>
                  <a:lnTo>
                    <a:pt x="6016" y="10932"/>
                  </a:lnTo>
                  <a:lnTo>
                    <a:pt x="6178" y="11431"/>
                  </a:lnTo>
                  <a:lnTo>
                    <a:pt x="6353" y="11918"/>
                  </a:lnTo>
                  <a:lnTo>
                    <a:pt x="6540" y="12417"/>
                  </a:lnTo>
                  <a:lnTo>
                    <a:pt x="6740" y="12929"/>
                  </a:lnTo>
                  <a:lnTo>
                    <a:pt x="6952" y="13441"/>
                  </a:lnTo>
                  <a:lnTo>
                    <a:pt x="7164" y="13940"/>
                  </a:lnTo>
                  <a:lnTo>
                    <a:pt x="7401" y="14452"/>
                  </a:lnTo>
                  <a:lnTo>
                    <a:pt x="7651" y="14963"/>
                  </a:lnTo>
                  <a:lnTo>
                    <a:pt x="7913" y="15475"/>
                  </a:lnTo>
                  <a:lnTo>
                    <a:pt x="8187" y="15987"/>
                  </a:lnTo>
                  <a:lnTo>
                    <a:pt x="8412" y="16386"/>
                  </a:lnTo>
                  <a:lnTo>
                    <a:pt x="8412" y="16398"/>
                  </a:lnTo>
                  <a:lnTo>
                    <a:pt x="8399" y="16411"/>
                  </a:lnTo>
                  <a:lnTo>
                    <a:pt x="8349" y="16411"/>
                  </a:lnTo>
                  <a:lnTo>
                    <a:pt x="8100" y="16386"/>
                  </a:lnTo>
                  <a:lnTo>
                    <a:pt x="7700" y="16311"/>
                  </a:lnTo>
                  <a:lnTo>
                    <a:pt x="7189" y="16199"/>
                  </a:lnTo>
                  <a:lnTo>
                    <a:pt x="6565" y="16036"/>
                  </a:lnTo>
                  <a:lnTo>
                    <a:pt x="5866" y="15849"/>
                  </a:lnTo>
                  <a:lnTo>
                    <a:pt x="5105" y="15612"/>
                  </a:lnTo>
                  <a:lnTo>
                    <a:pt x="4331" y="15350"/>
                  </a:lnTo>
                  <a:lnTo>
                    <a:pt x="3932" y="15213"/>
                  </a:lnTo>
                  <a:lnTo>
                    <a:pt x="3545" y="15063"/>
                  </a:lnTo>
                  <a:lnTo>
                    <a:pt x="3158" y="14913"/>
                  </a:lnTo>
                  <a:lnTo>
                    <a:pt x="2783" y="14751"/>
                  </a:lnTo>
                  <a:lnTo>
                    <a:pt x="2409" y="14576"/>
                  </a:lnTo>
                  <a:lnTo>
                    <a:pt x="2060" y="14402"/>
                  </a:lnTo>
                  <a:lnTo>
                    <a:pt x="1723" y="14227"/>
                  </a:lnTo>
                  <a:lnTo>
                    <a:pt x="1411" y="14040"/>
                  </a:lnTo>
                  <a:lnTo>
                    <a:pt x="1124" y="13853"/>
                  </a:lnTo>
                  <a:lnTo>
                    <a:pt x="849" y="13653"/>
                  </a:lnTo>
                  <a:lnTo>
                    <a:pt x="624" y="13453"/>
                  </a:lnTo>
                  <a:lnTo>
                    <a:pt x="412" y="13254"/>
                  </a:lnTo>
                  <a:lnTo>
                    <a:pt x="325" y="13141"/>
                  </a:lnTo>
                  <a:lnTo>
                    <a:pt x="250" y="13041"/>
                  </a:lnTo>
                  <a:lnTo>
                    <a:pt x="188" y="12942"/>
                  </a:lnTo>
                  <a:lnTo>
                    <a:pt x="125" y="12829"/>
                  </a:lnTo>
                  <a:lnTo>
                    <a:pt x="75" y="12729"/>
                  </a:lnTo>
                  <a:lnTo>
                    <a:pt x="38" y="12617"/>
                  </a:lnTo>
                  <a:lnTo>
                    <a:pt x="13" y="12517"/>
                  </a:lnTo>
                  <a:lnTo>
                    <a:pt x="0" y="12405"/>
                  </a:lnTo>
                  <a:lnTo>
                    <a:pt x="13" y="12617"/>
                  </a:lnTo>
                  <a:lnTo>
                    <a:pt x="38" y="12829"/>
                  </a:lnTo>
                  <a:lnTo>
                    <a:pt x="75" y="13029"/>
                  </a:lnTo>
                  <a:lnTo>
                    <a:pt x="125" y="13229"/>
                  </a:lnTo>
                  <a:lnTo>
                    <a:pt x="200" y="13416"/>
                  </a:lnTo>
                  <a:lnTo>
                    <a:pt x="275" y="13615"/>
                  </a:lnTo>
                  <a:lnTo>
                    <a:pt x="362" y="13803"/>
                  </a:lnTo>
                  <a:lnTo>
                    <a:pt x="462" y="13990"/>
                  </a:lnTo>
                  <a:lnTo>
                    <a:pt x="574" y="14165"/>
                  </a:lnTo>
                  <a:lnTo>
                    <a:pt x="699" y="14339"/>
                  </a:lnTo>
                  <a:lnTo>
                    <a:pt x="824" y="14514"/>
                  </a:lnTo>
                  <a:lnTo>
                    <a:pt x="961" y="14689"/>
                  </a:lnTo>
                  <a:lnTo>
                    <a:pt x="1111" y="14851"/>
                  </a:lnTo>
                  <a:lnTo>
                    <a:pt x="1273" y="15013"/>
                  </a:lnTo>
                  <a:lnTo>
                    <a:pt x="1436" y="15175"/>
                  </a:lnTo>
                  <a:lnTo>
                    <a:pt x="1610" y="15325"/>
                  </a:lnTo>
                  <a:lnTo>
                    <a:pt x="1985" y="15625"/>
                  </a:lnTo>
                  <a:lnTo>
                    <a:pt x="2372" y="15912"/>
                  </a:lnTo>
                  <a:lnTo>
                    <a:pt x="2783" y="16186"/>
                  </a:lnTo>
                  <a:lnTo>
                    <a:pt x="3220" y="16448"/>
                  </a:lnTo>
                  <a:lnTo>
                    <a:pt x="3669" y="16685"/>
                  </a:lnTo>
                  <a:lnTo>
                    <a:pt x="4119" y="16923"/>
                  </a:lnTo>
                  <a:lnTo>
                    <a:pt x="4593" y="17147"/>
                  </a:lnTo>
                  <a:lnTo>
                    <a:pt x="5055" y="17347"/>
                  </a:lnTo>
                  <a:lnTo>
                    <a:pt x="5529" y="17547"/>
                  </a:lnTo>
                  <a:lnTo>
                    <a:pt x="5991" y="17721"/>
                  </a:lnTo>
                  <a:lnTo>
                    <a:pt x="6452" y="17896"/>
                  </a:lnTo>
                  <a:lnTo>
                    <a:pt x="6902" y="18058"/>
                  </a:lnTo>
                  <a:lnTo>
                    <a:pt x="7750" y="18333"/>
                  </a:lnTo>
                  <a:lnTo>
                    <a:pt x="8524" y="18570"/>
                  </a:lnTo>
                  <a:lnTo>
                    <a:pt x="9685" y="18919"/>
                  </a:lnTo>
                  <a:lnTo>
                    <a:pt x="10034" y="19032"/>
                  </a:lnTo>
                  <a:lnTo>
                    <a:pt x="10134" y="19069"/>
                  </a:lnTo>
                  <a:lnTo>
                    <a:pt x="10184" y="19107"/>
                  </a:lnTo>
                  <a:lnTo>
                    <a:pt x="10508" y="19531"/>
                  </a:lnTo>
                  <a:lnTo>
                    <a:pt x="10845" y="19955"/>
                  </a:lnTo>
                  <a:lnTo>
                    <a:pt x="11232" y="20429"/>
                  </a:lnTo>
                  <a:lnTo>
                    <a:pt x="11632" y="20904"/>
                  </a:lnTo>
                  <a:lnTo>
                    <a:pt x="12043" y="21365"/>
                  </a:lnTo>
                  <a:lnTo>
                    <a:pt x="12455" y="21815"/>
                  </a:lnTo>
                  <a:lnTo>
                    <a:pt x="12892" y="22251"/>
                  </a:lnTo>
                  <a:lnTo>
                    <a:pt x="13329" y="22688"/>
                  </a:lnTo>
                  <a:lnTo>
                    <a:pt x="13766" y="23125"/>
                  </a:lnTo>
                  <a:lnTo>
                    <a:pt x="14215" y="23549"/>
                  </a:lnTo>
                  <a:lnTo>
                    <a:pt x="14664" y="23949"/>
                  </a:lnTo>
                  <a:lnTo>
                    <a:pt x="15126" y="24360"/>
                  </a:lnTo>
                  <a:lnTo>
                    <a:pt x="16062" y="25147"/>
                  </a:lnTo>
                  <a:lnTo>
                    <a:pt x="17010" y="25908"/>
                  </a:lnTo>
                  <a:lnTo>
                    <a:pt x="17946" y="26657"/>
                  </a:lnTo>
                  <a:lnTo>
                    <a:pt x="18396" y="26994"/>
                  </a:lnTo>
                  <a:lnTo>
                    <a:pt x="18832" y="27318"/>
                  </a:lnTo>
                  <a:lnTo>
                    <a:pt x="19269" y="27643"/>
                  </a:lnTo>
                  <a:lnTo>
                    <a:pt x="19719" y="27955"/>
                  </a:lnTo>
                  <a:lnTo>
                    <a:pt x="19731" y="27967"/>
                  </a:lnTo>
                  <a:lnTo>
                    <a:pt x="19719" y="27980"/>
                  </a:lnTo>
                  <a:lnTo>
                    <a:pt x="19669" y="28017"/>
                  </a:lnTo>
                  <a:lnTo>
                    <a:pt x="19569" y="28054"/>
                  </a:lnTo>
                  <a:lnTo>
                    <a:pt x="19419" y="28104"/>
                  </a:lnTo>
                  <a:lnTo>
                    <a:pt x="18970" y="28217"/>
                  </a:lnTo>
                  <a:lnTo>
                    <a:pt x="18358" y="28342"/>
                  </a:lnTo>
                  <a:lnTo>
                    <a:pt x="17597" y="28479"/>
                  </a:lnTo>
                  <a:lnTo>
                    <a:pt x="16686" y="28629"/>
                  </a:lnTo>
                  <a:lnTo>
                    <a:pt x="15675" y="28778"/>
                  </a:lnTo>
                  <a:lnTo>
                    <a:pt x="14564" y="28928"/>
                  </a:lnTo>
                  <a:lnTo>
                    <a:pt x="13379" y="29053"/>
                  </a:lnTo>
                  <a:lnTo>
                    <a:pt x="12118" y="29178"/>
                  </a:lnTo>
                  <a:lnTo>
                    <a:pt x="10833" y="29265"/>
                  </a:lnTo>
                  <a:lnTo>
                    <a:pt x="10171" y="29302"/>
                  </a:lnTo>
                  <a:lnTo>
                    <a:pt x="9523" y="29327"/>
                  </a:lnTo>
                  <a:lnTo>
                    <a:pt x="8861" y="29352"/>
                  </a:lnTo>
                  <a:lnTo>
                    <a:pt x="8200" y="29365"/>
                  </a:lnTo>
                  <a:lnTo>
                    <a:pt x="7551" y="29365"/>
                  </a:lnTo>
                  <a:lnTo>
                    <a:pt x="6902" y="29352"/>
                  </a:lnTo>
                  <a:lnTo>
                    <a:pt x="6253" y="29340"/>
                  </a:lnTo>
                  <a:lnTo>
                    <a:pt x="5629" y="29302"/>
                  </a:lnTo>
                  <a:lnTo>
                    <a:pt x="5005" y="29253"/>
                  </a:lnTo>
                  <a:lnTo>
                    <a:pt x="4406" y="29203"/>
                  </a:lnTo>
                  <a:lnTo>
                    <a:pt x="4830" y="29365"/>
                  </a:lnTo>
                  <a:lnTo>
                    <a:pt x="5267" y="29515"/>
                  </a:lnTo>
                  <a:lnTo>
                    <a:pt x="5691" y="29664"/>
                  </a:lnTo>
                  <a:lnTo>
                    <a:pt x="6128" y="29802"/>
                  </a:lnTo>
                  <a:lnTo>
                    <a:pt x="6552" y="29926"/>
                  </a:lnTo>
                  <a:lnTo>
                    <a:pt x="6977" y="30051"/>
                  </a:lnTo>
                  <a:lnTo>
                    <a:pt x="7401" y="30164"/>
                  </a:lnTo>
                  <a:lnTo>
                    <a:pt x="7825" y="30263"/>
                  </a:lnTo>
                  <a:lnTo>
                    <a:pt x="8649" y="30438"/>
                  </a:lnTo>
                  <a:lnTo>
                    <a:pt x="9485" y="30588"/>
                  </a:lnTo>
                  <a:lnTo>
                    <a:pt x="10296" y="30713"/>
                  </a:lnTo>
                  <a:lnTo>
                    <a:pt x="11095" y="30812"/>
                  </a:lnTo>
                  <a:lnTo>
                    <a:pt x="11881" y="30875"/>
                  </a:lnTo>
                  <a:lnTo>
                    <a:pt x="12655" y="30925"/>
                  </a:lnTo>
                  <a:lnTo>
                    <a:pt x="13404" y="30950"/>
                  </a:lnTo>
                  <a:lnTo>
                    <a:pt x="14128" y="30950"/>
                  </a:lnTo>
                  <a:lnTo>
                    <a:pt x="14851" y="30937"/>
                  </a:lnTo>
                  <a:lnTo>
                    <a:pt x="15538" y="30912"/>
                  </a:lnTo>
                  <a:lnTo>
                    <a:pt x="16199" y="30862"/>
                  </a:lnTo>
                  <a:lnTo>
                    <a:pt x="16848" y="30812"/>
                  </a:lnTo>
                  <a:lnTo>
                    <a:pt x="17460" y="30750"/>
                  </a:lnTo>
                  <a:lnTo>
                    <a:pt x="18046" y="30675"/>
                  </a:lnTo>
                  <a:lnTo>
                    <a:pt x="18608" y="30588"/>
                  </a:lnTo>
                  <a:lnTo>
                    <a:pt x="19132" y="30513"/>
                  </a:lnTo>
                  <a:lnTo>
                    <a:pt x="19631" y="30426"/>
                  </a:lnTo>
                  <a:lnTo>
                    <a:pt x="20093" y="30326"/>
                  </a:lnTo>
                  <a:lnTo>
                    <a:pt x="20917" y="30164"/>
                  </a:lnTo>
                  <a:lnTo>
                    <a:pt x="21578" y="30001"/>
                  </a:lnTo>
                  <a:lnTo>
                    <a:pt x="22090" y="29889"/>
                  </a:lnTo>
                  <a:lnTo>
                    <a:pt x="22414" y="29814"/>
                  </a:lnTo>
                  <a:lnTo>
                    <a:pt x="22514" y="29802"/>
                  </a:lnTo>
                  <a:lnTo>
                    <a:pt x="22564" y="29802"/>
                  </a:lnTo>
                  <a:lnTo>
                    <a:pt x="23350" y="30263"/>
                  </a:lnTo>
                  <a:lnTo>
                    <a:pt x="24136" y="30700"/>
                  </a:lnTo>
                  <a:lnTo>
                    <a:pt x="24923" y="31112"/>
                  </a:lnTo>
                  <a:lnTo>
                    <a:pt x="25696" y="31486"/>
                  </a:lnTo>
                  <a:lnTo>
                    <a:pt x="26158" y="31724"/>
                  </a:lnTo>
                  <a:lnTo>
                    <a:pt x="26632" y="31936"/>
                  </a:lnTo>
                  <a:lnTo>
                    <a:pt x="27094" y="32135"/>
                  </a:lnTo>
                  <a:lnTo>
                    <a:pt x="27556" y="32335"/>
                  </a:lnTo>
                  <a:lnTo>
                    <a:pt x="28018" y="32510"/>
                  </a:lnTo>
                  <a:lnTo>
                    <a:pt x="28467" y="32684"/>
                  </a:lnTo>
                  <a:lnTo>
                    <a:pt x="29353" y="32996"/>
                  </a:lnTo>
                  <a:lnTo>
                    <a:pt x="29790" y="33146"/>
                  </a:lnTo>
                  <a:lnTo>
                    <a:pt x="30214" y="33283"/>
                  </a:lnTo>
                  <a:lnTo>
                    <a:pt x="31038" y="33521"/>
                  </a:lnTo>
                  <a:lnTo>
                    <a:pt x="31824" y="33720"/>
                  </a:lnTo>
                  <a:lnTo>
                    <a:pt x="32573" y="33895"/>
                  </a:lnTo>
                  <a:lnTo>
                    <a:pt x="32935" y="33970"/>
                  </a:lnTo>
                  <a:lnTo>
                    <a:pt x="33284" y="34032"/>
                  </a:lnTo>
                  <a:lnTo>
                    <a:pt x="33945" y="34132"/>
                  </a:lnTo>
                  <a:lnTo>
                    <a:pt x="34257" y="34182"/>
                  </a:lnTo>
                  <a:lnTo>
                    <a:pt x="34557" y="34232"/>
                  </a:lnTo>
                  <a:lnTo>
                    <a:pt x="35106" y="34282"/>
                  </a:lnTo>
                  <a:lnTo>
                    <a:pt x="35605" y="34332"/>
                  </a:lnTo>
                  <a:lnTo>
                    <a:pt x="36055" y="34357"/>
                  </a:lnTo>
                  <a:lnTo>
                    <a:pt x="36753" y="34382"/>
                  </a:lnTo>
                  <a:lnTo>
                    <a:pt x="37328" y="34394"/>
                  </a:lnTo>
                  <a:lnTo>
                    <a:pt x="36766" y="34282"/>
                  </a:lnTo>
                  <a:lnTo>
                    <a:pt x="36080" y="34132"/>
                  </a:lnTo>
                  <a:lnTo>
                    <a:pt x="35655" y="34032"/>
                  </a:lnTo>
                  <a:lnTo>
                    <a:pt x="35181" y="33907"/>
                  </a:lnTo>
                  <a:lnTo>
                    <a:pt x="34644" y="33770"/>
                  </a:lnTo>
                  <a:lnTo>
                    <a:pt x="34357" y="33695"/>
                  </a:lnTo>
                  <a:lnTo>
                    <a:pt x="34058" y="33608"/>
                  </a:lnTo>
                  <a:lnTo>
                    <a:pt x="33434" y="33408"/>
                  </a:lnTo>
                  <a:lnTo>
                    <a:pt x="33109" y="33308"/>
                  </a:lnTo>
                  <a:lnTo>
                    <a:pt x="32772" y="33196"/>
                  </a:lnTo>
                  <a:lnTo>
                    <a:pt x="32061" y="32947"/>
                  </a:lnTo>
                  <a:lnTo>
                    <a:pt x="31699" y="32809"/>
                  </a:lnTo>
                  <a:lnTo>
                    <a:pt x="31325" y="32647"/>
                  </a:lnTo>
                  <a:lnTo>
                    <a:pt x="30938" y="32497"/>
                  </a:lnTo>
                  <a:lnTo>
                    <a:pt x="30551" y="32335"/>
                  </a:lnTo>
                  <a:lnTo>
                    <a:pt x="29752" y="31986"/>
                  </a:lnTo>
                  <a:lnTo>
                    <a:pt x="28929" y="31599"/>
                  </a:lnTo>
                  <a:lnTo>
                    <a:pt x="28092" y="31187"/>
                  </a:lnTo>
                  <a:lnTo>
                    <a:pt x="27231" y="30725"/>
                  </a:lnTo>
                  <a:lnTo>
                    <a:pt x="26358" y="30238"/>
                  </a:lnTo>
                  <a:lnTo>
                    <a:pt x="25459" y="29714"/>
                  </a:lnTo>
                  <a:lnTo>
                    <a:pt x="24561" y="29165"/>
                  </a:lnTo>
                  <a:lnTo>
                    <a:pt x="23662" y="28566"/>
                  </a:lnTo>
                  <a:lnTo>
                    <a:pt x="22751" y="27955"/>
                  </a:lnTo>
                  <a:lnTo>
                    <a:pt x="22289" y="27643"/>
                  </a:lnTo>
                  <a:lnTo>
                    <a:pt x="21828" y="27306"/>
                  </a:lnTo>
                  <a:lnTo>
                    <a:pt x="20917" y="26632"/>
                  </a:lnTo>
                  <a:lnTo>
                    <a:pt x="20006" y="25933"/>
                  </a:lnTo>
                  <a:lnTo>
                    <a:pt x="19095" y="25222"/>
                  </a:lnTo>
                  <a:lnTo>
                    <a:pt x="18046" y="24373"/>
                  </a:lnTo>
                  <a:lnTo>
                    <a:pt x="17035" y="23512"/>
                  </a:lnTo>
                  <a:lnTo>
                    <a:pt x="16998" y="23462"/>
                  </a:lnTo>
                  <a:lnTo>
                    <a:pt x="16973" y="23387"/>
                  </a:lnTo>
                  <a:lnTo>
                    <a:pt x="16960" y="23275"/>
                  </a:lnTo>
                  <a:lnTo>
                    <a:pt x="16936" y="23137"/>
                  </a:lnTo>
                  <a:lnTo>
                    <a:pt x="16911" y="22776"/>
                  </a:lnTo>
                  <a:lnTo>
                    <a:pt x="16873" y="22289"/>
                  </a:lnTo>
                  <a:lnTo>
                    <a:pt x="16823" y="21702"/>
                  </a:lnTo>
                  <a:lnTo>
                    <a:pt x="16748" y="21003"/>
                  </a:lnTo>
                  <a:lnTo>
                    <a:pt x="16648" y="20217"/>
                  </a:lnTo>
                  <a:lnTo>
                    <a:pt x="16586" y="19793"/>
                  </a:lnTo>
                  <a:lnTo>
                    <a:pt x="16511" y="19344"/>
                  </a:lnTo>
                  <a:lnTo>
                    <a:pt x="16424" y="18882"/>
                  </a:lnTo>
                  <a:lnTo>
                    <a:pt x="16324" y="18395"/>
                  </a:lnTo>
                  <a:lnTo>
                    <a:pt x="16212" y="17883"/>
                  </a:lnTo>
                  <a:lnTo>
                    <a:pt x="16074" y="17359"/>
                  </a:lnTo>
                  <a:lnTo>
                    <a:pt x="15937" y="16823"/>
                  </a:lnTo>
                  <a:lnTo>
                    <a:pt x="15775" y="16261"/>
                  </a:lnTo>
                  <a:lnTo>
                    <a:pt x="15588" y="15700"/>
                  </a:lnTo>
                  <a:lnTo>
                    <a:pt x="15388" y="15113"/>
                  </a:lnTo>
                  <a:lnTo>
                    <a:pt x="15163" y="14514"/>
                  </a:lnTo>
                  <a:lnTo>
                    <a:pt x="14914" y="13902"/>
                  </a:lnTo>
                  <a:lnTo>
                    <a:pt x="14639" y="13278"/>
                  </a:lnTo>
                  <a:lnTo>
                    <a:pt x="14352" y="12642"/>
                  </a:lnTo>
                  <a:lnTo>
                    <a:pt x="14028" y="11993"/>
                  </a:lnTo>
                  <a:lnTo>
                    <a:pt x="13678" y="11344"/>
                  </a:lnTo>
                  <a:lnTo>
                    <a:pt x="13304" y="10683"/>
                  </a:lnTo>
                  <a:lnTo>
                    <a:pt x="12905" y="10009"/>
                  </a:lnTo>
                  <a:lnTo>
                    <a:pt x="13142" y="10758"/>
                  </a:lnTo>
                  <a:lnTo>
                    <a:pt x="13366" y="11481"/>
                  </a:lnTo>
                  <a:lnTo>
                    <a:pt x="13566" y="12180"/>
                  </a:lnTo>
                  <a:lnTo>
                    <a:pt x="13753" y="12842"/>
                  </a:lnTo>
                  <a:lnTo>
                    <a:pt x="13915" y="13491"/>
                  </a:lnTo>
                  <a:lnTo>
                    <a:pt x="14078" y="14102"/>
                  </a:lnTo>
                  <a:lnTo>
                    <a:pt x="14202" y="14689"/>
                  </a:lnTo>
                  <a:lnTo>
                    <a:pt x="14327" y="15263"/>
                  </a:lnTo>
                  <a:lnTo>
                    <a:pt x="14440" y="15799"/>
                  </a:lnTo>
                  <a:lnTo>
                    <a:pt x="14539" y="16299"/>
                  </a:lnTo>
                  <a:lnTo>
                    <a:pt x="14614" y="16785"/>
                  </a:lnTo>
                  <a:lnTo>
                    <a:pt x="14689" y="17247"/>
                  </a:lnTo>
                  <a:lnTo>
                    <a:pt x="14752" y="17684"/>
                  </a:lnTo>
                  <a:lnTo>
                    <a:pt x="14801" y="18096"/>
                  </a:lnTo>
                  <a:lnTo>
                    <a:pt x="14864" y="18832"/>
                  </a:lnTo>
                  <a:lnTo>
                    <a:pt x="14901" y="19481"/>
                  </a:lnTo>
                  <a:lnTo>
                    <a:pt x="14901" y="20030"/>
                  </a:lnTo>
                  <a:lnTo>
                    <a:pt x="14889" y="20479"/>
                  </a:lnTo>
                  <a:lnTo>
                    <a:pt x="14851" y="20829"/>
                  </a:lnTo>
                  <a:lnTo>
                    <a:pt x="14801" y="21091"/>
                  </a:lnTo>
                  <a:lnTo>
                    <a:pt x="14777" y="21191"/>
                  </a:lnTo>
                  <a:lnTo>
                    <a:pt x="14739" y="21266"/>
                  </a:lnTo>
                  <a:lnTo>
                    <a:pt x="14714" y="21315"/>
                  </a:lnTo>
                  <a:lnTo>
                    <a:pt x="14689" y="21353"/>
                  </a:lnTo>
                  <a:lnTo>
                    <a:pt x="14652" y="21353"/>
                  </a:lnTo>
                  <a:lnTo>
                    <a:pt x="14627" y="21340"/>
                  </a:lnTo>
                  <a:lnTo>
                    <a:pt x="14003" y="20729"/>
                  </a:lnTo>
                  <a:lnTo>
                    <a:pt x="13391" y="20105"/>
                  </a:lnTo>
                  <a:lnTo>
                    <a:pt x="12817" y="19456"/>
                  </a:lnTo>
                  <a:lnTo>
                    <a:pt x="12530" y="19131"/>
                  </a:lnTo>
                  <a:lnTo>
                    <a:pt x="12256" y="18795"/>
                  </a:lnTo>
                  <a:lnTo>
                    <a:pt x="11894" y="18358"/>
                  </a:lnTo>
                  <a:lnTo>
                    <a:pt x="11544" y="17908"/>
                  </a:lnTo>
                  <a:lnTo>
                    <a:pt x="11195" y="17459"/>
                  </a:lnTo>
                  <a:lnTo>
                    <a:pt x="10858" y="16997"/>
                  </a:lnTo>
                  <a:lnTo>
                    <a:pt x="10533" y="16548"/>
                  </a:lnTo>
                  <a:lnTo>
                    <a:pt x="10221" y="16086"/>
                  </a:lnTo>
                  <a:lnTo>
                    <a:pt x="9909" y="15625"/>
                  </a:lnTo>
                  <a:lnTo>
                    <a:pt x="9622" y="15150"/>
                  </a:lnTo>
                  <a:lnTo>
                    <a:pt x="9348" y="14676"/>
                  </a:lnTo>
                  <a:lnTo>
                    <a:pt x="9073" y="14214"/>
                  </a:lnTo>
                  <a:lnTo>
                    <a:pt x="8811" y="13740"/>
                  </a:lnTo>
                  <a:lnTo>
                    <a:pt x="8562" y="13266"/>
                  </a:lnTo>
                  <a:lnTo>
                    <a:pt x="8324" y="12804"/>
                  </a:lnTo>
                  <a:lnTo>
                    <a:pt x="8100" y="12330"/>
                  </a:lnTo>
                  <a:lnTo>
                    <a:pt x="7875" y="11868"/>
                  </a:lnTo>
                  <a:lnTo>
                    <a:pt x="7663" y="11407"/>
                  </a:lnTo>
                  <a:lnTo>
                    <a:pt x="7463" y="10945"/>
                  </a:lnTo>
                  <a:lnTo>
                    <a:pt x="7276" y="10483"/>
                  </a:lnTo>
                  <a:lnTo>
                    <a:pt x="7101" y="10021"/>
                  </a:lnTo>
                  <a:lnTo>
                    <a:pt x="6927" y="9572"/>
                  </a:lnTo>
                  <a:lnTo>
                    <a:pt x="6615" y="8686"/>
                  </a:lnTo>
                  <a:lnTo>
                    <a:pt x="6328" y="7825"/>
                  </a:lnTo>
                  <a:lnTo>
                    <a:pt x="6091" y="6989"/>
                  </a:lnTo>
                  <a:lnTo>
                    <a:pt x="5878" y="6190"/>
                  </a:lnTo>
                  <a:lnTo>
                    <a:pt x="5691" y="5416"/>
                  </a:lnTo>
                  <a:lnTo>
                    <a:pt x="5616" y="5054"/>
                  </a:lnTo>
                  <a:lnTo>
                    <a:pt x="5541" y="4692"/>
                  </a:lnTo>
                  <a:lnTo>
                    <a:pt x="5467" y="4343"/>
                  </a:lnTo>
                  <a:lnTo>
                    <a:pt x="5404" y="3994"/>
                  </a:lnTo>
                  <a:lnTo>
                    <a:pt x="5304" y="3345"/>
                  </a:lnTo>
                  <a:lnTo>
                    <a:pt x="5205" y="2758"/>
                  </a:lnTo>
                  <a:lnTo>
                    <a:pt x="5130" y="2209"/>
                  </a:lnTo>
                  <a:lnTo>
                    <a:pt x="5030" y="1273"/>
                  </a:lnTo>
                  <a:lnTo>
                    <a:pt x="4967" y="587"/>
                  </a:lnTo>
                  <a:lnTo>
                    <a:pt x="49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33"/>
          <p:cNvGrpSpPr/>
          <p:nvPr/>
        </p:nvGrpSpPr>
        <p:grpSpPr>
          <a:xfrm>
            <a:off x="6270637" y="1366544"/>
            <a:ext cx="1207599" cy="2454061"/>
            <a:chOff x="6270354" y="1656871"/>
            <a:chExt cx="1064714" cy="2163884"/>
          </a:xfrm>
        </p:grpSpPr>
        <p:sp>
          <p:nvSpPr>
            <p:cNvPr id="289" name="Google Shape;289;p33"/>
            <p:cNvSpPr/>
            <p:nvPr/>
          </p:nvSpPr>
          <p:spPr>
            <a:xfrm>
              <a:off x="6270354" y="1656871"/>
              <a:ext cx="1064714" cy="2163884"/>
            </a:xfrm>
            <a:custGeom>
              <a:avLst/>
              <a:gdLst/>
              <a:ahLst/>
              <a:cxnLst/>
              <a:rect l="l" t="t" r="r" b="b"/>
              <a:pathLst>
                <a:path w="23052" h="46850" extrusionOk="0">
                  <a:moveTo>
                    <a:pt x="11520" y="1"/>
                  </a:moveTo>
                  <a:lnTo>
                    <a:pt x="10933" y="13"/>
                  </a:lnTo>
                  <a:lnTo>
                    <a:pt x="10347" y="26"/>
                  </a:lnTo>
                  <a:lnTo>
                    <a:pt x="9760" y="63"/>
                  </a:lnTo>
                  <a:lnTo>
                    <a:pt x="9186" y="113"/>
                  </a:lnTo>
                  <a:lnTo>
                    <a:pt x="8637" y="176"/>
                  </a:lnTo>
                  <a:lnTo>
                    <a:pt x="8088" y="238"/>
                  </a:lnTo>
                  <a:lnTo>
                    <a:pt x="7551" y="325"/>
                  </a:lnTo>
                  <a:lnTo>
                    <a:pt x="7027" y="425"/>
                  </a:lnTo>
                  <a:lnTo>
                    <a:pt x="6515" y="525"/>
                  </a:lnTo>
                  <a:lnTo>
                    <a:pt x="6016" y="650"/>
                  </a:lnTo>
                  <a:lnTo>
                    <a:pt x="5529" y="775"/>
                  </a:lnTo>
                  <a:lnTo>
                    <a:pt x="5068" y="912"/>
                  </a:lnTo>
                  <a:lnTo>
                    <a:pt x="4618" y="1062"/>
                  </a:lnTo>
                  <a:lnTo>
                    <a:pt x="4182" y="1224"/>
                  </a:lnTo>
                  <a:lnTo>
                    <a:pt x="3757" y="1386"/>
                  </a:lnTo>
                  <a:lnTo>
                    <a:pt x="3358" y="1561"/>
                  </a:lnTo>
                  <a:lnTo>
                    <a:pt x="2984" y="1748"/>
                  </a:lnTo>
                  <a:lnTo>
                    <a:pt x="2622" y="1935"/>
                  </a:lnTo>
                  <a:lnTo>
                    <a:pt x="2285" y="2147"/>
                  </a:lnTo>
                  <a:lnTo>
                    <a:pt x="1960" y="2347"/>
                  </a:lnTo>
                  <a:lnTo>
                    <a:pt x="1661" y="2572"/>
                  </a:lnTo>
                  <a:lnTo>
                    <a:pt x="1386" y="2796"/>
                  </a:lnTo>
                  <a:lnTo>
                    <a:pt x="1136" y="3021"/>
                  </a:lnTo>
                  <a:lnTo>
                    <a:pt x="899" y="3258"/>
                  </a:lnTo>
                  <a:lnTo>
                    <a:pt x="700" y="3495"/>
                  </a:lnTo>
                  <a:lnTo>
                    <a:pt x="512" y="3745"/>
                  </a:lnTo>
                  <a:lnTo>
                    <a:pt x="363" y="3994"/>
                  </a:lnTo>
                  <a:lnTo>
                    <a:pt x="238" y="4256"/>
                  </a:lnTo>
                  <a:lnTo>
                    <a:pt x="138" y="4519"/>
                  </a:lnTo>
                  <a:lnTo>
                    <a:pt x="63" y="4781"/>
                  </a:lnTo>
                  <a:lnTo>
                    <a:pt x="13" y="5055"/>
                  </a:lnTo>
                  <a:lnTo>
                    <a:pt x="1" y="5330"/>
                  </a:lnTo>
                  <a:lnTo>
                    <a:pt x="1" y="41533"/>
                  </a:lnTo>
                  <a:lnTo>
                    <a:pt x="13" y="41808"/>
                  </a:lnTo>
                  <a:lnTo>
                    <a:pt x="63" y="42070"/>
                  </a:lnTo>
                  <a:lnTo>
                    <a:pt x="138" y="42345"/>
                  </a:lnTo>
                  <a:lnTo>
                    <a:pt x="238" y="42607"/>
                  </a:lnTo>
                  <a:lnTo>
                    <a:pt x="363" y="42856"/>
                  </a:lnTo>
                  <a:lnTo>
                    <a:pt x="512" y="43118"/>
                  </a:lnTo>
                  <a:lnTo>
                    <a:pt x="700" y="43355"/>
                  </a:lnTo>
                  <a:lnTo>
                    <a:pt x="899" y="43605"/>
                  </a:lnTo>
                  <a:lnTo>
                    <a:pt x="1136" y="43842"/>
                  </a:lnTo>
                  <a:lnTo>
                    <a:pt x="1386" y="44067"/>
                  </a:lnTo>
                  <a:lnTo>
                    <a:pt x="1661" y="44291"/>
                  </a:lnTo>
                  <a:lnTo>
                    <a:pt x="1960" y="44504"/>
                  </a:lnTo>
                  <a:lnTo>
                    <a:pt x="2285" y="44716"/>
                  </a:lnTo>
                  <a:lnTo>
                    <a:pt x="2622" y="44915"/>
                  </a:lnTo>
                  <a:lnTo>
                    <a:pt x="2984" y="45115"/>
                  </a:lnTo>
                  <a:lnTo>
                    <a:pt x="3358" y="45290"/>
                  </a:lnTo>
                  <a:lnTo>
                    <a:pt x="3757" y="45477"/>
                  </a:lnTo>
                  <a:lnTo>
                    <a:pt x="4182" y="45639"/>
                  </a:lnTo>
                  <a:lnTo>
                    <a:pt x="4618" y="45801"/>
                  </a:lnTo>
                  <a:lnTo>
                    <a:pt x="5068" y="45951"/>
                  </a:lnTo>
                  <a:lnTo>
                    <a:pt x="5529" y="46088"/>
                  </a:lnTo>
                  <a:lnTo>
                    <a:pt x="6016" y="46213"/>
                  </a:lnTo>
                  <a:lnTo>
                    <a:pt x="6515" y="46326"/>
                  </a:lnTo>
                  <a:lnTo>
                    <a:pt x="7027" y="46438"/>
                  </a:lnTo>
                  <a:lnTo>
                    <a:pt x="7551" y="46538"/>
                  </a:lnTo>
                  <a:lnTo>
                    <a:pt x="8088" y="46613"/>
                  </a:lnTo>
                  <a:lnTo>
                    <a:pt x="8637" y="46688"/>
                  </a:lnTo>
                  <a:lnTo>
                    <a:pt x="9186" y="46750"/>
                  </a:lnTo>
                  <a:lnTo>
                    <a:pt x="9760" y="46800"/>
                  </a:lnTo>
                  <a:lnTo>
                    <a:pt x="10347" y="46825"/>
                  </a:lnTo>
                  <a:lnTo>
                    <a:pt x="10933" y="46850"/>
                  </a:lnTo>
                  <a:lnTo>
                    <a:pt x="12119" y="46850"/>
                  </a:lnTo>
                  <a:lnTo>
                    <a:pt x="12705" y="46825"/>
                  </a:lnTo>
                  <a:lnTo>
                    <a:pt x="13292" y="46800"/>
                  </a:lnTo>
                  <a:lnTo>
                    <a:pt x="13853" y="46750"/>
                  </a:lnTo>
                  <a:lnTo>
                    <a:pt x="14415" y="46688"/>
                  </a:lnTo>
                  <a:lnTo>
                    <a:pt x="14964" y="46613"/>
                  </a:lnTo>
                  <a:lnTo>
                    <a:pt x="15501" y="46538"/>
                  </a:lnTo>
                  <a:lnTo>
                    <a:pt x="16025" y="46438"/>
                  </a:lnTo>
                  <a:lnTo>
                    <a:pt x="16537" y="46326"/>
                  </a:lnTo>
                  <a:lnTo>
                    <a:pt x="17036" y="46213"/>
                  </a:lnTo>
                  <a:lnTo>
                    <a:pt x="17522" y="46088"/>
                  </a:lnTo>
                  <a:lnTo>
                    <a:pt x="17984" y="45951"/>
                  </a:lnTo>
                  <a:lnTo>
                    <a:pt x="18433" y="45801"/>
                  </a:lnTo>
                  <a:lnTo>
                    <a:pt x="18870" y="45639"/>
                  </a:lnTo>
                  <a:lnTo>
                    <a:pt x="19282" y="45477"/>
                  </a:lnTo>
                  <a:lnTo>
                    <a:pt x="19681" y="45290"/>
                  </a:lnTo>
                  <a:lnTo>
                    <a:pt x="20068" y="45115"/>
                  </a:lnTo>
                  <a:lnTo>
                    <a:pt x="20430" y="44915"/>
                  </a:lnTo>
                  <a:lnTo>
                    <a:pt x="20767" y="44716"/>
                  </a:lnTo>
                  <a:lnTo>
                    <a:pt x="21092" y="44504"/>
                  </a:lnTo>
                  <a:lnTo>
                    <a:pt x="21391" y="44291"/>
                  </a:lnTo>
                  <a:lnTo>
                    <a:pt x="21666" y="44067"/>
                  </a:lnTo>
                  <a:lnTo>
                    <a:pt x="21915" y="43842"/>
                  </a:lnTo>
                  <a:lnTo>
                    <a:pt x="22152" y="43605"/>
                  </a:lnTo>
                  <a:lnTo>
                    <a:pt x="22352" y="43355"/>
                  </a:lnTo>
                  <a:lnTo>
                    <a:pt x="22539" y="43118"/>
                  </a:lnTo>
                  <a:lnTo>
                    <a:pt x="22689" y="42856"/>
                  </a:lnTo>
                  <a:lnTo>
                    <a:pt x="22814" y="42607"/>
                  </a:lnTo>
                  <a:lnTo>
                    <a:pt x="22914" y="42345"/>
                  </a:lnTo>
                  <a:lnTo>
                    <a:pt x="22989" y="42070"/>
                  </a:lnTo>
                  <a:lnTo>
                    <a:pt x="23039" y="41808"/>
                  </a:lnTo>
                  <a:lnTo>
                    <a:pt x="23051" y="41533"/>
                  </a:lnTo>
                  <a:lnTo>
                    <a:pt x="23051" y="5330"/>
                  </a:lnTo>
                  <a:lnTo>
                    <a:pt x="23039" y="5055"/>
                  </a:lnTo>
                  <a:lnTo>
                    <a:pt x="22989" y="4781"/>
                  </a:lnTo>
                  <a:lnTo>
                    <a:pt x="22914" y="4519"/>
                  </a:lnTo>
                  <a:lnTo>
                    <a:pt x="22814" y="4256"/>
                  </a:lnTo>
                  <a:lnTo>
                    <a:pt x="22689" y="3994"/>
                  </a:lnTo>
                  <a:lnTo>
                    <a:pt x="22539" y="3745"/>
                  </a:lnTo>
                  <a:lnTo>
                    <a:pt x="22352" y="3495"/>
                  </a:lnTo>
                  <a:lnTo>
                    <a:pt x="22152" y="3258"/>
                  </a:lnTo>
                  <a:lnTo>
                    <a:pt x="21915" y="3021"/>
                  </a:lnTo>
                  <a:lnTo>
                    <a:pt x="21666" y="2796"/>
                  </a:lnTo>
                  <a:lnTo>
                    <a:pt x="21391" y="2572"/>
                  </a:lnTo>
                  <a:lnTo>
                    <a:pt x="21092" y="2347"/>
                  </a:lnTo>
                  <a:lnTo>
                    <a:pt x="20767" y="2147"/>
                  </a:lnTo>
                  <a:lnTo>
                    <a:pt x="20430" y="1935"/>
                  </a:lnTo>
                  <a:lnTo>
                    <a:pt x="20068" y="1748"/>
                  </a:lnTo>
                  <a:lnTo>
                    <a:pt x="19681" y="1561"/>
                  </a:lnTo>
                  <a:lnTo>
                    <a:pt x="19282" y="1386"/>
                  </a:lnTo>
                  <a:lnTo>
                    <a:pt x="18870" y="1224"/>
                  </a:lnTo>
                  <a:lnTo>
                    <a:pt x="18433" y="1062"/>
                  </a:lnTo>
                  <a:lnTo>
                    <a:pt x="17984" y="912"/>
                  </a:lnTo>
                  <a:lnTo>
                    <a:pt x="17522" y="775"/>
                  </a:lnTo>
                  <a:lnTo>
                    <a:pt x="17036" y="650"/>
                  </a:lnTo>
                  <a:lnTo>
                    <a:pt x="16537" y="525"/>
                  </a:lnTo>
                  <a:lnTo>
                    <a:pt x="16025" y="425"/>
                  </a:lnTo>
                  <a:lnTo>
                    <a:pt x="15501" y="325"/>
                  </a:lnTo>
                  <a:lnTo>
                    <a:pt x="14964" y="238"/>
                  </a:lnTo>
                  <a:lnTo>
                    <a:pt x="14415" y="176"/>
                  </a:lnTo>
                  <a:lnTo>
                    <a:pt x="13853" y="113"/>
                  </a:lnTo>
                  <a:lnTo>
                    <a:pt x="13292" y="63"/>
                  </a:lnTo>
                  <a:lnTo>
                    <a:pt x="12705" y="26"/>
                  </a:lnTo>
                  <a:lnTo>
                    <a:pt x="12119" y="13"/>
                  </a:lnTo>
                  <a:lnTo>
                    <a:pt x="115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3"/>
            <p:cNvSpPr/>
            <p:nvPr/>
          </p:nvSpPr>
          <p:spPr>
            <a:xfrm>
              <a:off x="6276127" y="1656871"/>
              <a:ext cx="1047394" cy="492313"/>
            </a:xfrm>
            <a:custGeom>
              <a:avLst/>
              <a:gdLst/>
              <a:ahLst/>
              <a:cxnLst/>
              <a:rect l="l" t="t" r="r" b="b"/>
              <a:pathLst>
                <a:path w="22677" h="10659" extrusionOk="0">
                  <a:moveTo>
                    <a:pt x="11332" y="1"/>
                  </a:moveTo>
                  <a:lnTo>
                    <a:pt x="10746" y="13"/>
                  </a:lnTo>
                  <a:lnTo>
                    <a:pt x="10172" y="26"/>
                  </a:lnTo>
                  <a:lnTo>
                    <a:pt x="9610" y="63"/>
                  </a:lnTo>
                  <a:lnTo>
                    <a:pt x="9048" y="113"/>
                  </a:lnTo>
                  <a:lnTo>
                    <a:pt x="8499" y="176"/>
                  </a:lnTo>
                  <a:lnTo>
                    <a:pt x="7963" y="238"/>
                  </a:lnTo>
                  <a:lnTo>
                    <a:pt x="7439" y="325"/>
                  </a:lnTo>
                  <a:lnTo>
                    <a:pt x="6927" y="425"/>
                  </a:lnTo>
                  <a:lnTo>
                    <a:pt x="6415" y="525"/>
                  </a:lnTo>
                  <a:lnTo>
                    <a:pt x="5929" y="650"/>
                  </a:lnTo>
                  <a:lnTo>
                    <a:pt x="5454" y="775"/>
                  </a:lnTo>
                  <a:lnTo>
                    <a:pt x="4993" y="912"/>
                  </a:lnTo>
                  <a:lnTo>
                    <a:pt x="4556" y="1062"/>
                  </a:lnTo>
                  <a:lnTo>
                    <a:pt x="4119" y="1224"/>
                  </a:lnTo>
                  <a:lnTo>
                    <a:pt x="3707" y="1386"/>
                  </a:lnTo>
                  <a:lnTo>
                    <a:pt x="3320" y="1561"/>
                  </a:lnTo>
                  <a:lnTo>
                    <a:pt x="2946" y="1748"/>
                  </a:lnTo>
                  <a:lnTo>
                    <a:pt x="2584" y="1935"/>
                  </a:lnTo>
                  <a:lnTo>
                    <a:pt x="2247" y="2147"/>
                  </a:lnTo>
                  <a:lnTo>
                    <a:pt x="1935" y="2347"/>
                  </a:lnTo>
                  <a:lnTo>
                    <a:pt x="1635" y="2572"/>
                  </a:lnTo>
                  <a:lnTo>
                    <a:pt x="1361" y="2796"/>
                  </a:lnTo>
                  <a:lnTo>
                    <a:pt x="1111" y="3021"/>
                  </a:lnTo>
                  <a:lnTo>
                    <a:pt x="887" y="3258"/>
                  </a:lnTo>
                  <a:lnTo>
                    <a:pt x="687" y="3495"/>
                  </a:lnTo>
                  <a:lnTo>
                    <a:pt x="500" y="3745"/>
                  </a:lnTo>
                  <a:lnTo>
                    <a:pt x="350" y="3994"/>
                  </a:lnTo>
                  <a:lnTo>
                    <a:pt x="225" y="4256"/>
                  </a:lnTo>
                  <a:lnTo>
                    <a:pt x="125" y="4519"/>
                  </a:lnTo>
                  <a:lnTo>
                    <a:pt x="51" y="4781"/>
                  </a:lnTo>
                  <a:lnTo>
                    <a:pt x="13" y="5055"/>
                  </a:lnTo>
                  <a:lnTo>
                    <a:pt x="1" y="5330"/>
                  </a:lnTo>
                  <a:lnTo>
                    <a:pt x="13" y="5604"/>
                  </a:lnTo>
                  <a:lnTo>
                    <a:pt x="51" y="5879"/>
                  </a:lnTo>
                  <a:lnTo>
                    <a:pt x="125" y="6141"/>
                  </a:lnTo>
                  <a:lnTo>
                    <a:pt x="225" y="6403"/>
                  </a:lnTo>
                  <a:lnTo>
                    <a:pt x="350" y="6665"/>
                  </a:lnTo>
                  <a:lnTo>
                    <a:pt x="500" y="6915"/>
                  </a:lnTo>
                  <a:lnTo>
                    <a:pt x="687" y="7164"/>
                  </a:lnTo>
                  <a:lnTo>
                    <a:pt x="887" y="7401"/>
                  </a:lnTo>
                  <a:lnTo>
                    <a:pt x="1111" y="7638"/>
                  </a:lnTo>
                  <a:lnTo>
                    <a:pt x="1361" y="7863"/>
                  </a:lnTo>
                  <a:lnTo>
                    <a:pt x="1635" y="8088"/>
                  </a:lnTo>
                  <a:lnTo>
                    <a:pt x="1935" y="8312"/>
                  </a:lnTo>
                  <a:lnTo>
                    <a:pt x="2247" y="8512"/>
                  </a:lnTo>
                  <a:lnTo>
                    <a:pt x="2584" y="8712"/>
                  </a:lnTo>
                  <a:lnTo>
                    <a:pt x="2946" y="8911"/>
                  </a:lnTo>
                  <a:lnTo>
                    <a:pt x="3320" y="9099"/>
                  </a:lnTo>
                  <a:lnTo>
                    <a:pt x="3707" y="9273"/>
                  </a:lnTo>
                  <a:lnTo>
                    <a:pt x="4119" y="9436"/>
                  </a:lnTo>
                  <a:lnTo>
                    <a:pt x="4556" y="9598"/>
                  </a:lnTo>
                  <a:lnTo>
                    <a:pt x="4993" y="9748"/>
                  </a:lnTo>
                  <a:lnTo>
                    <a:pt x="5454" y="9885"/>
                  </a:lnTo>
                  <a:lnTo>
                    <a:pt x="5929" y="10010"/>
                  </a:lnTo>
                  <a:lnTo>
                    <a:pt x="6415" y="10134"/>
                  </a:lnTo>
                  <a:lnTo>
                    <a:pt x="6927" y="10234"/>
                  </a:lnTo>
                  <a:lnTo>
                    <a:pt x="7439" y="10334"/>
                  </a:lnTo>
                  <a:lnTo>
                    <a:pt x="7963" y="10421"/>
                  </a:lnTo>
                  <a:lnTo>
                    <a:pt x="8499" y="10484"/>
                  </a:lnTo>
                  <a:lnTo>
                    <a:pt x="9048" y="10546"/>
                  </a:lnTo>
                  <a:lnTo>
                    <a:pt x="9610" y="10596"/>
                  </a:lnTo>
                  <a:lnTo>
                    <a:pt x="10172" y="10634"/>
                  </a:lnTo>
                  <a:lnTo>
                    <a:pt x="10746" y="10646"/>
                  </a:lnTo>
                  <a:lnTo>
                    <a:pt x="11332" y="10659"/>
                  </a:lnTo>
                  <a:lnTo>
                    <a:pt x="11919" y="10646"/>
                  </a:lnTo>
                  <a:lnTo>
                    <a:pt x="12493" y="10634"/>
                  </a:lnTo>
                  <a:lnTo>
                    <a:pt x="13067" y="10596"/>
                  </a:lnTo>
                  <a:lnTo>
                    <a:pt x="13616" y="10546"/>
                  </a:lnTo>
                  <a:lnTo>
                    <a:pt x="14165" y="10484"/>
                  </a:lnTo>
                  <a:lnTo>
                    <a:pt x="14702" y="10421"/>
                  </a:lnTo>
                  <a:lnTo>
                    <a:pt x="15238" y="10334"/>
                  </a:lnTo>
                  <a:lnTo>
                    <a:pt x="15750" y="10234"/>
                  </a:lnTo>
                  <a:lnTo>
                    <a:pt x="16249" y="10134"/>
                  </a:lnTo>
                  <a:lnTo>
                    <a:pt x="16736" y="10010"/>
                  </a:lnTo>
                  <a:lnTo>
                    <a:pt x="17210" y="9885"/>
                  </a:lnTo>
                  <a:lnTo>
                    <a:pt x="17672" y="9748"/>
                  </a:lnTo>
                  <a:lnTo>
                    <a:pt x="18121" y="9598"/>
                  </a:lnTo>
                  <a:lnTo>
                    <a:pt x="18546" y="9436"/>
                  </a:lnTo>
                  <a:lnTo>
                    <a:pt x="18957" y="9273"/>
                  </a:lnTo>
                  <a:lnTo>
                    <a:pt x="19357" y="9099"/>
                  </a:lnTo>
                  <a:lnTo>
                    <a:pt x="19731" y="8911"/>
                  </a:lnTo>
                  <a:lnTo>
                    <a:pt x="20081" y="8712"/>
                  </a:lnTo>
                  <a:lnTo>
                    <a:pt x="20418" y="8512"/>
                  </a:lnTo>
                  <a:lnTo>
                    <a:pt x="20742" y="8312"/>
                  </a:lnTo>
                  <a:lnTo>
                    <a:pt x="21029" y="8088"/>
                  </a:lnTo>
                  <a:lnTo>
                    <a:pt x="21304" y="7863"/>
                  </a:lnTo>
                  <a:lnTo>
                    <a:pt x="21553" y="7638"/>
                  </a:lnTo>
                  <a:lnTo>
                    <a:pt x="21778" y="7401"/>
                  </a:lnTo>
                  <a:lnTo>
                    <a:pt x="21990" y="7164"/>
                  </a:lnTo>
                  <a:lnTo>
                    <a:pt x="22165" y="6915"/>
                  </a:lnTo>
                  <a:lnTo>
                    <a:pt x="22315" y="6665"/>
                  </a:lnTo>
                  <a:lnTo>
                    <a:pt x="22439" y="6403"/>
                  </a:lnTo>
                  <a:lnTo>
                    <a:pt x="22539" y="6141"/>
                  </a:lnTo>
                  <a:lnTo>
                    <a:pt x="22614" y="5879"/>
                  </a:lnTo>
                  <a:lnTo>
                    <a:pt x="22664" y="5604"/>
                  </a:lnTo>
                  <a:lnTo>
                    <a:pt x="22676" y="5330"/>
                  </a:lnTo>
                  <a:lnTo>
                    <a:pt x="22664" y="5055"/>
                  </a:lnTo>
                  <a:lnTo>
                    <a:pt x="22614" y="4781"/>
                  </a:lnTo>
                  <a:lnTo>
                    <a:pt x="22539" y="4519"/>
                  </a:lnTo>
                  <a:lnTo>
                    <a:pt x="22439" y="4256"/>
                  </a:lnTo>
                  <a:lnTo>
                    <a:pt x="22315" y="3994"/>
                  </a:lnTo>
                  <a:lnTo>
                    <a:pt x="22165" y="3745"/>
                  </a:lnTo>
                  <a:lnTo>
                    <a:pt x="21990" y="3495"/>
                  </a:lnTo>
                  <a:lnTo>
                    <a:pt x="21778" y="3258"/>
                  </a:lnTo>
                  <a:lnTo>
                    <a:pt x="21553" y="3021"/>
                  </a:lnTo>
                  <a:lnTo>
                    <a:pt x="21304" y="2796"/>
                  </a:lnTo>
                  <a:lnTo>
                    <a:pt x="21029" y="2572"/>
                  </a:lnTo>
                  <a:lnTo>
                    <a:pt x="20742" y="2347"/>
                  </a:lnTo>
                  <a:lnTo>
                    <a:pt x="20418" y="2147"/>
                  </a:lnTo>
                  <a:lnTo>
                    <a:pt x="20081" y="1935"/>
                  </a:lnTo>
                  <a:lnTo>
                    <a:pt x="19731" y="1748"/>
                  </a:lnTo>
                  <a:lnTo>
                    <a:pt x="19357" y="1561"/>
                  </a:lnTo>
                  <a:lnTo>
                    <a:pt x="18957" y="1386"/>
                  </a:lnTo>
                  <a:lnTo>
                    <a:pt x="18546" y="1224"/>
                  </a:lnTo>
                  <a:lnTo>
                    <a:pt x="18121" y="1062"/>
                  </a:lnTo>
                  <a:lnTo>
                    <a:pt x="17672" y="912"/>
                  </a:lnTo>
                  <a:lnTo>
                    <a:pt x="17210" y="775"/>
                  </a:lnTo>
                  <a:lnTo>
                    <a:pt x="16736" y="650"/>
                  </a:lnTo>
                  <a:lnTo>
                    <a:pt x="16249" y="525"/>
                  </a:lnTo>
                  <a:lnTo>
                    <a:pt x="15750" y="425"/>
                  </a:lnTo>
                  <a:lnTo>
                    <a:pt x="15238" y="325"/>
                  </a:lnTo>
                  <a:lnTo>
                    <a:pt x="14702" y="238"/>
                  </a:lnTo>
                  <a:lnTo>
                    <a:pt x="14165" y="176"/>
                  </a:lnTo>
                  <a:lnTo>
                    <a:pt x="13616" y="113"/>
                  </a:lnTo>
                  <a:lnTo>
                    <a:pt x="13067" y="63"/>
                  </a:lnTo>
                  <a:lnTo>
                    <a:pt x="12493" y="26"/>
                  </a:lnTo>
                  <a:lnTo>
                    <a:pt x="11919" y="13"/>
                  </a:lnTo>
                  <a:lnTo>
                    <a:pt x="113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3"/>
            <p:cNvSpPr/>
            <p:nvPr/>
          </p:nvSpPr>
          <p:spPr>
            <a:xfrm>
              <a:off x="6348776" y="1711046"/>
              <a:ext cx="882505" cy="354535"/>
            </a:xfrm>
            <a:custGeom>
              <a:avLst/>
              <a:gdLst/>
              <a:ahLst/>
              <a:cxnLst/>
              <a:rect l="l" t="t" r="r" b="b"/>
              <a:pathLst>
                <a:path w="19107" h="7676" extrusionOk="0">
                  <a:moveTo>
                    <a:pt x="9060" y="1"/>
                  </a:moveTo>
                  <a:lnTo>
                    <a:pt x="8574" y="13"/>
                  </a:lnTo>
                  <a:lnTo>
                    <a:pt x="8099" y="38"/>
                  </a:lnTo>
                  <a:lnTo>
                    <a:pt x="7625" y="76"/>
                  </a:lnTo>
                  <a:lnTo>
                    <a:pt x="7163" y="126"/>
                  </a:lnTo>
                  <a:lnTo>
                    <a:pt x="6714" y="176"/>
                  </a:lnTo>
                  <a:lnTo>
                    <a:pt x="6265" y="238"/>
                  </a:lnTo>
                  <a:lnTo>
                    <a:pt x="5841" y="300"/>
                  </a:lnTo>
                  <a:lnTo>
                    <a:pt x="5416" y="375"/>
                  </a:lnTo>
                  <a:lnTo>
                    <a:pt x="5004" y="463"/>
                  </a:lnTo>
                  <a:lnTo>
                    <a:pt x="4605" y="550"/>
                  </a:lnTo>
                  <a:lnTo>
                    <a:pt x="4218" y="650"/>
                  </a:lnTo>
                  <a:lnTo>
                    <a:pt x="3844" y="762"/>
                  </a:lnTo>
                  <a:lnTo>
                    <a:pt x="3482" y="875"/>
                  </a:lnTo>
                  <a:lnTo>
                    <a:pt x="3133" y="999"/>
                  </a:lnTo>
                  <a:lnTo>
                    <a:pt x="2796" y="1124"/>
                  </a:lnTo>
                  <a:lnTo>
                    <a:pt x="2484" y="1261"/>
                  </a:lnTo>
                  <a:lnTo>
                    <a:pt x="2184" y="1399"/>
                  </a:lnTo>
                  <a:lnTo>
                    <a:pt x="1897" y="1536"/>
                  </a:lnTo>
                  <a:lnTo>
                    <a:pt x="1635" y="1686"/>
                  </a:lnTo>
                  <a:lnTo>
                    <a:pt x="1385" y="1848"/>
                  </a:lnTo>
                  <a:lnTo>
                    <a:pt x="1148" y="2010"/>
                  </a:lnTo>
                  <a:lnTo>
                    <a:pt x="936" y="2172"/>
                  </a:lnTo>
                  <a:lnTo>
                    <a:pt x="749" y="2347"/>
                  </a:lnTo>
                  <a:lnTo>
                    <a:pt x="574" y="2522"/>
                  </a:lnTo>
                  <a:lnTo>
                    <a:pt x="424" y="2697"/>
                  </a:lnTo>
                  <a:lnTo>
                    <a:pt x="300" y="2884"/>
                  </a:lnTo>
                  <a:lnTo>
                    <a:pt x="187" y="3058"/>
                  </a:lnTo>
                  <a:lnTo>
                    <a:pt x="112" y="3258"/>
                  </a:lnTo>
                  <a:lnTo>
                    <a:pt x="50" y="3445"/>
                  </a:lnTo>
                  <a:lnTo>
                    <a:pt x="13" y="3645"/>
                  </a:lnTo>
                  <a:lnTo>
                    <a:pt x="0" y="3832"/>
                  </a:lnTo>
                  <a:lnTo>
                    <a:pt x="13" y="4032"/>
                  </a:lnTo>
                  <a:lnTo>
                    <a:pt x="50" y="4232"/>
                  </a:lnTo>
                  <a:lnTo>
                    <a:pt x="112" y="4419"/>
                  </a:lnTo>
                  <a:lnTo>
                    <a:pt x="187" y="4606"/>
                  </a:lnTo>
                  <a:lnTo>
                    <a:pt x="300" y="4793"/>
                  </a:lnTo>
                  <a:lnTo>
                    <a:pt x="424" y="4980"/>
                  </a:lnTo>
                  <a:lnTo>
                    <a:pt x="574" y="5155"/>
                  </a:lnTo>
                  <a:lnTo>
                    <a:pt x="749" y="5330"/>
                  </a:lnTo>
                  <a:lnTo>
                    <a:pt x="936" y="5505"/>
                  </a:lnTo>
                  <a:lnTo>
                    <a:pt x="1148" y="5667"/>
                  </a:lnTo>
                  <a:lnTo>
                    <a:pt x="1385" y="5829"/>
                  </a:lnTo>
                  <a:lnTo>
                    <a:pt x="1635" y="5979"/>
                  </a:lnTo>
                  <a:lnTo>
                    <a:pt x="1897" y="6128"/>
                  </a:lnTo>
                  <a:lnTo>
                    <a:pt x="2184" y="6278"/>
                  </a:lnTo>
                  <a:lnTo>
                    <a:pt x="2484" y="6416"/>
                  </a:lnTo>
                  <a:lnTo>
                    <a:pt x="2796" y="6553"/>
                  </a:lnTo>
                  <a:lnTo>
                    <a:pt x="3133" y="6678"/>
                  </a:lnTo>
                  <a:lnTo>
                    <a:pt x="3482" y="6802"/>
                  </a:lnTo>
                  <a:lnTo>
                    <a:pt x="3844" y="6915"/>
                  </a:lnTo>
                  <a:lnTo>
                    <a:pt x="4218" y="7015"/>
                  </a:lnTo>
                  <a:lnTo>
                    <a:pt x="4605" y="7114"/>
                  </a:lnTo>
                  <a:lnTo>
                    <a:pt x="5004" y="7214"/>
                  </a:lnTo>
                  <a:lnTo>
                    <a:pt x="5416" y="7302"/>
                  </a:lnTo>
                  <a:lnTo>
                    <a:pt x="5841" y="7376"/>
                  </a:lnTo>
                  <a:lnTo>
                    <a:pt x="6265" y="7439"/>
                  </a:lnTo>
                  <a:lnTo>
                    <a:pt x="6714" y="7501"/>
                  </a:lnTo>
                  <a:lnTo>
                    <a:pt x="7163" y="7551"/>
                  </a:lnTo>
                  <a:lnTo>
                    <a:pt x="7625" y="7601"/>
                  </a:lnTo>
                  <a:lnTo>
                    <a:pt x="8099" y="7626"/>
                  </a:lnTo>
                  <a:lnTo>
                    <a:pt x="8574" y="7651"/>
                  </a:lnTo>
                  <a:lnTo>
                    <a:pt x="9060" y="7676"/>
                  </a:lnTo>
                  <a:lnTo>
                    <a:pt x="10046" y="7676"/>
                  </a:lnTo>
                  <a:lnTo>
                    <a:pt x="10533" y="7651"/>
                  </a:lnTo>
                  <a:lnTo>
                    <a:pt x="11007" y="7626"/>
                  </a:lnTo>
                  <a:lnTo>
                    <a:pt x="11481" y="7601"/>
                  </a:lnTo>
                  <a:lnTo>
                    <a:pt x="11943" y="7551"/>
                  </a:lnTo>
                  <a:lnTo>
                    <a:pt x="12393" y="7501"/>
                  </a:lnTo>
                  <a:lnTo>
                    <a:pt x="12842" y="7439"/>
                  </a:lnTo>
                  <a:lnTo>
                    <a:pt x="13279" y="7376"/>
                  </a:lnTo>
                  <a:lnTo>
                    <a:pt x="13703" y="7302"/>
                  </a:lnTo>
                  <a:lnTo>
                    <a:pt x="14115" y="7214"/>
                  </a:lnTo>
                  <a:lnTo>
                    <a:pt x="14514" y="7114"/>
                  </a:lnTo>
                  <a:lnTo>
                    <a:pt x="14901" y="7015"/>
                  </a:lnTo>
                  <a:lnTo>
                    <a:pt x="15275" y="6915"/>
                  </a:lnTo>
                  <a:lnTo>
                    <a:pt x="15637" y="6802"/>
                  </a:lnTo>
                  <a:lnTo>
                    <a:pt x="15987" y="6678"/>
                  </a:lnTo>
                  <a:lnTo>
                    <a:pt x="16311" y="6553"/>
                  </a:lnTo>
                  <a:lnTo>
                    <a:pt x="16636" y="6416"/>
                  </a:lnTo>
                  <a:lnTo>
                    <a:pt x="16935" y="6278"/>
                  </a:lnTo>
                  <a:lnTo>
                    <a:pt x="17210" y="6128"/>
                  </a:lnTo>
                  <a:lnTo>
                    <a:pt x="17484" y="5979"/>
                  </a:lnTo>
                  <a:lnTo>
                    <a:pt x="17734" y="5829"/>
                  </a:lnTo>
                  <a:lnTo>
                    <a:pt x="17959" y="5667"/>
                  </a:lnTo>
                  <a:lnTo>
                    <a:pt x="18171" y="5505"/>
                  </a:lnTo>
                  <a:lnTo>
                    <a:pt x="18358" y="5330"/>
                  </a:lnTo>
                  <a:lnTo>
                    <a:pt x="18533" y="5155"/>
                  </a:lnTo>
                  <a:lnTo>
                    <a:pt x="18682" y="4980"/>
                  </a:lnTo>
                  <a:lnTo>
                    <a:pt x="18807" y="4793"/>
                  </a:lnTo>
                  <a:lnTo>
                    <a:pt x="18919" y="4606"/>
                  </a:lnTo>
                  <a:lnTo>
                    <a:pt x="19007" y="4419"/>
                  </a:lnTo>
                  <a:lnTo>
                    <a:pt x="19069" y="4232"/>
                  </a:lnTo>
                  <a:lnTo>
                    <a:pt x="19094" y="4032"/>
                  </a:lnTo>
                  <a:lnTo>
                    <a:pt x="19107" y="3832"/>
                  </a:lnTo>
                  <a:lnTo>
                    <a:pt x="19094" y="3645"/>
                  </a:lnTo>
                  <a:lnTo>
                    <a:pt x="19069" y="3445"/>
                  </a:lnTo>
                  <a:lnTo>
                    <a:pt x="19007" y="3258"/>
                  </a:lnTo>
                  <a:lnTo>
                    <a:pt x="18919" y="3058"/>
                  </a:lnTo>
                  <a:lnTo>
                    <a:pt x="18807" y="2884"/>
                  </a:lnTo>
                  <a:lnTo>
                    <a:pt x="18682" y="2697"/>
                  </a:lnTo>
                  <a:lnTo>
                    <a:pt x="18533" y="2522"/>
                  </a:lnTo>
                  <a:lnTo>
                    <a:pt x="18358" y="2347"/>
                  </a:lnTo>
                  <a:lnTo>
                    <a:pt x="18171" y="2172"/>
                  </a:lnTo>
                  <a:lnTo>
                    <a:pt x="17959" y="2010"/>
                  </a:lnTo>
                  <a:lnTo>
                    <a:pt x="17734" y="1848"/>
                  </a:lnTo>
                  <a:lnTo>
                    <a:pt x="17484" y="1686"/>
                  </a:lnTo>
                  <a:lnTo>
                    <a:pt x="17210" y="1536"/>
                  </a:lnTo>
                  <a:lnTo>
                    <a:pt x="16935" y="1399"/>
                  </a:lnTo>
                  <a:lnTo>
                    <a:pt x="16636" y="1261"/>
                  </a:lnTo>
                  <a:lnTo>
                    <a:pt x="16311" y="1124"/>
                  </a:lnTo>
                  <a:lnTo>
                    <a:pt x="15987" y="999"/>
                  </a:lnTo>
                  <a:lnTo>
                    <a:pt x="15637" y="875"/>
                  </a:lnTo>
                  <a:lnTo>
                    <a:pt x="15275" y="762"/>
                  </a:lnTo>
                  <a:lnTo>
                    <a:pt x="14901" y="650"/>
                  </a:lnTo>
                  <a:lnTo>
                    <a:pt x="14514" y="550"/>
                  </a:lnTo>
                  <a:lnTo>
                    <a:pt x="14115" y="463"/>
                  </a:lnTo>
                  <a:lnTo>
                    <a:pt x="13703" y="375"/>
                  </a:lnTo>
                  <a:lnTo>
                    <a:pt x="13279" y="300"/>
                  </a:lnTo>
                  <a:lnTo>
                    <a:pt x="12842" y="238"/>
                  </a:lnTo>
                  <a:lnTo>
                    <a:pt x="12393" y="176"/>
                  </a:lnTo>
                  <a:lnTo>
                    <a:pt x="11943" y="126"/>
                  </a:lnTo>
                  <a:lnTo>
                    <a:pt x="11481" y="76"/>
                  </a:lnTo>
                  <a:lnTo>
                    <a:pt x="11007" y="38"/>
                  </a:lnTo>
                  <a:lnTo>
                    <a:pt x="10533" y="13"/>
                  </a:lnTo>
                  <a:lnTo>
                    <a:pt x="100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3"/>
            <p:cNvSpPr/>
            <p:nvPr/>
          </p:nvSpPr>
          <p:spPr>
            <a:xfrm>
              <a:off x="6270354" y="2904740"/>
              <a:ext cx="1064714" cy="915944"/>
            </a:xfrm>
            <a:custGeom>
              <a:avLst/>
              <a:gdLst/>
              <a:ahLst/>
              <a:cxnLst/>
              <a:rect l="l" t="t" r="r" b="b"/>
              <a:pathLst>
                <a:path w="23052" h="19831" extrusionOk="0">
                  <a:moveTo>
                    <a:pt x="1" y="0"/>
                  </a:moveTo>
                  <a:lnTo>
                    <a:pt x="1" y="14514"/>
                  </a:lnTo>
                  <a:lnTo>
                    <a:pt x="13" y="14789"/>
                  </a:lnTo>
                  <a:lnTo>
                    <a:pt x="63" y="15051"/>
                  </a:lnTo>
                  <a:lnTo>
                    <a:pt x="138" y="15326"/>
                  </a:lnTo>
                  <a:lnTo>
                    <a:pt x="238" y="15588"/>
                  </a:lnTo>
                  <a:lnTo>
                    <a:pt x="363" y="15837"/>
                  </a:lnTo>
                  <a:lnTo>
                    <a:pt x="512" y="16099"/>
                  </a:lnTo>
                  <a:lnTo>
                    <a:pt x="700" y="16336"/>
                  </a:lnTo>
                  <a:lnTo>
                    <a:pt x="899" y="16586"/>
                  </a:lnTo>
                  <a:lnTo>
                    <a:pt x="1136" y="16823"/>
                  </a:lnTo>
                  <a:lnTo>
                    <a:pt x="1386" y="17048"/>
                  </a:lnTo>
                  <a:lnTo>
                    <a:pt x="1661" y="17272"/>
                  </a:lnTo>
                  <a:lnTo>
                    <a:pt x="1960" y="17485"/>
                  </a:lnTo>
                  <a:lnTo>
                    <a:pt x="2285" y="17697"/>
                  </a:lnTo>
                  <a:lnTo>
                    <a:pt x="2622" y="17896"/>
                  </a:lnTo>
                  <a:lnTo>
                    <a:pt x="2984" y="18096"/>
                  </a:lnTo>
                  <a:lnTo>
                    <a:pt x="3358" y="18271"/>
                  </a:lnTo>
                  <a:lnTo>
                    <a:pt x="3757" y="18458"/>
                  </a:lnTo>
                  <a:lnTo>
                    <a:pt x="4182" y="18620"/>
                  </a:lnTo>
                  <a:lnTo>
                    <a:pt x="4618" y="18782"/>
                  </a:lnTo>
                  <a:lnTo>
                    <a:pt x="5068" y="18932"/>
                  </a:lnTo>
                  <a:lnTo>
                    <a:pt x="5529" y="19069"/>
                  </a:lnTo>
                  <a:lnTo>
                    <a:pt x="6016" y="19194"/>
                  </a:lnTo>
                  <a:lnTo>
                    <a:pt x="6515" y="19307"/>
                  </a:lnTo>
                  <a:lnTo>
                    <a:pt x="7027" y="19419"/>
                  </a:lnTo>
                  <a:lnTo>
                    <a:pt x="7551" y="19519"/>
                  </a:lnTo>
                  <a:lnTo>
                    <a:pt x="8088" y="19594"/>
                  </a:lnTo>
                  <a:lnTo>
                    <a:pt x="8637" y="19669"/>
                  </a:lnTo>
                  <a:lnTo>
                    <a:pt x="9186" y="19731"/>
                  </a:lnTo>
                  <a:lnTo>
                    <a:pt x="9760" y="19781"/>
                  </a:lnTo>
                  <a:lnTo>
                    <a:pt x="10347" y="19806"/>
                  </a:lnTo>
                  <a:lnTo>
                    <a:pt x="10933" y="19831"/>
                  </a:lnTo>
                  <a:lnTo>
                    <a:pt x="12119" y="19831"/>
                  </a:lnTo>
                  <a:lnTo>
                    <a:pt x="12705" y="19806"/>
                  </a:lnTo>
                  <a:lnTo>
                    <a:pt x="13292" y="19781"/>
                  </a:lnTo>
                  <a:lnTo>
                    <a:pt x="13853" y="19731"/>
                  </a:lnTo>
                  <a:lnTo>
                    <a:pt x="14415" y="19669"/>
                  </a:lnTo>
                  <a:lnTo>
                    <a:pt x="14964" y="19594"/>
                  </a:lnTo>
                  <a:lnTo>
                    <a:pt x="15501" y="19519"/>
                  </a:lnTo>
                  <a:lnTo>
                    <a:pt x="16025" y="19419"/>
                  </a:lnTo>
                  <a:lnTo>
                    <a:pt x="16537" y="19307"/>
                  </a:lnTo>
                  <a:lnTo>
                    <a:pt x="17036" y="19194"/>
                  </a:lnTo>
                  <a:lnTo>
                    <a:pt x="17522" y="19069"/>
                  </a:lnTo>
                  <a:lnTo>
                    <a:pt x="17984" y="18932"/>
                  </a:lnTo>
                  <a:lnTo>
                    <a:pt x="18433" y="18782"/>
                  </a:lnTo>
                  <a:lnTo>
                    <a:pt x="18870" y="18620"/>
                  </a:lnTo>
                  <a:lnTo>
                    <a:pt x="19282" y="18458"/>
                  </a:lnTo>
                  <a:lnTo>
                    <a:pt x="19681" y="18271"/>
                  </a:lnTo>
                  <a:lnTo>
                    <a:pt x="20068" y="18096"/>
                  </a:lnTo>
                  <a:lnTo>
                    <a:pt x="20430" y="17896"/>
                  </a:lnTo>
                  <a:lnTo>
                    <a:pt x="20767" y="17697"/>
                  </a:lnTo>
                  <a:lnTo>
                    <a:pt x="21092" y="17485"/>
                  </a:lnTo>
                  <a:lnTo>
                    <a:pt x="21391" y="17272"/>
                  </a:lnTo>
                  <a:lnTo>
                    <a:pt x="21666" y="17048"/>
                  </a:lnTo>
                  <a:lnTo>
                    <a:pt x="21915" y="16823"/>
                  </a:lnTo>
                  <a:lnTo>
                    <a:pt x="22152" y="16586"/>
                  </a:lnTo>
                  <a:lnTo>
                    <a:pt x="22352" y="16336"/>
                  </a:lnTo>
                  <a:lnTo>
                    <a:pt x="22539" y="16099"/>
                  </a:lnTo>
                  <a:lnTo>
                    <a:pt x="22689" y="15837"/>
                  </a:lnTo>
                  <a:lnTo>
                    <a:pt x="22814" y="15588"/>
                  </a:lnTo>
                  <a:lnTo>
                    <a:pt x="22914" y="15326"/>
                  </a:lnTo>
                  <a:lnTo>
                    <a:pt x="22989" y="15051"/>
                  </a:lnTo>
                  <a:lnTo>
                    <a:pt x="23039" y="14789"/>
                  </a:lnTo>
                  <a:lnTo>
                    <a:pt x="23051" y="14514"/>
                  </a:lnTo>
                  <a:lnTo>
                    <a:pt x="23051" y="0"/>
                  </a:lnTo>
                  <a:lnTo>
                    <a:pt x="22914" y="225"/>
                  </a:lnTo>
                  <a:lnTo>
                    <a:pt x="22752" y="450"/>
                  </a:lnTo>
                  <a:lnTo>
                    <a:pt x="22589" y="662"/>
                  </a:lnTo>
                  <a:lnTo>
                    <a:pt x="22390" y="874"/>
                  </a:lnTo>
                  <a:lnTo>
                    <a:pt x="22190" y="1086"/>
                  </a:lnTo>
                  <a:lnTo>
                    <a:pt x="21965" y="1286"/>
                  </a:lnTo>
                  <a:lnTo>
                    <a:pt x="21716" y="1486"/>
                  </a:lnTo>
                  <a:lnTo>
                    <a:pt x="21466" y="1685"/>
                  </a:lnTo>
                  <a:lnTo>
                    <a:pt x="21192" y="1872"/>
                  </a:lnTo>
                  <a:lnTo>
                    <a:pt x="20904" y="2047"/>
                  </a:lnTo>
                  <a:lnTo>
                    <a:pt x="20592" y="2234"/>
                  </a:lnTo>
                  <a:lnTo>
                    <a:pt x="20281" y="2397"/>
                  </a:lnTo>
                  <a:lnTo>
                    <a:pt x="19944" y="2571"/>
                  </a:lnTo>
                  <a:lnTo>
                    <a:pt x="19607" y="2721"/>
                  </a:lnTo>
                  <a:lnTo>
                    <a:pt x="19245" y="2871"/>
                  </a:lnTo>
                  <a:lnTo>
                    <a:pt x="18870" y="3021"/>
                  </a:lnTo>
                  <a:lnTo>
                    <a:pt x="18483" y="3158"/>
                  </a:lnTo>
                  <a:lnTo>
                    <a:pt x="18097" y="3295"/>
                  </a:lnTo>
                  <a:lnTo>
                    <a:pt x="17685" y="3407"/>
                  </a:lnTo>
                  <a:lnTo>
                    <a:pt x="17260" y="3532"/>
                  </a:lnTo>
                  <a:lnTo>
                    <a:pt x="16836" y="3632"/>
                  </a:lnTo>
                  <a:lnTo>
                    <a:pt x="16399" y="3732"/>
                  </a:lnTo>
                  <a:lnTo>
                    <a:pt x="15950" y="3819"/>
                  </a:lnTo>
                  <a:lnTo>
                    <a:pt x="15488" y="3907"/>
                  </a:lnTo>
                  <a:lnTo>
                    <a:pt x="15027" y="3981"/>
                  </a:lnTo>
                  <a:lnTo>
                    <a:pt x="14540" y="4044"/>
                  </a:lnTo>
                  <a:lnTo>
                    <a:pt x="14053" y="4094"/>
                  </a:lnTo>
                  <a:lnTo>
                    <a:pt x="13566" y="4144"/>
                  </a:lnTo>
                  <a:lnTo>
                    <a:pt x="13067" y="4181"/>
                  </a:lnTo>
                  <a:lnTo>
                    <a:pt x="12556" y="4206"/>
                  </a:lnTo>
                  <a:lnTo>
                    <a:pt x="12044" y="4219"/>
                  </a:lnTo>
                  <a:lnTo>
                    <a:pt x="11520" y="4231"/>
                  </a:lnTo>
                  <a:lnTo>
                    <a:pt x="11008" y="4219"/>
                  </a:lnTo>
                  <a:lnTo>
                    <a:pt x="10496" y="4206"/>
                  </a:lnTo>
                  <a:lnTo>
                    <a:pt x="9985" y="4181"/>
                  </a:lnTo>
                  <a:lnTo>
                    <a:pt x="9485" y="4144"/>
                  </a:lnTo>
                  <a:lnTo>
                    <a:pt x="8986" y="4094"/>
                  </a:lnTo>
                  <a:lnTo>
                    <a:pt x="8512" y="4044"/>
                  </a:lnTo>
                  <a:lnTo>
                    <a:pt x="8025" y="3981"/>
                  </a:lnTo>
                  <a:lnTo>
                    <a:pt x="7564" y="3907"/>
                  </a:lnTo>
                  <a:lnTo>
                    <a:pt x="7102" y="3819"/>
                  </a:lnTo>
                  <a:lnTo>
                    <a:pt x="6653" y="3732"/>
                  </a:lnTo>
                  <a:lnTo>
                    <a:pt x="6216" y="3632"/>
                  </a:lnTo>
                  <a:lnTo>
                    <a:pt x="5779" y="3532"/>
                  </a:lnTo>
                  <a:lnTo>
                    <a:pt x="5367" y="3407"/>
                  </a:lnTo>
                  <a:lnTo>
                    <a:pt x="4955" y="3295"/>
                  </a:lnTo>
                  <a:lnTo>
                    <a:pt x="4568" y="3158"/>
                  </a:lnTo>
                  <a:lnTo>
                    <a:pt x="4182" y="3021"/>
                  </a:lnTo>
                  <a:lnTo>
                    <a:pt x="3807" y="2871"/>
                  </a:lnTo>
                  <a:lnTo>
                    <a:pt x="3445" y="2721"/>
                  </a:lnTo>
                  <a:lnTo>
                    <a:pt x="3108" y="2571"/>
                  </a:lnTo>
                  <a:lnTo>
                    <a:pt x="2771" y="2397"/>
                  </a:lnTo>
                  <a:lnTo>
                    <a:pt x="2459" y="2234"/>
                  </a:lnTo>
                  <a:lnTo>
                    <a:pt x="2147" y="2047"/>
                  </a:lnTo>
                  <a:lnTo>
                    <a:pt x="1860" y="1872"/>
                  </a:lnTo>
                  <a:lnTo>
                    <a:pt x="1586" y="1685"/>
                  </a:lnTo>
                  <a:lnTo>
                    <a:pt x="1336" y="1486"/>
                  </a:lnTo>
                  <a:lnTo>
                    <a:pt x="1087" y="1286"/>
                  </a:lnTo>
                  <a:lnTo>
                    <a:pt x="862" y="1086"/>
                  </a:lnTo>
                  <a:lnTo>
                    <a:pt x="662" y="874"/>
                  </a:lnTo>
                  <a:lnTo>
                    <a:pt x="463" y="662"/>
                  </a:lnTo>
                  <a:lnTo>
                    <a:pt x="288" y="450"/>
                  </a:lnTo>
                  <a:lnTo>
                    <a:pt x="138" y="22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3"/>
            <p:cNvSpPr/>
            <p:nvPr/>
          </p:nvSpPr>
          <p:spPr>
            <a:xfrm>
              <a:off x="6646161" y="1762358"/>
              <a:ext cx="281929" cy="231769"/>
            </a:xfrm>
            <a:custGeom>
              <a:avLst/>
              <a:gdLst/>
              <a:ahLst/>
              <a:cxnLst/>
              <a:rect l="l" t="t" r="r" b="b"/>
              <a:pathLst>
                <a:path w="6104" h="5018" extrusionOk="0">
                  <a:moveTo>
                    <a:pt x="2709" y="1"/>
                  </a:moveTo>
                  <a:lnTo>
                    <a:pt x="2397" y="26"/>
                  </a:lnTo>
                  <a:lnTo>
                    <a:pt x="2085" y="51"/>
                  </a:lnTo>
                  <a:lnTo>
                    <a:pt x="1798" y="88"/>
                  </a:lnTo>
                  <a:lnTo>
                    <a:pt x="1523" y="138"/>
                  </a:lnTo>
                  <a:lnTo>
                    <a:pt x="1274" y="188"/>
                  </a:lnTo>
                  <a:lnTo>
                    <a:pt x="1049" y="263"/>
                  </a:lnTo>
                  <a:lnTo>
                    <a:pt x="837" y="338"/>
                  </a:lnTo>
                  <a:lnTo>
                    <a:pt x="650" y="412"/>
                  </a:lnTo>
                  <a:lnTo>
                    <a:pt x="475" y="500"/>
                  </a:lnTo>
                  <a:lnTo>
                    <a:pt x="338" y="600"/>
                  </a:lnTo>
                  <a:lnTo>
                    <a:pt x="213" y="700"/>
                  </a:lnTo>
                  <a:lnTo>
                    <a:pt x="125" y="799"/>
                  </a:lnTo>
                  <a:lnTo>
                    <a:pt x="51" y="912"/>
                  </a:lnTo>
                  <a:lnTo>
                    <a:pt x="13" y="1024"/>
                  </a:lnTo>
                  <a:lnTo>
                    <a:pt x="1" y="1149"/>
                  </a:lnTo>
                  <a:lnTo>
                    <a:pt x="1" y="3869"/>
                  </a:lnTo>
                  <a:lnTo>
                    <a:pt x="13" y="3994"/>
                  </a:lnTo>
                  <a:lnTo>
                    <a:pt x="51" y="4106"/>
                  </a:lnTo>
                  <a:lnTo>
                    <a:pt x="125" y="4206"/>
                  </a:lnTo>
                  <a:lnTo>
                    <a:pt x="213" y="4319"/>
                  </a:lnTo>
                  <a:lnTo>
                    <a:pt x="338" y="4418"/>
                  </a:lnTo>
                  <a:lnTo>
                    <a:pt x="475" y="4518"/>
                  </a:lnTo>
                  <a:lnTo>
                    <a:pt x="650" y="4606"/>
                  </a:lnTo>
                  <a:lnTo>
                    <a:pt x="837" y="4681"/>
                  </a:lnTo>
                  <a:lnTo>
                    <a:pt x="1049" y="4755"/>
                  </a:lnTo>
                  <a:lnTo>
                    <a:pt x="1274" y="4818"/>
                  </a:lnTo>
                  <a:lnTo>
                    <a:pt x="1523" y="4880"/>
                  </a:lnTo>
                  <a:lnTo>
                    <a:pt x="1798" y="4930"/>
                  </a:lnTo>
                  <a:lnTo>
                    <a:pt x="2085" y="4968"/>
                  </a:lnTo>
                  <a:lnTo>
                    <a:pt x="2397" y="4993"/>
                  </a:lnTo>
                  <a:lnTo>
                    <a:pt x="2709" y="5005"/>
                  </a:lnTo>
                  <a:lnTo>
                    <a:pt x="3046" y="5017"/>
                  </a:lnTo>
                  <a:lnTo>
                    <a:pt x="3383" y="5005"/>
                  </a:lnTo>
                  <a:lnTo>
                    <a:pt x="3707" y="4993"/>
                  </a:lnTo>
                  <a:lnTo>
                    <a:pt x="4019" y="4968"/>
                  </a:lnTo>
                  <a:lnTo>
                    <a:pt x="4306" y="4930"/>
                  </a:lnTo>
                  <a:lnTo>
                    <a:pt x="4568" y="4880"/>
                  </a:lnTo>
                  <a:lnTo>
                    <a:pt x="4818" y="4818"/>
                  </a:lnTo>
                  <a:lnTo>
                    <a:pt x="5055" y="4755"/>
                  </a:lnTo>
                  <a:lnTo>
                    <a:pt x="5267" y="4681"/>
                  </a:lnTo>
                  <a:lnTo>
                    <a:pt x="5454" y="4606"/>
                  </a:lnTo>
                  <a:lnTo>
                    <a:pt x="5617" y="4518"/>
                  </a:lnTo>
                  <a:lnTo>
                    <a:pt x="5766" y="4418"/>
                  </a:lnTo>
                  <a:lnTo>
                    <a:pt x="5879" y="4319"/>
                  </a:lnTo>
                  <a:lnTo>
                    <a:pt x="5978" y="4206"/>
                  </a:lnTo>
                  <a:lnTo>
                    <a:pt x="6041" y="4106"/>
                  </a:lnTo>
                  <a:lnTo>
                    <a:pt x="6091" y="3994"/>
                  </a:lnTo>
                  <a:lnTo>
                    <a:pt x="6103" y="3869"/>
                  </a:lnTo>
                  <a:lnTo>
                    <a:pt x="6103" y="1149"/>
                  </a:lnTo>
                  <a:lnTo>
                    <a:pt x="6091" y="1024"/>
                  </a:lnTo>
                  <a:lnTo>
                    <a:pt x="6041" y="912"/>
                  </a:lnTo>
                  <a:lnTo>
                    <a:pt x="5978" y="799"/>
                  </a:lnTo>
                  <a:lnTo>
                    <a:pt x="5879" y="700"/>
                  </a:lnTo>
                  <a:lnTo>
                    <a:pt x="5766" y="600"/>
                  </a:lnTo>
                  <a:lnTo>
                    <a:pt x="5617" y="500"/>
                  </a:lnTo>
                  <a:lnTo>
                    <a:pt x="5454" y="412"/>
                  </a:lnTo>
                  <a:lnTo>
                    <a:pt x="5267" y="338"/>
                  </a:lnTo>
                  <a:lnTo>
                    <a:pt x="5055" y="263"/>
                  </a:lnTo>
                  <a:lnTo>
                    <a:pt x="4818" y="188"/>
                  </a:lnTo>
                  <a:lnTo>
                    <a:pt x="4568" y="138"/>
                  </a:lnTo>
                  <a:lnTo>
                    <a:pt x="4306" y="88"/>
                  </a:lnTo>
                  <a:lnTo>
                    <a:pt x="4019" y="51"/>
                  </a:lnTo>
                  <a:lnTo>
                    <a:pt x="3707" y="26"/>
                  </a:lnTo>
                  <a:lnTo>
                    <a:pt x="33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3"/>
            <p:cNvSpPr/>
            <p:nvPr/>
          </p:nvSpPr>
          <p:spPr>
            <a:xfrm>
              <a:off x="6634661" y="1749703"/>
              <a:ext cx="289965" cy="100319"/>
            </a:xfrm>
            <a:custGeom>
              <a:avLst/>
              <a:gdLst/>
              <a:ahLst/>
              <a:cxnLst/>
              <a:rect l="l" t="t" r="r" b="b"/>
              <a:pathLst>
                <a:path w="6278" h="2172" extrusionOk="0">
                  <a:moveTo>
                    <a:pt x="2820" y="0"/>
                  </a:moveTo>
                  <a:lnTo>
                    <a:pt x="2509" y="13"/>
                  </a:lnTo>
                  <a:lnTo>
                    <a:pt x="2209" y="50"/>
                  </a:lnTo>
                  <a:lnTo>
                    <a:pt x="1909" y="75"/>
                  </a:lnTo>
                  <a:lnTo>
                    <a:pt x="1635" y="125"/>
                  </a:lnTo>
                  <a:lnTo>
                    <a:pt x="1385" y="175"/>
                  </a:lnTo>
                  <a:lnTo>
                    <a:pt x="1136" y="237"/>
                  </a:lnTo>
                  <a:lnTo>
                    <a:pt x="911" y="312"/>
                  </a:lnTo>
                  <a:lnTo>
                    <a:pt x="711" y="387"/>
                  </a:lnTo>
                  <a:lnTo>
                    <a:pt x="537" y="474"/>
                  </a:lnTo>
                  <a:lnTo>
                    <a:pt x="374" y="562"/>
                  </a:lnTo>
                  <a:lnTo>
                    <a:pt x="250" y="662"/>
                  </a:lnTo>
                  <a:lnTo>
                    <a:pt x="137" y="761"/>
                  </a:lnTo>
                  <a:lnTo>
                    <a:pt x="62" y="861"/>
                  </a:lnTo>
                  <a:lnTo>
                    <a:pt x="13" y="974"/>
                  </a:lnTo>
                  <a:lnTo>
                    <a:pt x="0" y="1023"/>
                  </a:lnTo>
                  <a:lnTo>
                    <a:pt x="0" y="1086"/>
                  </a:lnTo>
                  <a:lnTo>
                    <a:pt x="0" y="1136"/>
                  </a:lnTo>
                  <a:lnTo>
                    <a:pt x="13" y="1198"/>
                  </a:lnTo>
                  <a:lnTo>
                    <a:pt x="62" y="1298"/>
                  </a:lnTo>
                  <a:lnTo>
                    <a:pt x="137" y="1410"/>
                  </a:lnTo>
                  <a:lnTo>
                    <a:pt x="250" y="1510"/>
                  </a:lnTo>
                  <a:lnTo>
                    <a:pt x="374" y="1597"/>
                  </a:lnTo>
                  <a:lnTo>
                    <a:pt x="537" y="1685"/>
                  </a:lnTo>
                  <a:lnTo>
                    <a:pt x="711" y="1772"/>
                  </a:lnTo>
                  <a:lnTo>
                    <a:pt x="911" y="1847"/>
                  </a:lnTo>
                  <a:lnTo>
                    <a:pt x="1136" y="1922"/>
                  </a:lnTo>
                  <a:lnTo>
                    <a:pt x="1385" y="1984"/>
                  </a:lnTo>
                  <a:lnTo>
                    <a:pt x="1635" y="2034"/>
                  </a:lnTo>
                  <a:lnTo>
                    <a:pt x="1909" y="2084"/>
                  </a:lnTo>
                  <a:lnTo>
                    <a:pt x="2209" y="2122"/>
                  </a:lnTo>
                  <a:lnTo>
                    <a:pt x="2509" y="2147"/>
                  </a:lnTo>
                  <a:lnTo>
                    <a:pt x="2820" y="2159"/>
                  </a:lnTo>
                  <a:lnTo>
                    <a:pt x="3132" y="2172"/>
                  </a:lnTo>
                  <a:lnTo>
                    <a:pt x="3457" y="2159"/>
                  </a:lnTo>
                  <a:lnTo>
                    <a:pt x="3769" y="2147"/>
                  </a:lnTo>
                  <a:lnTo>
                    <a:pt x="4068" y="2122"/>
                  </a:lnTo>
                  <a:lnTo>
                    <a:pt x="4356" y="2084"/>
                  </a:lnTo>
                  <a:lnTo>
                    <a:pt x="4630" y="2034"/>
                  </a:lnTo>
                  <a:lnTo>
                    <a:pt x="4892" y="1984"/>
                  </a:lnTo>
                  <a:lnTo>
                    <a:pt x="5142" y="1922"/>
                  </a:lnTo>
                  <a:lnTo>
                    <a:pt x="5354" y="1847"/>
                  </a:lnTo>
                  <a:lnTo>
                    <a:pt x="5566" y="1772"/>
                  </a:lnTo>
                  <a:lnTo>
                    <a:pt x="5741" y="1685"/>
                  </a:lnTo>
                  <a:lnTo>
                    <a:pt x="5903" y="1597"/>
                  </a:lnTo>
                  <a:lnTo>
                    <a:pt x="6028" y="1510"/>
                  </a:lnTo>
                  <a:lnTo>
                    <a:pt x="6140" y="1410"/>
                  </a:lnTo>
                  <a:lnTo>
                    <a:pt x="6215" y="1298"/>
                  </a:lnTo>
                  <a:lnTo>
                    <a:pt x="6265" y="1198"/>
                  </a:lnTo>
                  <a:lnTo>
                    <a:pt x="6277" y="1136"/>
                  </a:lnTo>
                  <a:lnTo>
                    <a:pt x="6277" y="1086"/>
                  </a:lnTo>
                  <a:lnTo>
                    <a:pt x="6277" y="1023"/>
                  </a:lnTo>
                  <a:lnTo>
                    <a:pt x="6265" y="974"/>
                  </a:lnTo>
                  <a:lnTo>
                    <a:pt x="6215" y="861"/>
                  </a:lnTo>
                  <a:lnTo>
                    <a:pt x="6140" y="761"/>
                  </a:lnTo>
                  <a:lnTo>
                    <a:pt x="6028" y="662"/>
                  </a:lnTo>
                  <a:lnTo>
                    <a:pt x="5903" y="562"/>
                  </a:lnTo>
                  <a:lnTo>
                    <a:pt x="5741" y="474"/>
                  </a:lnTo>
                  <a:lnTo>
                    <a:pt x="5566" y="387"/>
                  </a:lnTo>
                  <a:lnTo>
                    <a:pt x="5354" y="312"/>
                  </a:lnTo>
                  <a:lnTo>
                    <a:pt x="5142" y="237"/>
                  </a:lnTo>
                  <a:lnTo>
                    <a:pt x="4892" y="175"/>
                  </a:lnTo>
                  <a:lnTo>
                    <a:pt x="4630" y="125"/>
                  </a:lnTo>
                  <a:lnTo>
                    <a:pt x="4356" y="75"/>
                  </a:lnTo>
                  <a:lnTo>
                    <a:pt x="4068" y="50"/>
                  </a:lnTo>
                  <a:lnTo>
                    <a:pt x="3769" y="13"/>
                  </a:lnTo>
                  <a:lnTo>
                    <a:pt x="345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3"/>
            <p:cNvSpPr/>
            <p:nvPr/>
          </p:nvSpPr>
          <p:spPr>
            <a:xfrm>
              <a:off x="6623115" y="2204439"/>
              <a:ext cx="324560" cy="828327"/>
            </a:xfrm>
            <a:custGeom>
              <a:avLst/>
              <a:gdLst/>
              <a:ahLst/>
              <a:cxnLst/>
              <a:rect l="l" t="t" r="r" b="b"/>
              <a:pathLst>
                <a:path w="7027" h="17934" extrusionOk="0">
                  <a:moveTo>
                    <a:pt x="3245" y="1"/>
                  </a:moveTo>
                  <a:lnTo>
                    <a:pt x="3994" y="7164"/>
                  </a:lnTo>
                  <a:lnTo>
                    <a:pt x="0" y="6740"/>
                  </a:lnTo>
                  <a:lnTo>
                    <a:pt x="0" y="6740"/>
                  </a:lnTo>
                  <a:lnTo>
                    <a:pt x="5279" y="17934"/>
                  </a:lnTo>
                  <a:lnTo>
                    <a:pt x="3557" y="9261"/>
                  </a:lnTo>
                  <a:lnTo>
                    <a:pt x="7027" y="9697"/>
                  </a:lnTo>
                  <a:lnTo>
                    <a:pt x="32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33"/>
          <p:cNvGrpSpPr/>
          <p:nvPr/>
        </p:nvGrpSpPr>
        <p:grpSpPr>
          <a:xfrm flipH="1">
            <a:off x="6735138" y="2571747"/>
            <a:ext cx="1637624" cy="2332790"/>
            <a:chOff x="7755688" y="2810697"/>
            <a:chExt cx="1637624" cy="2332790"/>
          </a:xfrm>
        </p:grpSpPr>
        <p:sp>
          <p:nvSpPr>
            <p:cNvPr id="297" name="Google Shape;297;p33"/>
            <p:cNvSpPr/>
            <p:nvPr/>
          </p:nvSpPr>
          <p:spPr>
            <a:xfrm>
              <a:off x="7755688" y="2810697"/>
              <a:ext cx="1300455" cy="1948327"/>
            </a:xfrm>
            <a:custGeom>
              <a:avLst/>
              <a:gdLst/>
              <a:ahLst/>
              <a:cxnLst/>
              <a:rect l="l" t="t" r="r" b="b"/>
              <a:pathLst>
                <a:path w="28156" h="42183" extrusionOk="0">
                  <a:moveTo>
                    <a:pt x="5367" y="1"/>
                  </a:moveTo>
                  <a:lnTo>
                    <a:pt x="5092" y="13"/>
                  </a:lnTo>
                  <a:lnTo>
                    <a:pt x="4818" y="26"/>
                  </a:lnTo>
                  <a:lnTo>
                    <a:pt x="4543" y="63"/>
                  </a:lnTo>
                  <a:lnTo>
                    <a:pt x="4269" y="101"/>
                  </a:lnTo>
                  <a:lnTo>
                    <a:pt x="4007" y="163"/>
                  </a:lnTo>
                  <a:lnTo>
                    <a:pt x="3745" y="238"/>
                  </a:lnTo>
                  <a:lnTo>
                    <a:pt x="3483" y="325"/>
                  </a:lnTo>
                  <a:lnTo>
                    <a:pt x="3220" y="438"/>
                  </a:lnTo>
                  <a:lnTo>
                    <a:pt x="2971" y="550"/>
                  </a:lnTo>
                  <a:lnTo>
                    <a:pt x="2721" y="687"/>
                  </a:lnTo>
                  <a:lnTo>
                    <a:pt x="2459" y="862"/>
                  </a:lnTo>
                  <a:lnTo>
                    <a:pt x="2210" y="1037"/>
                  </a:lnTo>
                  <a:lnTo>
                    <a:pt x="1972" y="1236"/>
                  </a:lnTo>
                  <a:lnTo>
                    <a:pt x="1760" y="1436"/>
                  </a:lnTo>
                  <a:lnTo>
                    <a:pt x="1561" y="1661"/>
                  </a:lnTo>
                  <a:lnTo>
                    <a:pt x="1373" y="1885"/>
                  </a:lnTo>
                  <a:lnTo>
                    <a:pt x="1199" y="2123"/>
                  </a:lnTo>
                  <a:lnTo>
                    <a:pt x="1036" y="2372"/>
                  </a:lnTo>
                  <a:lnTo>
                    <a:pt x="887" y="2634"/>
                  </a:lnTo>
                  <a:lnTo>
                    <a:pt x="749" y="2896"/>
                  </a:lnTo>
                  <a:lnTo>
                    <a:pt x="625" y="3171"/>
                  </a:lnTo>
                  <a:lnTo>
                    <a:pt x="512" y="3458"/>
                  </a:lnTo>
                  <a:lnTo>
                    <a:pt x="412" y="3745"/>
                  </a:lnTo>
                  <a:lnTo>
                    <a:pt x="325" y="4044"/>
                  </a:lnTo>
                  <a:lnTo>
                    <a:pt x="250" y="4344"/>
                  </a:lnTo>
                  <a:lnTo>
                    <a:pt x="188" y="4643"/>
                  </a:lnTo>
                  <a:lnTo>
                    <a:pt x="138" y="4955"/>
                  </a:lnTo>
                  <a:lnTo>
                    <a:pt x="88" y="5280"/>
                  </a:lnTo>
                  <a:lnTo>
                    <a:pt x="51" y="5592"/>
                  </a:lnTo>
                  <a:lnTo>
                    <a:pt x="26" y="5916"/>
                  </a:lnTo>
                  <a:lnTo>
                    <a:pt x="13" y="6241"/>
                  </a:lnTo>
                  <a:lnTo>
                    <a:pt x="1" y="6565"/>
                  </a:lnTo>
                  <a:lnTo>
                    <a:pt x="1" y="6890"/>
                  </a:lnTo>
                  <a:lnTo>
                    <a:pt x="13" y="7214"/>
                  </a:lnTo>
                  <a:lnTo>
                    <a:pt x="38" y="7539"/>
                  </a:lnTo>
                  <a:lnTo>
                    <a:pt x="63" y="7863"/>
                  </a:lnTo>
                  <a:lnTo>
                    <a:pt x="125" y="8512"/>
                  </a:lnTo>
                  <a:lnTo>
                    <a:pt x="225" y="9149"/>
                  </a:lnTo>
                  <a:lnTo>
                    <a:pt x="350" y="9773"/>
                  </a:lnTo>
                  <a:lnTo>
                    <a:pt x="487" y="10372"/>
                  </a:lnTo>
                  <a:lnTo>
                    <a:pt x="625" y="10958"/>
                  </a:lnTo>
                  <a:lnTo>
                    <a:pt x="787" y="11545"/>
                  </a:lnTo>
                  <a:lnTo>
                    <a:pt x="962" y="12131"/>
                  </a:lnTo>
                  <a:lnTo>
                    <a:pt x="1136" y="12705"/>
                  </a:lnTo>
                  <a:lnTo>
                    <a:pt x="1324" y="13279"/>
                  </a:lnTo>
                  <a:lnTo>
                    <a:pt x="1523" y="13853"/>
                  </a:lnTo>
                  <a:lnTo>
                    <a:pt x="1735" y="14428"/>
                  </a:lnTo>
                  <a:lnTo>
                    <a:pt x="1947" y="14989"/>
                  </a:lnTo>
                  <a:lnTo>
                    <a:pt x="2172" y="15551"/>
                  </a:lnTo>
                  <a:lnTo>
                    <a:pt x="2409" y="16112"/>
                  </a:lnTo>
                  <a:lnTo>
                    <a:pt x="2646" y="16674"/>
                  </a:lnTo>
                  <a:lnTo>
                    <a:pt x="2908" y="17223"/>
                  </a:lnTo>
                  <a:lnTo>
                    <a:pt x="3158" y="17772"/>
                  </a:lnTo>
                  <a:lnTo>
                    <a:pt x="3695" y="18870"/>
                  </a:lnTo>
                  <a:lnTo>
                    <a:pt x="4256" y="19944"/>
                  </a:lnTo>
                  <a:lnTo>
                    <a:pt x="4843" y="21017"/>
                  </a:lnTo>
                  <a:lnTo>
                    <a:pt x="5442" y="22090"/>
                  </a:lnTo>
                  <a:lnTo>
                    <a:pt x="6066" y="23138"/>
                  </a:lnTo>
                  <a:lnTo>
                    <a:pt x="6702" y="24187"/>
                  </a:lnTo>
                  <a:lnTo>
                    <a:pt x="7351" y="25235"/>
                  </a:lnTo>
                  <a:lnTo>
                    <a:pt x="8000" y="26258"/>
                  </a:lnTo>
                  <a:lnTo>
                    <a:pt x="8662" y="27294"/>
                  </a:lnTo>
                  <a:lnTo>
                    <a:pt x="9061" y="27893"/>
                  </a:lnTo>
                  <a:lnTo>
                    <a:pt x="9498" y="28530"/>
                  </a:lnTo>
                  <a:lnTo>
                    <a:pt x="9972" y="29166"/>
                  </a:lnTo>
                  <a:lnTo>
                    <a:pt x="10471" y="29827"/>
                  </a:lnTo>
                  <a:lnTo>
                    <a:pt x="10995" y="30489"/>
                  </a:lnTo>
                  <a:lnTo>
                    <a:pt x="11557" y="31163"/>
                  </a:lnTo>
                  <a:lnTo>
                    <a:pt x="12131" y="31849"/>
                  </a:lnTo>
                  <a:lnTo>
                    <a:pt x="12730" y="32523"/>
                  </a:lnTo>
                  <a:lnTo>
                    <a:pt x="13342" y="33210"/>
                  </a:lnTo>
                  <a:lnTo>
                    <a:pt x="13966" y="33883"/>
                  </a:lnTo>
                  <a:lnTo>
                    <a:pt x="14614" y="34557"/>
                  </a:lnTo>
                  <a:lnTo>
                    <a:pt x="15263" y="35206"/>
                  </a:lnTo>
                  <a:lnTo>
                    <a:pt x="15925" y="35855"/>
                  </a:lnTo>
                  <a:lnTo>
                    <a:pt x="16599" y="36492"/>
                  </a:lnTo>
                  <a:lnTo>
                    <a:pt x="17260" y="37103"/>
                  </a:lnTo>
                  <a:lnTo>
                    <a:pt x="17934" y="37690"/>
                  </a:lnTo>
                  <a:lnTo>
                    <a:pt x="18608" y="38264"/>
                  </a:lnTo>
                  <a:lnTo>
                    <a:pt x="19282" y="38800"/>
                  </a:lnTo>
                  <a:lnTo>
                    <a:pt x="19943" y="39312"/>
                  </a:lnTo>
                  <a:lnTo>
                    <a:pt x="20605" y="39786"/>
                  </a:lnTo>
                  <a:lnTo>
                    <a:pt x="21254" y="40236"/>
                  </a:lnTo>
                  <a:lnTo>
                    <a:pt x="21890" y="40647"/>
                  </a:lnTo>
                  <a:lnTo>
                    <a:pt x="22502" y="41009"/>
                  </a:lnTo>
                  <a:lnTo>
                    <a:pt x="22814" y="41172"/>
                  </a:lnTo>
                  <a:lnTo>
                    <a:pt x="23113" y="41321"/>
                  </a:lnTo>
                  <a:lnTo>
                    <a:pt x="23400" y="41471"/>
                  </a:lnTo>
                  <a:lnTo>
                    <a:pt x="23700" y="41596"/>
                  </a:lnTo>
                  <a:lnTo>
                    <a:pt x="23974" y="41721"/>
                  </a:lnTo>
                  <a:lnTo>
                    <a:pt x="24261" y="41821"/>
                  </a:lnTo>
                  <a:lnTo>
                    <a:pt x="24523" y="41920"/>
                  </a:lnTo>
                  <a:lnTo>
                    <a:pt x="24798" y="41995"/>
                  </a:lnTo>
                  <a:lnTo>
                    <a:pt x="25060" y="42058"/>
                  </a:lnTo>
                  <a:lnTo>
                    <a:pt x="25310" y="42108"/>
                  </a:lnTo>
                  <a:lnTo>
                    <a:pt x="25547" y="42145"/>
                  </a:lnTo>
                  <a:lnTo>
                    <a:pt x="25784" y="42170"/>
                  </a:lnTo>
                  <a:lnTo>
                    <a:pt x="26021" y="42182"/>
                  </a:lnTo>
                  <a:lnTo>
                    <a:pt x="26246" y="42170"/>
                  </a:lnTo>
                  <a:lnTo>
                    <a:pt x="26458" y="42145"/>
                  </a:lnTo>
                  <a:lnTo>
                    <a:pt x="26658" y="42108"/>
                  </a:lnTo>
                  <a:lnTo>
                    <a:pt x="26857" y="42045"/>
                  </a:lnTo>
                  <a:lnTo>
                    <a:pt x="27044" y="41970"/>
                  </a:lnTo>
                  <a:lnTo>
                    <a:pt x="27132" y="41920"/>
                  </a:lnTo>
                  <a:lnTo>
                    <a:pt x="27219" y="41870"/>
                  </a:lnTo>
                  <a:lnTo>
                    <a:pt x="27294" y="41808"/>
                  </a:lnTo>
                  <a:lnTo>
                    <a:pt x="27381" y="41746"/>
                  </a:lnTo>
                  <a:lnTo>
                    <a:pt x="27519" y="41596"/>
                  </a:lnTo>
                  <a:lnTo>
                    <a:pt x="27643" y="41409"/>
                  </a:lnTo>
                  <a:lnTo>
                    <a:pt x="27756" y="41209"/>
                  </a:lnTo>
                  <a:lnTo>
                    <a:pt x="27856" y="40972"/>
                  </a:lnTo>
                  <a:lnTo>
                    <a:pt x="27943" y="40722"/>
                  </a:lnTo>
                  <a:lnTo>
                    <a:pt x="28005" y="40448"/>
                  </a:lnTo>
                  <a:lnTo>
                    <a:pt x="28068" y="40148"/>
                  </a:lnTo>
                  <a:lnTo>
                    <a:pt x="28105" y="39824"/>
                  </a:lnTo>
                  <a:lnTo>
                    <a:pt x="28130" y="39474"/>
                  </a:lnTo>
                  <a:lnTo>
                    <a:pt x="28155" y="39112"/>
                  </a:lnTo>
                  <a:lnTo>
                    <a:pt x="28155" y="38726"/>
                  </a:lnTo>
                  <a:lnTo>
                    <a:pt x="28143" y="38326"/>
                  </a:lnTo>
                  <a:lnTo>
                    <a:pt x="28118" y="37902"/>
                  </a:lnTo>
                  <a:lnTo>
                    <a:pt x="28080" y="37453"/>
                  </a:lnTo>
                  <a:lnTo>
                    <a:pt x="28043" y="37003"/>
                  </a:lnTo>
                  <a:lnTo>
                    <a:pt x="27980" y="36529"/>
                  </a:lnTo>
                  <a:lnTo>
                    <a:pt x="27905" y="36030"/>
                  </a:lnTo>
                  <a:lnTo>
                    <a:pt x="27831" y="35531"/>
                  </a:lnTo>
                  <a:lnTo>
                    <a:pt x="27743" y="35007"/>
                  </a:lnTo>
                  <a:lnTo>
                    <a:pt x="27643" y="34482"/>
                  </a:lnTo>
                  <a:lnTo>
                    <a:pt x="27406" y="33372"/>
                  </a:lnTo>
                  <a:lnTo>
                    <a:pt x="27132" y="32224"/>
                  </a:lnTo>
                  <a:lnTo>
                    <a:pt x="26832" y="31038"/>
                  </a:lnTo>
                  <a:lnTo>
                    <a:pt x="26483" y="29827"/>
                  </a:lnTo>
                  <a:lnTo>
                    <a:pt x="26108" y="28580"/>
                  </a:lnTo>
                  <a:lnTo>
                    <a:pt x="25709" y="27307"/>
                  </a:lnTo>
                  <a:lnTo>
                    <a:pt x="25272" y="26021"/>
                  </a:lnTo>
                  <a:lnTo>
                    <a:pt x="24823" y="24723"/>
                  </a:lnTo>
                  <a:lnTo>
                    <a:pt x="24336" y="23425"/>
                  </a:lnTo>
                  <a:lnTo>
                    <a:pt x="23837" y="22128"/>
                  </a:lnTo>
                  <a:lnTo>
                    <a:pt x="23313" y="20830"/>
                  </a:lnTo>
                  <a:lnTo>
                    <a:pt x="22776" y="19557"/>
                  </a:lnTo>
                  <a:lnTo>
                    <a:pt x="22227" y="18296"/>
                  </a:lnTo>
                  <a:lnTo>
                    <a:pt x="21653" y="17061"/>
                  </a:lnTo>
                  <a:lnTo>
                    <a:pt x="21079" y="15850"/>
                  </a:lnTo>
                  <a:lnTo>
                    <a:pt x="20492" y="14677"/>
                  </a:lnTo>
                  <a:lnTo>
                    <a:pt x="19906" y="13554"/>
                  </a:lnTo>
                  <a:lnTo>
                    <a:pt x="19307" y="12481"/>
                  </a:lnTo>
                  <a:lnTo>
                    <a:pt x="18708" y="11445"/>
                  </a:lnTo>
                  <a:lnTo>
                    <a:pt x="18408" y="10958"/>
                  </a:lnTo>
                  <a:lnTo>
                    <a:pt x="18109" y="10484"/>
                  </a:lnTo>
                  <a:lnTo>
                    <a:pt x="17809" y="10022"/>
                  </a:lnTo>
                  <a:lnTo>
                    <a:pt x="17510" y="9585"/>
                  </a:lnTo>
                  <a:lnTo>
                    <a:pt x="16823" y="8599"/>
                  </a:lnTo>
                  <a:lnTo>
                    <a:pt x="16474" y="8113"/>
                  </a:lnTo>
                  <a:lnTo>
                    <a:pt x="16112" y="7626"/>
                  </a:lnTo>
                  <a:lnTo>
                    <a:pt x="15750" y="7152"/>
                  </a:lnTo>
                  <a:lnTo>
                    <a:pt x="15376" y="6678"/>
                  </a:lnTo>
                  <a:lnTo>
                    <a:pt x="15001" y="6216"/>
                  </a:lnTo>
                  <a:lnTo>
                    <a:pt x="14614" y="5754"/>
                  </a:lnTo>
                  <a:lnTo>
                    <a:pt x="14228" y="5292"/>
                  </a:lnTo>
                  <a:lnTo>
                    <a:pt x="13816" y="4856"/>
                  </a:lnTo>
                  <a:lnTo>
                    <a:pt x="13404" y="4419"/>
                  </a:lnTo>
                  <a:lnTo>
                    <a:pt x="12980" y="3994"/>
                  </a:lnTo>
                  <a:lnTo>
                    <a:pt x="12555" y="3583"/>
                  </a:lnTo>
                  <a:lnTo>
                    <a:pt x="12119" y="3171"/>
                  </a:lnTo>
                  <a:lnTo>
                    <a:pt x="11657" y="2784"/>
                  </a:lnTo>
                  <a:lnTo>
                    <a:pt x="11195" y="2397"/>
                  </a:lnTo>
                  <a:lnTo>
                    <a:pt x="10733" y="2048"/>
                  </a:lnTo>
                  <a:lnTo>
                    <a:pt x="10247" y="1711"/>
                  </a:lnTo>
                  <a:lnTo>
                    <a:pt x="9747" y="1399"/>
                  </a:lnTo>
                  <a:lnTo>
                    <a:pt x="9236" y="1112"/>
                  </a:lnTo>
                  <a:lnTo>
                    <a:pt x="8961" y="974"/>
                  </a:lnTo>
                  <a:lnTo>
                    <a:pt x="8699" y="837"/>
                  </a:lnTo>
                  <a:lnTo>
                    <a:pt x="8425" y="725"/>
                  </a:lnTo>
                  <a:lnTo>
                    <a:pt x="8150" y="600"/>
                  </a:lnTo>
                  <a:lnTo>
                    <a:pt x="7875" y="500"/>
                  </a:lnTo>
                  <a:lnTo>
                    <a:pt x="7601" y="400"/>
                  </a:lnTo>
                  <a:lnTo>
                    <a:pt x="7326" y="313"/>
                  </a:lnTo>
                  <a:lnTo>
                    <a:pt x="7052" y="238"/>
                  </a:lnTo>
                  <a:lnTo>
                    <a:pt x="6765" y="176"/>
                  </a:lnTo>
                  <a:lnTo>
                    <a:pt x="6490" y="113"/>
                  </a:lnTo>
                  <a:lnTo>
                    <a:pt x="6203" y="76"/>
                  </a:lnTo>
                  <a:lnTo>
                    <a:pt x="5929" y="38"/>
                  </a:lnTo>
                  <a:lnTo>
                    <a:pt x="5642" y="13"/>
                  </a:lnTo>
                  <a:lnTo>
                    <a:pt x="53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3"/>
            <p:cNvSpPr/>
            <p:nvPr/>
          </p:nvSpPr>
          <p:spPr>
            <a:xfrm>
              <a:off x="7757997" y="2842426"/>
              <a:ext cx="1635315" cy="2301061"/>
            </a:xfrm>
            <a:custGeom>
              <a:avLst/>
              <a:gdLst/>
              <a:ahLst/>
              <a:cxnLst/>
              <a:rect l="l" t="t" r="r" b="b"/>
              <a:pathLst>
                <a:path w="35406" h="49820" extrusionOk="0">
                  <a:moveTo>
                    <a:pt x="2671" y="0"/>
                  </a:moveTo>
                  <a:lnTo>
                    <a:pt x="2734" y="163"/>
                  </a:lnTo>
                  <a:lnTo>
                    <a:pt x="2921" y="624"/>
                  </a:lnTo>
                  <a:lnTo>
                    <a:pt x="3245" y="1373"/>
                  </a:lnTo>
                  <a:lnTo>
                    <a:pt x="3695" y="2371"/>
                  </a:lnTo>
                  <a:lnTo>
                    <a:pt x="4256" y="3607"/>
                  </a:lnTo>
                  <a:lnTo>
                    <a:pt x="4943" y="5055"/>
                  </a:lnTo>
                  <a:lnTo>
                    <a:pt x="5741" y="6689"/>
                  </a:lnTo>
                  <a:lnTo>
                    <a:pt x="6640" y="8499"/>
                  </a:lnTo>
                  <a:lnTo>
                    <a:pt x="7002" y="9198"/>
                  </a:lnTo>
                  <a:lnTo>
                    <a:pt x="6839" y="9185"/>
                  </a:lnTo>
                  <a:lnTo>
                    <a:pt x="6440" y="9148"/>
                  </a:lnTo>
                  <a:lnTo>
                    <a:pt x="6141" y="9111"/>
                  </a:lnTo>
                  <a:lnTo>
                    <a:pt x="5791" y="9061"/>
                  </a:lnTo>
                  <a:lnTo>
                    <a:pt x="5392" y="8998"/>
                  </a:lnTo>
                  <a:lnTo>
                    <a:pt x="4955" y="8911"/>
                  </a:lnTo>
                  <a:lnTo>
                    <a:pt x="4456" y="8786"/>
                  </a:lnTo>
                  <a:lnTo>
                    <a:pt x="3919" y="8649"/>
                  </a:lnTo>
                  <a:lnTo>
                    <a:pt x="3345" y="8474"/>
                  </a:lnTo>
                  <a:lnTo>
                    <a:pt x="2746" y="8262"/>
                  </a:lnTo>
                  <a:lnTo>
                    <a:pt x="2097" y="8025"/>
                  </a:lnTo>
                  <a:lnTo>
                    <a:pt x="1423" y="7738"/>
                  </a:lnTo>
                  <a:lnTo>
                    <a:pt x="1074" y="7576"/>
                  </a:lnTo>
                  <a:lnTo>
                    <a:pt x="724" y="7413"/>
                  </a:lnTo>
                  <a:lnTo>
                    <a:pt x="362" y="7226"/>
                  </a:lnTo>
                  <a:lnTo>
                    <a:pt x="1" y="7039"/>
                  </a:lnTo>
                  <a:lnTo>
                    <a:pt x="1" y="7039"/>
                  </a:lnTo>
                  <a:lnTo>
                    <a:pt x="300" y="7338"/>
                  </a:lnTo>
                  <a:lnTo>
                    <a:pt x="600" y="7613"/>
                  </a:lnTo>
                  <a:lnTo>
                    <a:pt x="912" y="7875"/>
                  </a:lnTo>
                  <a:lnTo>
                    <a:pt x="1224" y="8112"/>
                  </a:lnTo>
                  <a:lnTo>
                    <a:pt x="1536" y="8337"/>
                  </a:lnTo>
                  <a:lnTo>
                    <a:pt x="1860" y="8549"/>
                  </a:lnTo>
                  <a:lnTo>
                    <a:pt x="2185" y="8749"/>
                  </a:lnTo>
                  <a:lnTo>
                    <a:pt x="2509" y="8936"/>
                  </a:lnTo>
                  <a:lnTo>
                    <a:pt x="2821" y="9098"/>
                  </a:lnTo>
                  <a:lnTo>
                    <a:pt x="3145" y="9248"/>
                  </a:lnTo>
                  <a:lnTo>
                    <a:pt x="3470" y="9398"/>
                  </a:lnTo>
                  <a:lnTo>
                    <a:pt x="3782" y="9522"/>
                  </a:lnTo>
                  <a:lnTo>
                    <a:pt x="4094" y="9647"/>
                  </a:lnTo>
                  <a:lnTo>
                    <a:pt x="4393" y="9759"/>
                  </a:lnTo>
                  <a:lnTo>
                    <a:pt x="4980" y="9947"/>
                  </a:lnTo>
                  <a:lnTo>
                    <a:pt x="5529" y="10096"/>
                  </a:lnTo>
                  <a:lnTo>
                    <a:pt x="6028" y="10209"/>
                  </a:lnTo>
                  <a:lnTo>
                    <a:pt x="6490" y="10309"/>
                  </a:lnTo>
                  <a:lnTo>
                    <a:pt x="6877" y="10371"/>
                  </a:lnTo>
                  <a:lnTo>
                    <a:pt x="7451" y="10471"/>
                  </a:lnTo>
                  <a:lnTo>
                    <a:pt x="7613" y="10508"/>
                  </a:lnTo>
                  <a:lnTo>
                    <a:pt x="7651" y="10521"/>
                  </a:lnTo>
                  <a:lnTo>
                    <a:pt x="7676" y="10533"/>
                  </a:lnTo>
                  <a:lnTo>
                    <a:pt x="8724" y="12542"/>
                  </a:lnTo>
                  <a:lnTo>
                    <a:pt x="9885" y="14726"/>
                  </a:lnTo>
                  <a:lnTo>
                    <a:pt x="10496" y="15862"/>
                  </a:lnTo>
                  <a:lnTo>
                    <a:pt x="11120" y="16998"/>
                  </a:lnTo>
                  <a:lnTo>
                    <a:pt x="12430" y="19344"/>
                  </a:lnTo>
                  <a:lnTo>
                    <a:pt x="13104" y="20529"/>
                  </a:lnTo>
                  <a:lnTo>
                    <a:pt x="13791" y="21728"/>
                  </a:lnTo>
                  <a:lnTo>
                    <a:pt x="15201" y="24136"/>
                  </a:lnTo>
                  <a:lnTo>
                    <a:pt x="15925" y="25334"/>
                  </a:lnTo>
                  <a:lnTo>
                    <a:pt x="16649" y="26545"/>
                  </a:lnTo>
                  <a:lnTo>
                    <a:pt x="16649" y="26557"/>
                  </a:lnTo>
                  <a:lnTo>
                    <a:pt x="16624" y="26570"/>
                  </a:lnTo>
                  <a:lnTo>
                    <a:pt x="16499" y="26607"/>
                  </a:lnTo>
                  <a:lnTo>
                    <a:pt x="16287" y="26632"/>
                  </a:lnTo>
                  <a:lnTo>
                    <a:pt x="15987" y="26657"/>
                  </a:lnTo>
                  <a:lnTo>
                    <a:pt x="15613" y="26670"/>
                  </a:lnTo>
                  <a:lnTo>
                    <a:pt x="15164" y="26670"/>
                  </a:lnTo>
                  <a:lnTo>
                    <a:pt x="14652" y="26657"/>
                  </a:lnTo>
                  <a:lnTo>
                    <a:pt x="14065" y="26620"/>
                  </a:lnTo>
                  <a:lnTo>
                    <a:pt x="13429" y="26570"/>
                  </a:lnTo>
                  <a:lnTo>
                    <a:pt x="12742" y="26495"/>
                  </a:lnTo>
                  <a:lnTo>
                    <a:pt x="12019" y="26407"/>
                  </a:lnTo>
                  <a:lnTo>
                    <a:pt x="11245" y="26283"/>
                  </a:lnTo>
                  <a:lnTo>
                    <a:pt x="10434" y="26120"/>
                  </a:lnTo>
                  <a:lnTo>
                    <a:pt x="9610" y="25933"/>
                  </a:lnTo>
                  <a:lnTo>
                    <a:pt x="9173" y="25821"/>
                  </a:lnTo>
                  <a:lnTo>
                    <a:pt x="8749" y="25709"/>
                  </a:lnTo>
                  <a:lnTo>
                    <a:pt x="8312" y="25584"/>
                  </a:lnTo>
                  <a:lnTo>
                    <a:pt x="7863" y="25447"/>
                  </a:lnTo>
                  <a:lnTo>
                    <a:pt x="8063" y="25634"/>
                  </a:lnTo>
                  <a:lnTo>
                    <a:pt x="8287" y="25821"/>
                  </a:lnTo>
                  <a:lnTo>
                    <a:pt x="8549" y="25983"/>
                  </a:lnTo>
                  <a:lnTo>
                    <a:pt x="8836" y="26158"/>
                  </a:lnTo>
                  <a:lnTo>
                    <a:pt x="9136" y="26308"/>
                  </a:lnTo>
                  <a:lnTo>
                    <a:pt x="9473" y="26457"/>
                  </a:lnTo>
                  <a:lnTo>
                    <a:pt x="9822" y="26607"/>
                  </a:lnTo>
                  <a:lnTo>
                    <a:pt x="10197" y="26744"/>
                  </a:lnTo>
                  <a:lnTo>
                    <a:pt x="10583" y="26869"/>
                  </a:lnTo>
                  <a:lnTo>
                    <a:pt x="10983" y="26994"/>
                  </a:lnTo>
                  <a:lnTo>
                    <a:pt x="11395" y="27119"/>
                  </a:lnTo>
                  <a:lnTo>
                    <a:pt x="11806" y="27231"/>
                  </a:lnTo>
                  <a:lnTo>
                    <a:pt x="12655" y="27443"/>
                  </a:lnTo>
                  <a:lnTo>
                    <a:pt x="13504" y="27630"/>
                  </a:lnTo>
                  <a:lnTo>
                    <a:pt x="14340" y="27805"/>
                  </a:lnTo>
                  <a:lnTo>
                    <a:pt x="15126" y="27955"/>
                  </a:lnTo>
                  <a:lnTo>
                    <a:pt x="16511" y="28217"/>
                  </a:lnTo>
                  <a:lnTo>
                    <a:pt x="17060" y="28317"/>
                  </a:lnTo>
                  <a:lnTo>
                    <a:pt x="17497" y="28417"/>
                  </a:lnTo>
                  <a:lnTo>
                    <a:pt x="17659" y="28467"/>
                  </a:lnTo>
                  <a:lnTo>
                    <a:pt x="17797" y="28504"/>
                  </a:lnTo>
                  <a:lnTo>
                    <a:pt x="17884" y="28554"/>
                  </a:lnTo>
                  <a:lnTo>
                    <a:pt x="17934" y="28591"/>
                  </a:lnTo>
                  <a:lnTo>
                    <a:pt x="18783" y="29939"/>
                  </a:lnTo>
                  <a:lnTo>
                    <a:pt x="19644" y="31287"/>
                  </a:lnTo>
                  <a:lnTo>
                    <a:pt x="20393" y="32435"/>
                  </a:lnTo>
                  <a:lnTo>
                    <a:pt x="21154" y="33571"/>
                  </a:lnTo>
                  <a:lnTo>
                    <a:pt x="21915" y="34694"/>
                  </a:lnTo>
                  <a:lnTo>
                    <a:pt x="22676" y="35792"/>
                  </a:lnTo>
                  <a:lnTo>
                    <a:pt x="23425" y="36853"/>
                  </a:lnTo>
                  <a:lnTo>
                    <a:pt x="24186" y="37901"/>
                  </a:lnTo>
                  <a:lnTo>
                    <a:pt x="24935" y="38912"/>
                  </a:lnTo>
                  <a:lnTo>
                    <a:pt x="25672" y="39886"/>
                  </a:lnTo>
                  <a:lnTo>
                    <a:pt x="26408" y="40834"/>
                  </a:lnTo>
                  <a:lnTo>
                    <a:pt x="26770" y="41296"/>
                  </a:lnTo>
                  <a:lnTo>
                    <a:pt x="27132" y="41745"/>
                  </a:lnTo>
                  <a:lnTo>
                    <a:pt x="27843" y="42606"/>
                  </a:lnTo>
                  <a:lnTo>
                    <a:pt x="28542" y="43430"/>
                  </a:lnTo>
                  <a:lnTo>
                    <a:pt x="29216" y="44216"/>
                  </a:lnTo>
                  <a:lnTo>
                    <a:pt x="29877" y="44952"/>
                  </a:lnTo>
                  <a:lnTo>
                    <a:pt x="30514" y="45639"/>
                  </a:lnTo>
                  <a:lnTo>
                    <a:pt x="31150" y="46275"/>
                  </a:lnTo>
                  <a:lnTo>
                    <a:pt x="31737" y="46862"/>
                  </a:lnTo>
                  <a:lnTo>
                    <a:pt x="32024" y="47136"/>
                  </a:lnTo>
                  <a:lnTo>
                    <a:pt x="32298" y="47386"/>
                  </a:lnTo>
                  <a:lnTo>
                    <a:pt x="32822" y="47873"/>
                  </a:lnTo>
                  <a:lnTo>
                    <a:pt x="33072" y="48085"/>
                  </a:lnTo>
                  <a:lnTo>
                    <a:pt x="33322" y="48284"/>
                  </a:lnTo>
                  <a:lnTo>
                    <a:pt x="34183" y="48983"/>
                  </a:lnTo>
                  <a:lnTo>
                    <a:pt x="34545" y="49233"/>
                  </a:lnTo>
                  <a:lnTo>
                    <a:pt x="34844" y="49445"/>
                  </a:lnTo>
                  <a:lnTo>
                    <a:pt x="35406" y="49819"/>
                  </a:lnTo>
                  <a:lnTo>
                    <a:pt x="34882" y="49395"/>
                  </a:lnTo>
                  <a:lnTo>
                    <a:pt x="34607" y="49158"/>
                  </a:lnTo>
                  <a:lnTo>
                    <a:pt x="34270" y="48871"/>
                  </a:lnTo>
                  <a:lnTo>
                    <a:pt x="33484" y="48122"/>
                  </a:lnTo>
                  <a:lnTo>
                    <a:pt x="33259" y="47898"/>
                  </a:lnTo>
                  <a:lnTo>
                    <a:pt x="33022" y="47660"/>
                  </a:lnTo>
                  <a:lnTo>
                    <a:pt x="32535" y="47149"/>
                  </a:lnTo>
                  <a:lnTo>
                    <a:pt x="32286" y="46874"/>
                  </a:lnTo>
                  <a:lnTo>
                    <a:pt x="32011" y="46587"/>
                  </a:lnTo>
                  <a:lnTo>
                    <a:pt x="31475" y="45963"/>
                  </a:lnTo>
                  <a:lnTo>
                    <a:pt x="30901" y="45302"/>
                  </a:lnTo>
                  <a:lnTo>
                    <a:pt x="30314" y="44578"/>
                  </a:lnTo>
                  <a:lnTo>
                    <a:pt x="29690" y="43817"/>
                  </a:lnTo>
                  <a:lnTo>
                    <a:pt x="29066" y="43005"/>
                  </a:lnTo>
                  <a:lnTo>
                    <a:pt x="28405" y="42157"/>
                  </a:lnTo>
                  <a:lnTo>
                    <a:pt x="27756" y="41258"/>
                  </a:lnTo>
                  <a:lnTo>
                    <a:pt x="27069" y="40335"/>
                  </a:lnTo>
                  <a:lnTo>
                    <a:pt x="26383" y="39361"/>
                  </a:lnTo>
                  <a:lnTo>
                    <a:pt x="25684" y="38375"/>
                  </a:lnTo>
                  <a:lnTo>
                    <a:pt x="24973" y="37340"/>
                  </a:lnTo>
                  <a:lnTo>
                    <a:pt x="23525" y="35206"/>
                  </a:lnTo>
                  <a:lnTo>
                    <a:pt x="23525" y="35156"/>
                  </a:lnTo>
                  <a:lnTo>
                    <a:pt x="23525" y="35056"/>
                  </a:lnTo>
                  <a:lnTo>
                    <a:pt x="23562" y="34744"/>
                  </a:lnTo>
                  <a:lnTo>
                    <a:pt x="23737" y="33633"/>
                  </a:lnTo>
                  <a:lnTo>
                    <a:pt x="23849" y="32884"/>
                  </a:lnTo>
                  <a:lnTo>
                    <a:pt x="23974" y="32023"/>
                  </a:lnTo>
                  <a:lnTo>
                    <a:pt x="24087" y="31050"/>
                  </a:lnTo>
                  <a:lnTo>
                    <a:pt x="24199" y="30002"/>
                  </a:lnTo>
                  <a:lnTo>
                    <a:pt x="24236" y="29452"/>
                  </a:lnTo>
                  <a:lnTo>
                    <a:pt x="24274" y="28878"/>
                  </a:lnTo>
                  <a:lnTo>
                    <a:pt x="24311" y="28304"/>
                  </a:lnTo>
                  <a:lnTo>
                    <a:pt x="24324" y="27705"/>
                  </a:lnTo>
                  <a:lnTo>
                    <a:pt x="24336" y="27106"/>
                  </a:lnTo>
                  <a:lnTo>
                    <a:pt x="24336" y="26495"/>
                  </a:lnTo>
                  <a:lnTo>
                    <a:pt x="24324" y="25883"/>
                  </a:lnTo>
                  <a:lnTo>
                    <a:pt x="24286" y="25259"/>
                  </a:lnTo>
                  <a:lnTo>
                    <a:pt x="24236" y="24648"/>
                  </a:lnTo>
                  <a:lnTo>
                    <a:pt x="24174" y="24024"/>
                  </a:lnTo>
                  <a:lnTo>
                    <a:pt x="24099" y="23400"/>
                  </a:lnTo>
                  <a:lnTo>
                    <a:pt x="23999" y="22788"/>
                  </a:lnTo>
                  <a:lnTo>
                    <a:pt x="23874" y="22177"/>
                  </a:lnTo>
                  <a:lnTo>
                    <a:pt x="23725" y="21578"/>
                  </a:lnTo>
                  <a:lnTo>
                    <a:pt x="23562" y="20991"/>
                  </a:lnTo>
                  <a:lnTo>
                    <a:pt x="23375" y="20405"/>
                  </a:lnTo>
                  <a:lnTo>
                    <a:pt x="23438" y="20829"/>
                  </a:lnTo>
                  <a:lnTo>
                    <a:pt x="23488" y="21278"/>
                  </a:lnTo>
                  <a:lnTo>
                    <a:pt x="23513" y="21753"/>
                  </a:lnTo>
                  <a:lnTo>
                    <a:pt x="23537" y="22239"/>
                  </a:lnTo>
                  <a:lnTo>
                    <a:pt x="23550" y="22726"/>
                  </a:lnTo>
                  <a:lnTo>
                    <a:pt x="23537" y="23238"/>
                  </a:lnTo>
                  <a:lnTo>
                    <a:pt x="23525" y="23762"/>
                  </a:lnTo>
                  <a:lnTo>
                    <a:pt x="23500" y="24273"/>
                  </a:lnTo>
                  <a:lnTo>
                    <a:pt x="23475" y="24810"/>
                  </a:lnTo>
                  <a:lnTo>
                    <a:pt x="23425" y="25334"/>
                  </a:lnTo>
                  <a:lnTo>
                    <a:pt x="23325" y="26395"/>
                  </a:lnTo>
                  <a:lnTo>
                    <a:pt x="23201" y="27431"/>
                  </a:lnTo>
                  <a:lnTo>
                    <a:pt x="23051" y="28442"/>
                  </a:lnTo>
                  <a:lnTo>
                    <a:pt x="22901" y="29390"/>
                  </a:lnTo>
                  <a:lnTo>
                    <a:pt x="22739" y="30264"/>
                  </a:lnTo>
                  <a:lnTo>
                    <a:pt x="22577" y="31050"/>
                  </a:lnTo>
                  <a:lnTo>
                    <a:pt x="22439" y="31724"/>
                  </a:lnTo>
                  <a:lnTo>
                    <a:pt x="22302" y="32273"/>
                  </a:lnTo>
                  <a:lnTo>
                    <a:pt x="22190" y="32672"/>
                  </a:lnTo>
                  <a:lnTo>
                    <a:pt x="22115" y="32909"/>
                  </a:lnTo>
                  <a:lnTo>
                    <a:pt x="22090" y="32972"/>
                  </a:lnTo>
                  <a:lnTo>
                    <a:pt x="22065" y="32972"/>
                  </a:lnTo>
                  <a:lnTo>
                    <a:pt x="20592" y="30676"/>
                  </a:lnTo>
                  <a:lnTo>
                    <a:pt x="19120" y="28317"/>
                  </a:lnTo>
                  <a:lnTo>
                    <a:pt x="18383" y="27131"/>
                  </a:lnTo>
                  <a:lnTo>
                    <a:pt x="17647" y="25933"/>
                  </a:lnTo>
                  <a:lnTo>
                    <a:pt x="16923" y="24735"/>
                  </a:lnTo>
                  <a:lnTo>
                    <a:pt x="16199" y="23537"/>
                  </a:lnTo>
                  <a:lnTo>
                    <a:pt x="14764" y="21153"/>
                  </a:lnTo>
                  <a:lnTo>
                    <a:pt x="13379" y="18795"/>
                  </a:lnTo>
                  <a:lnTo>
                    <a:pt x="13366" y="18720"/>
                  </a:lnTo>
                  <a:lnTo>
                    <a:pt x="13354" y="18595"/>
                  </a:lnTo>
                  <a:lnTo>
                    <a:pt x="13366" y="18171"/>
                  </a:lnTo>
                  <a:lnTo>
                    <a:pt x="13416" y="17559"/>
                  </a:lnTo>
                  <a:lnTo>
                    <a:pt x="13479" y="16761"/>
                  </a:lnTo>
                  <a:lnTo>
                    <a:pt x="13641" y="14751"/>
                  </a:lnTo>
                  <a:lnTo>
                    <a:pt x="13716" y="13591"/>
                  </a:lnTo>
                  <a:lnTo>
                    <a:pt x="13791" y="12368"/>
                  </a:lnTo>
                  <a:lnTo>
                    <a:pt x="13841" y="11107"/>
                  </a:lnTo>
                  <a:lnTo>
                    <a:pt x="13853" y="10458"/>
                  </a:lnTo>
                  <a:lnTo>
                    <a:pt x="13853" y="9822"/>
                  </a:lnTo>
                  <a:lnTo>
                    <a:pt x="13853" y="9185"/>
                  </a:lnTo>
                  <a:lnTo>
                    <a:pt x="13841" y="8561"/>
                  </a:lnTo>
                  <a:lnTo>
                    <a:pt x="13828" y="7937"/>
                  </a:lnTo>
                  <a:lnTo>
                    <a:pt x="13791" y="7326"/>
                  </a:lnTo>
                  <a:lnTo>
                    <a:pt x="13741" y="6739"/>
                  </a:lnTo>
                  <a:lnTo>
                    <a:pt x="13691" y="6165"/>
                  </a:lnTo>
                  <a:lnTo>
                    <a:pt x="13616" y="5629"/>
                  </a:lnTo>
                  <a:lnTo>
                    <a:pt x="13516" y="5105"/>
                  </a:lnTo>
                  <a:lnTo>
                    <a:pt x="13416" y="4618"/>
                  </a:lnTo>
                  <a:lnTo>
                    <a:pt x="13292" y="4156"/>
                  </a:lnTo>
                  <a:lnTo>
                    <a:pt x="13217" y="3944"/>
                  </a:lnTo>
                  <a:lnTo>
                    <a:pt x="13154" y="3744"/>
                  </a:lnTo>
                  <a:lnTo>
                    <a:pt x="13067" y="3545"/>
                  </a:lnTo>
                  <a:lnTo>
                    <a:pt x="12992" y="3357"/>
                  </a:lnTo>
                  <a:lnTo>
                    <a:pt x="13029" y="3470"/>
                  </a:lnTo>
                  <a:lnTo>
                    <a:pt x="13067" y="3595"/>
                  </a:lnTo>
                  <a:lnTo>
                    <a:pt x="13129" y="3869"/>
                  </a:lnTo>
                  <a:lnTo>
                    <a:pt x="13179" y="4194"/>
                  </a:lnTo>
                  <a:lnTo>
                    <a:pt x="13217" y="4555"/>
                  </a:lnTo>
                  <a:lnTo>
                    <a:pt x="13242" y="4967"/>
                  </a:lnTo>
                  <a:lnTo>
                    <a:pt x="13254" y="5404"/>
                  </a:lnTo>
                  <a:lnTo>
                    <a:pt x="13254" y="5878"/>
                  </a:lnTo>
                  <a:lnTo>
                    <a:pt x="13242" y="6377"/>
                  </a:lnTo>
                  <a:lnTo>
                    <a:pt x="13229" y="6889"/>
                  </a:lnTo>
                  <a:lnTo>
                    <a:pt x="13204" y="7426"/>
                  </a:lnTo>
                  <a:lnTo>
                    <a:pt x="13129" y="8549"/>
                  </a:lnTo>
                  <a:lnTo>
                    <a:pt x="13029" y="9710"/>
                  </a:lnTo>
                  <a:lnTo>
                    <a:pt x="12917" y="10858"/>
                  </a:lnTo>
                  <a:lnTo>
                    <a:pt x="12780" y="11981"/>
                  </a:lnTo>
                  <a:lnTo>
                    <a:pt x="12643" y="13042"/>
                  </a:lnTo>
                  <a:lnTo>
                    <a:pt x="12505" y="14028"/>
                  </a:lnTo>
                  <a:lnTo>
                    <a:pt x="12381" y="14876"/>
                  </a:lnTo>
                  <a:lnTo>
                    <a:pt x="12256" y="15588"/>
                  </a:lnTo>
                  <a:lnTo>
                    <a:pt x="12156" y="16112"/>
                  </a:lnTo>
                  <a:lnTo>
                    <a:pt x="12106" y="16299"/>
                  </a:lnTo>
                  <a:lnTo>
                    <a:pt x="12069" y="16424"/>
                  </a:lnTo>
                  <a:lnTo>
                    <a:pt x="12044" y="16486"/>
                  </a:lnTo>
                  <a:lnTo>
                    <a:pt x="12031" y="16499"/>
                  </a:lnTo>
                  <a:lnTo>
                    <a:pt x="12019" y="16499"/>
                  </a:lnTo>
                  <a:lnTo>
                    <a:pt x="9485" y="12118"/>
                  </a:lnTo>
                  <a:lnTo>
                    <a:pt x="7239" y="8187"/>
                  </a:lnTo>
                  <a:lnTo>
                    <a:pt x="5342" y="4842"/>
                  </a:lnTo>
                  <a:lnTo>
                    <a:pt x="3894" y="2272"/>
                  </a:lnTo>
                  <a:lnTo>
                    <a:pt x="2983" y="599"/>
                  </a:lnTo>
                  <a:lnTo>
                    <a:pt x="2746" y="163"/>
                  </a:lnTo>
                  <a:lnTo>
                    <a:pt x="26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33"/>
          <p:cNvGrpSpPr/>
          <p:nvPr/>
        </p:nvGrpSpPr>
        <p:grpSpPr>
          <a:xfrm>
            <a:off x="6963761" y="542924"/>
            <a:ext cx="1453166" cy="986195"/>
            <a:chOff x="5249585" y="-652660"/>
            <a:chExt cx="2127622" cy="1443917"/>
          </a:xfrm>
        </p:grpSpPr>
        <p:sp>
          <p:nvSpPr>
            <p:cNvPr id="300" name="Google Shape;300;p33"/>
            <p:cNvSpPr/>
            <p:nvPr/>
          </p:nvSpPr>
          <p:spPr>
            <a:xfrm>
              <a:off x="5249585" y="-652660"/>
              <a:ext cx="1061225" cy="684050"/>
            </a:xfrm>
            <a:custGeom>
              <a:avLst/>
              <a:gdLst/>
              <a:ahLst/>
              <a:cxnLst/>
              <a:rect l="l" t="t" r="r" b="b"/>
              <a:pathLst>
                <a:path w="42449" h="27362" extrusionOk="0">
                  <a:moveTo>
                    <a:pt x="17128" y="0"/>
                  </a:moveTo>
                  <a:lnTo>
                    <a:pt x="16549" y="55"/>
                  </a:lnTo>
                  <a:lnTo>
                    <a:pt x="16025" y="111"/>
                  </a:lnTo>
                  <a:lnTo>
                    <a:pt x="15474" y="221"/>
                  </a:lnTo>
                  <a:lnTo>
                    <a:pt x="14950" y="331"/>
                  </a:lnTo>
                  <a:lnTo>
                    <a:pt x="14425" y="497"/>
                  </a:lnTo>
                  <a:lnTo>
                    <a:pt x="13901" y="662"/>
                  </a:lnTo>
                  <a:lnTo>
                    <a:pt x="13405" y="855"/>
                  </a:lnTo>
                  <a:lnTo>
                    <a:pt x="12936" y="1076"/>
                  </a:lnTo>
                  <a:lnTo>
                    <a:pt x="12467" y="1297"/>
                  </a:lnTo>
                  <a:lnTo>
                    <a:pt x="11998" y="1572"/>
                  </a:lnTo>
                  <a:lnTo>
                    <a:pt x="11557" y="1848"/>
                  </a:lnTo>
                  <a:lnTo>
                    <a:pt x="11116" y="2152"/>
                  </a:lnTo>
                  <a:lnTo>
                    <a:pt x="10702" y="2483"/>
                  </a:lnTo>
                  <a:lnTo>
                    <a:pt x="10316" y="2814"/>
                  </a:lnTo>
                  <a:lnTo>
                    <a:pt x="9930" y="3200"/>
                  </a:lnTo>
                  <a:lnTo>
                    <a:pt x="9571" y="3558"/>
                  </a:lnTo>
                  <a:lnTo>
                    <a:pt x="9212" y="3972"/>
                  </a:lnTo>
                  <a:lnTo>
                    <a:pt x="8881" y="4386"/>
                  </a:lnTo>
                  <a:lnTo>
                    <a:pt x="8578" y="4800"/>
                  </a:lnTo>
                  <a:lnTo>
                    <a:pt x="8302" y="5241"/>
                  </a:lnTo>
                  <a:lnTo>
                    <a:pt x="8026" y="5710"/>
                  </a:lnTo>
                  <a:lnTo>
                    <a:pt x="7778" y="6179"/>
                  </a:lnTo>
                  <a:lnTo>
                    <a:pt x="7558" y="6648"/>
                  </a:lnTo>
                  <a:lnTo>
                    <a:pt x="7364" y="7144"/>
                  </a:lnTo>
                  <a:lnTo>
                    <a:pt x="7171" y="7668"/>
                  </a:lnTo>
                  <a:lnTo>
                    <a:pt x="7033" y="8165"/>
                  </a:lnTo>
                  <a:lnTo>
                    <a:pt x="6896" y="8716"/>
                  </a:lnTo>
                  <a:lnTo>
                    <a:pt x="6813" y="9240"/>
                  </a:lnTo>
                  <a:lnTo>
                    <a:pt x="6730" y="9792"/>
                  </a:lnTo>
                  <a:lnTo>
                    <a:pt x="6675" y="10344"/>
                  </a:lnTo>
                  <a:lnTo>
                    <a:pt x="6675" y="10923"/>
                  </a:lnTo>
                  <a:lnTo>
                    <a:pt x="5958" y="11061"/>
                  </a:lnTo>
                  <a:lnTo>
                    <a:pt x="5296" y="11254"/>
                  </a:lnTo>
                  <a:lnTo>
                    <a:pt x="4634" y="11502"/>
                  </a:lnTo>
                  <a:lnTo>
                    <a:pt x="4027" y="11805"/>
                  </a:lnTo>
                  <a:lnTo>
                    <a:pt x="3448" y="12164"/>
                  </a:lnTo>
                  <a:lnTo>
                    <a:pt x="2896" y="12578"/>
                  </a:lnTo>
                  <a:lnTo>
                    <a:pt x="2372" y="13019"/>
                  </a:lnTo>
                  <a:lnTo>
                    <a:pt x="1903" y="13515"/>
                  </a:lnTo>
                  <a:lnTo>
                    <a:pt x="1489" y="14067"/>
                  </a:lnTo>
                  <a:lnTo>
                    <a:pt x="1103" y="14619"/>
                  </a:lnTo>
                  <a:lnTo>
                    <a:pt x="772" y="15226"/>
                  </a:lnTo>
                  <a:lnTo>
                    <a:pt x="497" y="15860"/>
                  </a:lnTo>
                  <a:lnTo>
                    <a:pt x="276" y="16522"/>
                  </a:lnTo>
                  <a:lnTo>
                    <a:pt x="110" y="17211"/>
                  </a:lnTo>
                  <a:lnTo>
                    <a:pt x="28" y="17929"/>
                  </a:lnTo>
                  <a:lnTo>
                    <a:pt x="0" y="18287"/>
                  </a:lnTo>
                  <a:lnTo>
                    <a:pt x="0" y="18673"/>
                  </a:lnTo>
                  <a:lnTo>
                    <a:pt x="0" y="19059"/>
                  </a:lnTo>
                  <a:lnTo>
                    <a:pt x="28" y="19473"/>
                  </a:lnTo>
                  <a:lnTo>
                    <a:pt x="83" y="19859"/>
                  </a:lnTo>
                  <a:lnTo>
                    <a:pt x="138" y="20246"/>
                  </a:lnTo>
                  <a:lnTo>
                    <a:pt x="248" y="20632"/>
                  </a:lnTo>
                  <a:lnTo>
                    <a:pt x="331" y="20990"/>
                  </a:lnTo>
                  <a:lnTo>
                    <a:pt x="469" y="21349"/>
                  </a:lnTo>
                  <a:lnTo>
                    <a:pt x="607" y="21707"/>
                  </a:lnTo>
                  <a:lnTo>
                    <a:pt x="772" y="22066"/>
                  </a:lnTo>
                  <a:lnTo>
                    <a:pt x="938" y="22397"/>
                  </a:lnTo>
                  <a:lnTo>
                    <a:pt x="1131" y="22728"/>
                  </a:lnTo>
                  <a:lnTo>
                    <a:pt x="1324" y="23059"/>
                  </a:lnTo>
                  <a:lnTo>
                    <a:pt x="1545" y="23362"/>
                  </a:lnTo>
                  <a:lnTo>
                    <a:pt x="1793" y="23666"/>
                  </a:lnTo>
                  <a:lnTo>
                    <a:pt x="2041" y="23942"/>
                  </a:lnTo>
                  <a:lnTo>
                    <a:pt x="2289" y="24217"/>
                  </a:lnTo>
                  <a:lnTo>
                    <a:pt x="2565" y="24466"/>
                  </a:lnTo>
                  <a:lnTo>
                    <a:pt x="2841" y="24714"/>
                  </a:lnTo>
                  <a:lnTo>
                    <a:pt x="3144" y="24962"/>
                  </a:lnTo>
                  <a:lnTo>
                    <a:pt x="3448" y="25183"/>
                  </a:lnTo>
                  <a:lnTo>
                    <a:pt x="3779" y="25376"/>
                  </a:lnTo>
                  <a:lnTo>
                    <a:pt x="4110" y="25569"/>
                  </a:lnTo>
                  <a:lnTo>
                    <a:pt x="4441" y="25734"/>
                  </a:lnTo>
                  <a:lnTo>
                    <a:pt x="4772" y="25900"/>
                  </a:lnTo>
                  <a:lnTo>
                    <a:pt x="5130" y="26038"/>
                  </a:lnTo>
                  <a:lnTo>
                    <a:pt x="5516" y="26148"/>
                  </a:lnTo>
                  <a:lnTo>
                    <a:pt x="5875" y="26258"/>
                  </a:lnTo>
                  <a:lnTo>
                    <a:pt x="6261" y="26341"/>
                  </a:lnTo>
                  <a:lnTo>
                    <a:pt x="6647" y="26424"/>
                  </a:lnTo>
                  <a:lnTo>
                    <a:pt x="7033" y="26479"/>
                  </a:lnTo>
                  <a:lnTo>
                    <a:pt x="7447" y="26507"/>
                  </a:lnTo>
                  <a:lnTo>
                    <a:pt x="7833" y="26507"/>
                  </a:lnTo>
                  <a:lnTo>
                    <a:pt x="8440" y="26479"/>
                  </a:lnTo>
                  <a:lnTo>
                    <a:pt x="8992" y="26424"/>
                  </a:lnTo>
                  <a:lnTo>
                    <a:pt x="9571" y="26314"/>
                  </a:lnTo>
                  <a:lnTo>
                    <a:pt x="10123" y="26176"/>
                  </a:lnTo>
                  <a:lnTo>
                    <a:pt x="10647" y="26010"/>
                  </a:lnTo>
                  <a:lnTo>
                    <a:pt x="11143" y="25790"/>
                  </a:lnTo>
                  <a:lnTo>
                    <a:pt x="11640" y="25514"/>
                  </a:lnTo>
                  <a:lnTo>
                    <a:pt x="12109" y="25238"/>
                  </a:lnTo>
                  <a:lnTo>
                    <a:pt x="12826" y="25707"/>
                  </a:lnTo>
                  <a:lnTo>
                    <a:pt x="13570" y="26120"/>
                  </a:lnTo>
                  <a:lnTo>
                    <a:pt x="13929" y="26314"/>
                  </a:lnTo>
                  <a:lnTo>
                    <a:pt x="14343" y="26507"/>
                  </a:lnTo>
                  <a:lnTo>
                    <a:pt x="14729" y="26645"/>
                  </a:lnTo>
                  <a:lnTo>
                    <a:pt x="15143" y="26810"/>
                  </a:lnTo>
                  <a:lnTo>
                    <a:pt x="15556" y="26920"/>
                  </a:lnTo>
                  <a:lnTo>
                    <a:pt x="15970" y="27031"/>
                  </a:lnTo>
                  <a:lnTo>
                    <a:pt x="16384" y="27141"/>
                  </a:lnTo>
                  <a:lnTo>
                    <a:pt x="16825" y="27224"/>
                  </a:lnTo>
                  <a:lnTo>
                    <a:pt x="17266" y="27279"/>
                  </a:lnTo>
                  <a:lnTo>
                    <a:pt x="17708" y="27334"/>
                  </a:lnTo>
                  <a:lnTo>
                    <a:pt x="18149" y="27362"/>
                  </a:lnTo>
                  <a:lnTo>
                    <a:pt x="19197" y="27362"/>
                  </a:lnTo>
                  <a:lnTo>
                    <a:pt x="19749" y="27307"/>
                  </a:lnTo>
                  <a:lnTo>
                    <a:pt x="20328" y="27224"/>
                  </a:lnTo>
                  <a:lnTo>
                    <a:pt x="20880" y="27141"/>
                  </a:lnTo>
                  <a:lnTo>
                    <a:pt x="21431" y="27003"/>
                  </a:lnTo>
                  <a:lnTo>
                    <a:pt x="21955" y="26838"/>
                  </a:lnTo>
                  <a:lnTo>
                    <a:pt x="22479" y="26672"/>
                  </a:lnTo>
                  <a:lnTo>
                    <a:pt x="23003" y="26451"/>
                  </a:lnTo>
                  <a:lnTo>
                    <a:pt x="23500" y="26231"/>
                  </a:lnTo>
                  <a:lnTo>
                    <a:pt x="23969" y="25955"/>
                  </a:lnTo>
                  <a:lnTo>
                    <a:pt x="24438" y="25679"/>
                  </a:lnTo>
                  <a:lnTo>
                    <a:pt x="24879" y="25376"/>
                  </a:lnTo>
                  <a:lnTo>
                    <a:pt x="25320" y="25072"/>
                  </a:lnTo>
                  <a:lnTo>
                    <a:pt x="25762" y="24714"/>
                  </a:lnTo>
                  <a:lnTo>
                    <a:pt x="26148" y="24355"/>
                  </a:lnTo>
                  <a:lnTo>
                    <a:pt x="26534" y="23969"/>
                  </a:lnTo>
                  <a:lnTo>
                    <a:pt x="27058" y="24107"/>
                  </a:lnTo>
                  <a:lnTo>
                    <a:pt x="27610" y="24217"/>
                  </a:lnTo>
                  <a:lnTo>
                    <a:pt x="28134" y="24272"/>
                  </a:lnTo>
                  <a:lnTo>
                    <a:pt x="29265" y="24272"/>
                  </a:lnTo>
                  <a:lnTo>
                    <a:pt x="29816" y="24217"/>
                  </a:lnTo>
                  <a:lnTo>
                    <a:pt x="30340" y="24107"/>
                  </a:lnTo>
                  <a:lnTo>
                    <a:pt x="30864" y="23969"/>
                  </a:lnTo>
                  <a:lnTo>
                    <a:pt x="31388" y="23831"/>
                  </a:lnTo>
                  <a:lnTo>
                    <a:pt x="31857" y="23611"/>
                  </a:lnTo>
                  <a:lnTo>
                    <a:pt x="32354" y="23390"/>
                  </a:lnTo>
                  <a:lnTo>
                    <a:pt x="32795" y="23142"/>
                  </a:lnTo>
                  <a:lnTo>
                    <a:pt x="33209" y="23445"/>
                  </a:lnTo>
                  <a:lnTo>
                    <a:pt x="33623" y="23721"/>
                  </a:lnTo>
                  <a:lnTo>
                    <a:pt x="34064" y="23969"/>
                  </a:lnTo>
                  <a:lnTo>
                    <a:pt x="34533" y="24162"/>
                  </a:lnTo>
                  <a:lnTo>
                    <a:pt x="35029" y="24328"/>
                  </a:lnTo>
                  <a:lnTo>
                    <a:pt x="35526" y="24438"/>
                  </a:lnTo>
                  <a:lnTo>
                    <a:pt x="36050" y="24493"/>
                  </a:lnTo>
                  <a:lnTo>
                    <a:pt x="36601" y="24521"/>
                  </a:lnTo>
                  <a:lnTo>
                    <a:pt x="37181" y="24493"/>
                  </a:lnTo>
                  <a:lnTo>
                    <a:pt x="37760" y="24410"/>
                  </a:lnTo>
                  <a:lnTo>
                    <a:pt x="38339" y="24272"/>
                  </a:lnTo>
                  <a:lnTo>
                    <a:pt x="38863" y="24079"/>
                  </a:lnTo>
                  <a:lnTo>
                    <a:pt x="39387" y="23831"/>
                  </a:lnTo>
                  <a:lnTo>
                    <a:pt x="39856" y="23528"/>
                  </a:lnTo>
                  <a:lnTo>
                    <a:pt x="40325" y="23197"/>
                  </a:lnTo>
                  <a:lnTo>
                    <a:pt x="40739" y="22811"/>
                  </a:lnTo>
                  <a:lnTo>
                    <a:pt x="41125" y="22397"/>
                  </a:lnTo>
                  <a:lnTo>
                    <a:pt x="41456" y="21928"/>
                  </a:lnTo>
                  <a:lnTo>
                    <a:pt x="41732" y="21459"/>
                  </a:lnTo>
                  <a:lnTo>
                    <a:pt x="41980" y="20935"/>
                  </a:lnTo>
                  <a:lnTo>
                    <a:pt x="42201" y="20411"/>
                  </a:lnTo>
                  <a:lnTo>
                    <a:pt x="42338" y="19832"/>
                  </a:lnTo>
                  <a:lnTo>
                    <a:pt x="42421" y="19253"/>
                  </a:lnTo>
                  <a:lnTo>
                    <a:pt x="42449" y="18673"/>
                  </a:lnTo>
                  <a:lnTo>
                    <a:pt x="42421" y="18067"/>
                  </a:lnTo>
                  <a:lnTo>
                    <a:pt x="42338" y="17487"/>
                  </a:lnTo>
                  <a:lnTo>
                    <a:pt x="42201" y="16908"/>
                  </a:lnTo>
                  <a:lnTo>
                    <a:pt x="41980" y="16384"/>
                  </a:lnTo>
                  <a:lnTo>
                    <a:pt x="41732" y="15860"/>
                  </a:lnTo>
                  <a:lnTo>
                    <a:pt x="41456" y="15391"/>
                  </a:lnTo>
                  <a:lnTo>
                    <a:pt x="41125" y="14922"/>
                  </a:lnTo>
                  <a:lnTo>
                    <a:pt x="40739" y="14508"/>
                  </a:lnTo>
                  <a:lnTo>
                    <a:pt x="40325" y="14150"/>
                  </a:lnTo>
                  <a:lnTo>
                    <a:pt x="39856" y="13791"/>
                  </a:lnTo>
                  <a:lnTo>
                    <a:pt x="39387" y="13515"/>
                  </a:lnTo>
                  <a:lnTo>
                    <a:pt x="38863" y="13267"/>
                  </a:lnTo>
                  <a:lnTo>
                    <a:pt x="38339" y="13074"/>
                  </a:lnTo>
                  <a:lnTo>
                    <a:pt x="37760" y="12909"/>
                  </a:lnTo>
                  <a:lnTo>
                    <a:pt x="37181" y="12826"/>
                  </a:lnTo>
                  <a:lnTo>
                    <a:pt x="36601" y="12798"/>
                  </a:lnTo>
                  <a:lnTo>
                    <a:pt x="36215" y="12826"/>
                  </a:lnTo>
                  <a:lnTo>
                    <a:pt x="35829" y="12854"/>
                  </a:lnTo>
                  <a:lnTo>
                    <a:pt x="35581" y="12357"/>
                  </a:lnTo>
                  <a:lnTo>
                    <a:pt x="35277" y="11916"/>
                  </a:lnTo>
                  <a:lnTo>
                    <a:pt x="34974" y="11474"/>
                  </a:lnTo>
                  <a:lnTo>
                    <a:pt x="34615" y="11033"/>
                  </a:lnTo>
                  <a:lnTo>
                    <a:pt x="34229" y="10647"/>
                  </a:lnTo>
                  <a:lnTo>
                    <a:pt x="33843" y="10288"/>
                  </a:lnTo>
                  <a:lnTo>
                    <a:pt x="33402" y="9957"/>
                  </a:lnTo>
                  <a:lnTo>
                    <a:pt x="32961" y="9626"/>
                  </a:lnTo>
                  <a:lnTo>
                    <a:pt x="32492" y="9351"/>
                  </a:lnTo>
                  <a:lnTo>
                    <a:pt x="31995" y="9102"/>
                  </a:lnTo>
                  <a:lnTo>
                    <a:pt x="31471" y="8909"/>
                  </a:lnTo>
                  <a:lnTo>
                    <a:pt x="30947" y="8716"/>
                  </a:lnTo>
                  <a:lnTo>
                    <a:pt x="30423" y="8578"/>
                  </a:lnTo>
                  <a:lnTo>
                    <a:pt x="29844" y="8468"/>
                  </a:lnTo>
                  <a:lnTo>
                    <a:pt x="29292" y="8413"/>
                  </a:lnTo>
                  <a:lnTo>
                    <a:pt x="28713" y="8385"/>
                  </a:lnTo>
                  <a:lnTo>
                    <a:pt x="28382" y="8413"/>
                  </a:lnTo>
                  <a:lnTo>
                    <a:pt x="28272" y="7972"/>
                  </a:lnTo>
                  <a:lnTo>
                    <a:pt x="28134" y="7530"/>
                  </a:lnTo>
                  <a:lnTo>
                    <a:pt x="27968" y="7089"/>
                  </a:lnTo>
                  <a:lnTo>
                    <a:pt x="27803" y="6675"/>
                  </a:lnTo>
                  <a:lnTo>
                    <a:pt x="27610" y="6261"/>
                  </a:lnTo>
                  <a:lnTo>
                    <a:pt x="27417" y="5848"/>
                  </a:lnTo>
                  <a:lnTo>
                    <a:pt x="27196" y="5434"/>
                  </a:lnTo>
                  <a:lnTo>
                    <a:pt x="26948" y="5048"/>
                  </a:lnTo>
                  <a:lnTo>
                    <a:pt x="26699" y="4689"/>
                  </a:lnTo>
                  <a:lnTo>
                    <a:pt x="26424" y="4331"/>
                  </a:lnTo>
                  <a:lnTo>
                    <a:pt x="26148" y="3972"/>
                  </a:lnTo>
                  <a:lnTo>
                    <a:pt x="25844" y="3641"/>
                  </a:lnTo>
                  <a:lnTo>
                    <a:pt x="25541" y="3310"/>
                  </a:lnTo>
                  <a:lnTo>
                    <a:pt x="25210" y="2979"/>
                  </a:lnTo>
                  <a:lnTo>
                    <a:pt x="24879" y="2676"/>
                  </a:lnTo>
                  <a:lnTo>
                    <a:pt x="24548" y="2400"/>
                  </a:lnTo>
                  <a:lnTo>
                    <a:pt x="24189" y="2124"/>
                  </a:lnTo>
                  <a:lnTo>
                    <a:pt x="23803" y="1848"/>
                  </a:lnTo>
                  <a:lnTo>
                    <a:pt x="23417" y="1628"/>
                  </a:lnTo>
                  <a:lnTo>
                    <a:pt x="23031" y="1379"/>
                  </a:lnTo>
                  <a:lnTo>
                    <a:pt x="22645" y="1159"/>
                  </a:lnTo>
                  <a:lnTo>
                    <a:pt x="22231" y="966"/>
                  </a:lnTo>
                  <a:lnTo>
                    <a:pt x="21817" y="800"/>
                  </a:lnTo>
                  <a:lnTo>
                    <a:pt x="21376" y="635"/>
                  </a:lnTo>
                  <a:lnTo>
                    <a:pt x="20935" y="497"/>
                  </a:lnTo>
                  <a:lnTo>
                    <a:pt x="20493" y="359"/>
                  </a:lnTo>
                  <a:lnTo>
                    <a:pt x="20052" y="249"/>
                  </a:lnTo>
                  <a:lnTo>
                    <a:pt x="19583" y="166"/>
                  </a:lnTo>
                  <a:lnTo>
                    <a:pt x="19114" y="83"/>
                  </a:lnTo>
                  <a:lnTo>
                    <a:pt x="18645" y="28"/>
                  </a:lnTo>
                  <a:lnTo>
                    <a:pt x="181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3"/>
            <p:cNvSpPr/>
            <p:nvPr/>
          </p:nvSpPr>
          <p:spPr>
            <a:xfrm>
              <a:off x="6375956" y="171331"/>
              <a:ext cx="1001250" cy="619925"/>
            </a:xfrm>
            <a:custGeom>
              <a:avLst/>
              <a:gdLst/>
              <a:ahLst/>
              <a:cxnLst/>
              <a:rect l="l" t="t" r="r" b="b"/>
              <a:pathLst>
                <a:path w="40050" h="24797" extrusionOk="0">
                  <a:moveTo>
                    <a:pt x="18232" y="0"/>
                  </a:moveTo>
                  <a:lnTo>
                    <a:pt x="17708" y="28"/>
                  </a:lnTo>
                  <a:lnTo>
                    <a:pt x="17184" y="83"/>
                  </a:lnTo>
                  <a:lnTo>
                    <a:pt x="16687" y="165"/>
                  </a:lnTo>
                  <a:lnTo>
                    <a:pt x="16191" y="276"/>
                  </a:lnTo>
                  <a:lnTo>
                    <a:pt x="15694" y="386"/>
                  </a:lnTo>
                  <a:lnTo>
                    <a:pt x="15198" y="524"/>
                  </a:lnTo>
                  <a:lnTo>
                    <a:pt x="14729" y="662"/>
                  </a:lnTo>
                  <a:lnTo>
                    <a:pt x="14233" y="855"/>
                  </a:lnTo>
                  <a:lnTo>
                    <a:pt x="13791" y="1048"/>
                  </a:lnTo>
                  <a:lnTo>
                    <a:pt x="13322" y="1241"/>
                  </a:lnTo>
                  <a:lnTo>
                    <a:pt x="12881" y="1462"/>
                  </a:lnTo>
                  <a:lnTo>
                    <a:pt x="12467" y="1710"/>
                  </a:lnTo>
                  <a:lnTo>
                    <a:pt x="12026" y="1986"/>
                  </a:lnTo>
                  <a:lnTo>
                    <a:pt x="11612" y="2262"/>
                  </a:lnTo>
                  <a:lnTo>
                    <a:pt x="11226" y="2538"/>
                  </a:lnTo>
                  <a:lnTo>
                    <a:pt x="10840" y="2869"/>
                  </a:lnTo>
                  <a:lnTo>
                    <a:pt x="10454" y="3172"/>
                  </a:lnTo>
                  <a:lnTo>
                    <a:pt x="10095" y="3531"/>
                  </a:lnTo>
                  <a:lnTo>
                    <a:pt x="9737" y="3889"/>
                  </a:lnTo>
                  <a:lnTo>
                    <a:pt x="9406" y="4248"/>
                  </a:lnTo>
                  <a:lnTo>
                    <a:pt x="9102" y="4634"/>
                  </a:lnTo>
                  <a:lnTo>
                    <a:pt x="8799" y="5020"/>
                  </a:lnTo>
                  <a:lnTo>
                    <a:pt x="8496" y="5434"/>
                  </a:lnTo>
                  <a:lnTo>
                    <a:pt x="8220" y="5847"/>
                  </a:lnTo>
                  <a:lnTo>
                    <a:pt x="7971" y="6261"/>
                  </a:lnTo>
                  <a:lnTo>
                    <a:pt x="7723" y="6702"/>
                  </a:lnTo>
                  <a:lnTo>
                    <a:pt x="7503" y="7171"/>
                  </a:lnTo>
                  <a:lnTo>
                    <a:pt x="7309" y="7613"/>
                  </a:lnTo>
                  <a:lnTo>
                    <a:pt x="7116" y="8109"/>
                  </a:lnTo>
                  <a:lnTo>
                    <a:pt x="6951" y="8578"/>
                  </a:lnTo>
                  <a:lnTo>
                    <a:pt x="6813" y="9074"/>
                  </a:lnTo>
                  <a:lnTo>
                    <a:pt x="6151" y="9130"/>
                  </a:lnTo>
                  <a:lnTo>
                    <a:pt x="5489" y="9268"/>
                  </a:lnTo>
                  <a:lnTo>
                    <a:pt x="4882" y="9433"/>
                  </a:lnTo>
                  <a:lnTo>
                    <a:pt x="4275" y="9654"/>
                  </a:lnTo>
                  <a:lnTo>
                    <a:pt x="3696" y="9957"/>
                  </a:lnTo>
                  <a:lnTo>
                    <a:pt x="3145" y="10288"/>
                  </a:lnTo>
                  <a:lnTo>
                    <a:pt x="2648" y="10674"/>
                  </a:lnTo>
                  <a:lnTo>
                    <a:pt x="2152" y="11088"/>
                  </a:lnTo>
                  <a:lnTo>
                    <a:pt x="1738" y="11557"/>
                  </a:lnTo>
                  <a:lnTo>
                    <a:pt x="1324" y="12053"/>
                  </a:lnTo>
                  <a:lnTo>
                    <a:pt x="966" y="12577"/>
                  </a:lnTo>
                  <a:lnTo>
                    <a:pt x="690" y="13157"/>
                  </a:lnTo>
                  <a:lnTo>
                    <a:pt x="414" y="13763"/>
                  </a:lnTo>
                  <a:lnTo>
                    <a:pt x="221" y="14398"/>
                  </a:lnTo>
                  <a:lnTo>
                    <a:pt x="83" y="15032"/>
                  </a:lnTo>
                  <a:lnTo>
                    <a:pt x="0" y="15722"/>
                  </a:lnTo>
                  <a:lnTo>
                    <a:pt x="0" y="16080"/>
                  </a:lnTo>
                  <a:lnTo>
                    <a:pt x="0" y="16466"/>
                  </a:lnTo>
                  <a:lnTo>
                    <a:pt x="28" y="16825"/>
                  </a:lnTo>
                  <a:lnTo>
                    <a:pt x="55" y="17156"/>
                  </a:lnTo>
                  <a:lnTo>
                    <a:pt x="111" y="17515"/>
                  </a:lnTo>
                  <a:lnTo>
                    <a:pt x="193" y="17873"/>
                  </a:lnTo>
                  <a:lnTo>
                    <a:pt x="276" y="18204"/>
                  </a:lnTo>
                  <a:lnTo>
                    <a:pt x="386" y="18535"/>
                  </a:lnTo>
                  <a:lnTo>
                    <a:pt x="497" y="18866"/>
                  </a:lnTo>
                  <a:lnTo>
                    <a:pt x="635" y="19170"/>
                  </a:lnTo>
                  <a:lnTo>
                    <a:pt x="800" y="19501"/>
                  </a:lnTo>
                  <a:lnTo>
                    <a:pt x="966" y="19804"/>
                  </a:lnTo>
                  <a:lnTo>
                    <a:pt x="1324" y="20383"/>
                  </a:lnTo>
                  <a:lnTo>
                    <a:pt x="1765" y="20907"/>
                  </a:lnTo>
                  <a:lnTo>
                    <a:pt x="2234" y="21404"/>
                  </a:lnTo>
                  <a:lnTo>
                    <a:pt x="2758" y="21845"/>
                  </a:lnTo>
                  <a:lnTo>
                    <a:pt x="3034" y="22066"/>
                  </a:lnTo>
                  <a:lnTo>
                    <a:pt x="3310" y="22259"/>
                  </a:lnTo>
                  <a:lnTo>
                    <a:pt x="3613" y="22424"/>
                  </a:lnTo>
                  <a:lnTo>
                    <a:pt x="3917" y="22590"/>
                  </a:lnTo>
                  <a:lnTo>
                    <a:pt x="4220" y="22755"/>
                  </a:lnTo>
                  <a:lnTo>
                    <a:pt x="4551" y="22866"/>
                  </a:lnTo>
                  <a:lnTo>
                    <a:pt x="4882" y="23003"/>
                  </a:lnTo>
                  <a:lnTo>
                    <a:pt x="5213" y="23114"/>
                  </a:lnTo>
                  <a:lnTo>
                    <a:pt x="5572" y="23197"/>
                  </a:lnTo>
                  <a:lnTo>
                    <a:pt x="5930" y="23252"/>
                  </a:lnTo>
                  <a:lnTo>
                    <a:pt x="6289" y="23307"/>
                  </a:lnTo>
                  <a:lnTo>
                    <a:pt x="6648" y="23334"/>
                  </a:lnTo>
                  <a:lnTo>
                    <a:pt x="7144" y="23362"/>
                  </a:lnTo>
                  <a:lnTo>
                    <a:pt x="7696" y="23334"/>
                  </a:lnTo>
                  <a:lnTo>
                    <a:pt x="8220" y="23279"/>
                  </a:lnTo>
                  <a:lnTo>
                    <a:pt x="8744" y="23169"/>
                  </a:lnTo>
                  <a:lnTo>
                    <a:pt x="9240" y="23031"/>
                  </a:lnTo>
                  <a:lnTo>
                    <a:pt x="9737" y="22866"/>
                  </a:lnTo>
                  <a:lnTo>
                    <a:pt x="10206" y="22672"/>
                  </a:lnTo>
                  <a:lnTo>
                    <a:pt x="10674" y="22424"/>
                  </a:lnTo>
                  <a:lnTo>
                    <a:pt x="11116" y="22148"/>
                  </a:lnTo>
                  <a:lnTo>
                    <a:pt x="11833" y="22700"/>
                  </a:lnTo>
                  <a:lnTo>
                    <a:pt x="12219" y="22921"/>
                  </a:lnTo>
                  <a:lnTo>
                    <a:pt x="12605" y="23169"/>
                  </a:lnTo>
                  <a:lnTo>
                    <a:pt x="12991" y="23390"/>
                  </a:lnTo>
                  <a:lnTo>
                    <a:pt x="13405" y="23583"/>
                  </a:lnTo>
                  <a:lnTo>
                    <a:pt x="13819" y="23776"/>
                  </a:lnTo>
                  <a:lnTo>
                    <a:pt x="14260" y="23941"/>
                  </a:lnTo>
                  <a:lnTo>
                    <a:pt x="14674" y="24107"/>
                  </a:lnTo>
                  <a:lnTo>
                    <a:pt x="15115" y="24245"/>
                  </a:lnTo>
                  <a:lnTo>
                    <a:pt x="15557" y="24383"/>
                  </a:lnTo>
                  <a:lnTo>
                    <a:pt x="16025" y="24493"/>
                  </a:lnTo>
                  <a:lnTo>
                    <a:pt x="16494" y="24603"/>
                  </a:lnTo>
                  <a:lnTo>
                    <a:pt x="16963" y="24658"/>
                  </a:lnTo>
                  <a:lnTo>
                    <a:pt x="17432" y="24741"/>
                  </a:lnTo>
                  <a:lnTo>
                    <a:pt x="17901" y="24769"/>
                  </a:lnTo>
                  <a:lnTo>
                    <a:pt x="18784" y="24796"/>
                  </a:lnTo>
                  <a:lnTo>
                    <a:pt x="19335" y="24796"/>
                  </a:lnTo>
                  <a:lnTo>
                    <a:pt x="19914" y="24741"/>
                  </a:lnTo>
                  <a:lnTo>
                    <a:pt x="20466" y="24686"/>
                  </a:lnTo>
                  <a:lnTo>
                    <a:pt x="21018" y="24603"/>
                  </a:lnTo>
                  <a:lnTo>
                    <a:pt x="21542" y="24493"/>
                  </a:lnTo>
                  <a:lnTo>
                    <a:pt x="22093" y="24355"/>
                  </a:lnTo>
                  <a:lnTo>
                    <a:pt x="22618" y="24189"/>
                  </a:lnTo>
                  <a:lnTo>
                    <a:pt x="23114" y="23996"/>
                  </a:lnTo>
                  <a:lnTo>
                    <a:pt x="23638" y="23803"/>
                  </a:lnTo>
                  <a:lnTo>
                    <a:pt x="24135" y="23583"/>
                  </a:lnTo>
                  <a:lnTo>
                    <a:pt x="24603" y="23334"/>
                  </a:lnTo>
                  <a:lnTo>
                    <a:pt x="25072" y="23059"/>
                  </a:lnTo>
                  <a:lnTo>
                    <a:pt x="25541" y="22783"/>
                  </a:lnTo>
                  <a:lnTo>
                    <a:pt x="25983" y="22479"/>
                  </a:lnTo>
                  <a:lnTo>
                    <a:pt x="26424" y="22148"/>
                  </a:lnTo>
                  <a:lnTo>
                    <a:pt x="26838" y="21817"/>
                  </a:lnTo>
                  <a:lnTo>
                    <a:pt x="27306" y="22176"/>
                  </a:lnTo>
                  <a:lnTo>
                    <a:pt x="27831" y="22507"/>
                  </a:lnTo>
                  <a:lnTo>
                    <a:pt x="28355" y="22810"/>
                  </a:lnTo>
                  <a:lnTo>
                    <a:pt x="28934" y="23059"/>
                  </a:lnTo>
                  <a:lnTo>
                    <a:pt x="29513" y="23252"/>
                  </a:lnTo>
                  <a:lnTo>
                    <a:pt x="30120" y="23417"/>
                  </a:lnTo>
                  <a:lnTo>
                    <a:pt x="30754" y="23555"/>
                  </a:lnTo>
                  <a:lnTo>
                    <a:pt x="31389" y="23610"/>
                  </a:lnTo>
                  <a:lnTo>
                    <a:pt x="31940" y="23638"/>
                  </a:lnTo>
                  <a:lnTo>
                    <a:pt x="32354" y="23610"/>
                  </a:lnTo>
                  <a:lnTo>
                    <a:pt x="32740" y="23583"/>
                  </a:lnTo>
                  <a:lnTo>
                    <a:pt x="33126" y="23555"/>
                  </a:lnTo>
                  <a:lnTo>
                    <a:pt x="33512" y="23472"/>
                  </a:lnTo>
                  <a:lnTo>
                    <a:pt x="33871" y="23390"/>
                  </a:lnTo>
                  <a:lnTo>
                    <a:pt x="34230" y="23307"/>
                  </a:lnTo>
                  <a:lnTo>
                    <a:pt x="34616" y="23197"/>
                  </a:lnTo>
                  <a:lnTo>
                    <a:pt x="34947" y="23059"/>
                  </a:lnTo>
                  <a:lnTo>
                    <a:pt x="35305" y="22893"/>
                  </a:lnTo>
                  <a:lnTo>
                    <a:pt x="35636" y="22728"/>
                  </a:lnTo>
                  <a:lnTo>
                    <a:pt x="35967" y="22562"/>
                  </a:lnTo>
                  <a:lnTo>
                    <a:pt x="36298" y="22369"/>
                  </a:lnTo>
                  <a:lnTo>
                    <a:pt x="36602" y="22148"/>
                  </a:lnTo>
                  <a:lnTo>
                    <a:pt x="36905" y="21928"/>
                  </a:lnTo>
                  <a:lnTo>
                    <a:pt x="37181" y="21707"/>
                  </a:lnTo>
                  <a:lnTo>
                    <a:pt x="37484" y="21459"/>
                  </a:lnTo>
                  <a:lnTo>
                    <a:pt x="37732" y="21183"/>
                  </a:lnTo>
                  <a:lnTo>
                    <a:pt x="37981" y="20935"/>
                  </a:lnTo>
                  <a:lnTo>
                    <a:pt x="38229" y="20631"/>
                  </a:lnTo>
                  <a:lnTo>
                    <a:pt x="38477" y="20356"/>
                  </a:lnTo>
                  <a:lnTo>
                    <a:pt x="38670" y="20025"/>
                  </a:lnTo>
                  <a:lnTo>
                    <a:pt x="38891" y="19721"/>
                  </a:lnTo>
                  <a:lnTo>
                    <a:pt x="39084" y="19390"/>
                  </a:lnTo>
                  <a:lnTo>
                    <a:pt x="39249" y="19059"/>
                  </a:lnTo>
                  <a:lnTo>
                    <a:pt x="39415" y="18701"/>
                  </a:lnTo>
                  <a:lnTo>
                    <a:pt x="39553" y="18370"/>
                  </a:lnTo>
                  <a:lnTo>
                    <a:pt x="39663" y="17983"/>
                  </a:lnTo>
                  <a:lnTo>
                    <a:pt x="39774" y="17625"/>
                  </a:lnTo>
                  <a:lnTo>
                    <a:pt x="39884" y="17239"/>
                  </a:lnTo>
                  <a:lnTo>
                    <a:pt x="39939" y="16853"/>
                  </a:lnTo>
                  <a:lnTo>
                    <a:pt x="39994" y="16466"/>
                  </a:lnTo>
                  <a:lnTo>
                    <a:pt x="40049" y="16080"/>
                  </a:lnTo>
                  <a:lnTo>
                    <a:pt x="40049" y="15639"/>
                  </a:lnTo>
                  <a:lnTo>
                    <a:pt x="40049" y="15225"/>
                  </a:lnTo>
                  <a:lnTo>
                    <a:pt x="40022" y="14839"/>
                  </a:lnTo>
                  <a:lnTo>
                    <a:pt x="39994" y="14425"/>
                  </a:lnTo>
                  <a:lnTo>
                    <a:pt x="39911" y="14039"/>
                  </a:lnTo>
                  <a:lnTo>
                    <a:pt x="39829" y="13626"/>
                  </a:lnTo>
                  <a:lnTo>
                    <a:pt x="39746" y="13239"/>
                  </a:lnTo>
                  <a:lnTo>
                    <a:pt x="39608" y="12881"/>
                  </a:lnTo>
                  <a:lnTo>
                    <a:pt x="39470" y="12495"/>
                  </a:lnTo>
                  <a:lnTo>
                    <a:pt x="39332" y="12136"/>
                  </a:lnTo>
                  <a:lnTo>
                    <a:pt x="39167" y="11778"/>
                  </a:lnTo>
                  <a:lnTo>
                    <a:pt x="38974" y="11447"/>
                  </a:lnTo>
                  <a:lnTo>
                    <a:pt x="38753" y="11116"/>
                  </a:lnTo>
                  <a:lnTo>
                    <a:pt x="38532" y="10785"/>
                  </a:lnTo>
                  <a:lnTo>
                    <a:pt x="38312" y="10481"/>
                  </a:lnTo>
                  <a:lnTo>
                    <a:pt x="38063" y="10178"/>
                  </a:lnTo>
                  <a:lnTo>
                    <a:pt x="37788" y="9902"/>
                  </a:lnTo>
                  <a:lnTo>
                    <a:pt x="37512" y="9626"/>
                  </a:lnTo>
                  <a:lnTo>
                    <a:pt x="37236" y="9350"/>
                  </a:lnTo>
                  <a:lnTo>
                    <a:pt x="36933" y="9102"/>
                  </a:lnTo>
                  <a:lnTo>
                    <a:pt x="36629" y="8881"/>
                  </a:lnTo>
                  <a:lnTo>
                    <a:pt x="36298" y="8661"/>
                  </a:lnTo>
                  <a:lnTo>
                    <a:pt x="35967" y="8468"/>
                  </a:lnTo>
                  <a:lnTo>
                    <a:pt x="35609" y="8275"/>
                  </a:lnTo>
                  <a:lnTo>
                    <a:pt x="35250" y="8109"/>
                  </a:lnTo>
                  <a:lnTo>
                    <a:pt x="34892" y="7944"/>
                  </a:lnTo>
                  <a:lnTo>
                    <a:pt x="34505" y="7806"/>
                  </a:lnTo>
                  <a:lnTo>
                    <a:pt x="34119" y="7695"/>
                  </a:lnTo>
                  <a:lnTo>
                    <a:pt x="33733" y="7585"/>
                  </a:lnTo>
                  <a:lnTo>
                    <a:pt x="33319" y="7502"/>
                  </a:lnTo>
                  <a:lnTo>
                    <a:pt x="32906" y="7447"/>
                  </a:lnTo>
                  <a:lnTo>
                    <a:pt x="32492" y="7420"/>
                  </a:lnTo>
                  <a:lnTo>
                    <a:pt x="31940" y="7392"/>
                  </a:lnTo>
                  <a:lnTo>
                    <a:pt x="31499" y="7420"/>
                  </a:lnTo>
                  <a:lnTo>
                    <a:pt x="31058" y="7447"/>
                  </a:lnTo>
                  <a:lnTo>
                    <a:pt x="30616" y="7502"/>
                  </a:lnTo>
                  <a:lnTo>
                    <a:pt x="30175" y="7585"/>
                  </a:lnTo>
                  <a:lnTo>
                    <a:pt x="29816" y="6813"/>
                  </a:lnTo>
                  <a:lnTo>
                    <a:pt x="29430" y="6068"/>
                  </a:lnTo>
                  <a:lnTo>
                    <a:pt x="28961" y="5378"/>
                  </a:lnTo>
                  <a:lnTo>
                    <a:pt x="28465" y="4689"/>
                  </a:lnTo>
                  <a:lnTo>
                    <a:pt x="27913" y="4055"/>
                  </a:lnTo>
                  <a:lnTo>
                    <a:pt x="27334" y="3448"/>
                  </a:lnTo>
                  <a:lnTo>
                    <a:pt x="26700" y="2896"/>
                  </a:lnTo>
                  <a:lnTo>
                    <a:pt x="26038" y="2372"/>
                  </a:lnTo>
                  <a:lnTo>
                    <a:pt x="25348" y="1903"/>
                  </a:lnTo>
                  <a:lnTo>
                    <a:pt x="24603" y="1462"/>
                  </a:lnTo>
                  <a:lnTo>
                    <a:pt x="23859" y="1076"/>
                  </a:lnTo>
                  <a:lnTo>
                    <a:pt x="23059" y="772"/>
                  </a:lnTo>
                  <a:lnTo>
                    <a:pt x="22231" y="496"/>
                  </a:lnTo>
                  <a:lnTo>
                    <a:pt x="21376" y="276"/>
                  </a:lnTo>
                  <a:lnTo>
                    <a:pt x="20494" y="110"/>
                  </a:lnTo>
                  <a:lnTo>
                    <a:pt x="19611" y="28"/>
                  </a:lnTo>
                  <a:lnTo>
                    <a:pt x="187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1"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741C1F6-1266-8249-8A2E-396DC9997959}"/>
              </a:ext>
            </a:extLst>
          </p:cNvPr>
          <p:cNvSpPr txBox="1"/>
          <p:nvPr/>
        </p:nvSpPr>
        <p:spPr>
          <a:xfrm>
            <a:off x="123390" y="152569"/>
            <a:ext cx="7628537" cy="715089"/>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Clr>
                <a:schemeClr val="lt2"/>
              </a:buClr>
              <a:buSzPts val="3000"/>
            </a:pPr>
            <a:r>
              <a:rPr lang="en-US" sz="3600" b="1" dirty="0">
                <a:solidFill>
                  <a:schemeClr val="accent1">
                    <a:lumMod val="75000"/>
                  </a:schemeClr>
                </a:solidFill>
                <a:latin typeface="Encode Sans"/>
                <a:sym typeface="Encode Sans"/>
              </a:rPr>
              <a:t>CHECKING - VOCABULARY</a:t>
            </a:r>
          </a:p>
        </p:txBody>
      </p:sp>
      <p:sp>
        <p:nvSpPr>
          <p:cNvPr id="14" name="TextBox 13">
            <a:extLst>
              <a:ext uri="{FF2B5EF4-FFF2-40B4-BE49-F238E27FC236}">
                <a16:creationId xmlns:a16="http://schemas.microsoft.com/office/drawing/2014/main" id="{65605E3F-E434-4A4F-BFC0-06DF28B734E8}"/>
              </a:ext>
            </a:extLst>
          </p:cNvPr>
          <p:cNvSpPr txBox="1"/>
          <p:nvPr/>
        </p:nvSpPr>
        <p:spPr>
          <a:xfrm>
            <a:off x="287454" y="1686376"/>
            <a:ext cx="3875114" cy="51077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buClrTx/>
              <a:defRPr/>
            </a:pPr>
            <a:r>
              <a:rPr lang="en-US" sz="2400" b="1" kern="1200" dirty="0">
                <a:solidFill>
                  <a:schemeClr val="bg1"/>
                </a:solidFill>
                <a:latin typeface="Calibri" panose="020F0502020204030204" pitchFamily="34" charset="0"/>
                <a:cs typeface="Calibri" panose="020F0502020204030204" pitchFamily="34" charset="0"/>
              </a:rPr>
              <a:t>produce (v) /</a:t>
            </a:r>
            <a:r>
              <a:rPr lang="en-US" sz="2400" b="1" kern="1200" dirty="0" err="1">
                <a:solidFill>
                  <a:schemeClr val="bg1"/>
                </a:solidFill>
                <a:latin typeface="Calibri" panose="020F0502020204030204" pitchFamily="34" charset="0"/>
                <a:cs typeface="Calibri" panose="020F0502020204030204" pitchFamily="34" charset="0"/>
              </a:rPr>
              <a:t>prəˈdjuːs</a:t>
            </a:r>
            <a:r>
              <a:rPr lang="en-US" sz="2400" b="1" kern="1200" dirty="0">
                <a:solidFill>
                  <a:schemeClr val="bg1"/>
                </a:solidFill>
                <a:latin typeface="Calibri" panose="020F0502020204030204" pitchFamily="34" charset="0"/>
                <a:cs typeface="Calibri" panose="020F0502020204030204" pitchFamily="34" charset="0"/>
              </a:rPr>
              <a:t>/:</a:t>
            </a:r>
          </a:p>
        </p:txBody>
      </p:sp>
      <p:sp>
        <p:nvSpPr>
          <p:cNvPr id="16" name="TextBox 15">
            <a:extLst>
              <a:ext uri="{FF2B5EF4-FFF2-40B4-BE49-F238E27FC236}">
                <a16:creationId xmlns:a16="http://schemas.microsoft.com/office/drawing/2014/main" id="{0B83E738-F3B5-9248-8439-3B7A77E30101}"/>
              </a:ext>
            </a:extLst>
          </p:cNvPr>
          <p:cNvSpPr txBox="1"/>
          <p:nvPr/>
        </p:nvSpPr>
        <p:spPr>
          <a:xfrm>
            <a:off x="287454" y="2505095"/>
            <a:ext cx="3875114" cy="51077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buClrTx/>
              <a:defRPr/>
            </a:pPr>
            <a:r>
              <a:rPr lang="en-US" sz="2400" b="1" kern="1200" dirty="0">
                <a:solidFill>
                  <a:schemeClr val="bg1"/>
                </a:solidFill>
                <a:latin typeface="Calibri" panose="020F0502020204030204" pitchFamily="34" charset="0"/>
                <a:cs typeface="Calibri" panose="020F0502020204030204" pitchFamily="34" charset="0"/>
              </a:rPr>
              <a:t>limited (a) /</a:t>
            </a:r>
            <a:r>
              <a:rPr lang="en-US" sz="2400" b="1" kern="1200" dirty="0" err="1">
                <a:solidFill>
                  <a:schemeClr val="bg1"/>
                </a:solidFill>
                <a:latin typeface="Calibri" panose="020F0502020204030204" pitchFamily="34" charset="0"/>
                <a:cs typeface="Calibri" panose="020F0502020204030204" pitchFamily="34" charset="0"/>
              </a:rPr>
              <a:t>əˈveɪləbl</a:t>
            </a:r>
            <a:r>
              <a:rPr lang="en-US" sz="2400" b="1" kern="1200" dirty="0">
                <a:solidFill>
                  <a:schemeClr val="bg1"/>
                </a:solidFill>
                <a:latin typeface="Calibri" panose="020F0502020204030204" pitchFamily="34" charset="0"/>
                <a:cs typeface="Calibri" panose="020F0502020204030204" pitchFamily="34" charset="0"/>
              </a:rPr>
              <a:t>/:</a:t>
            </a:r>
          </a:p>
        </p:txBody>
      </p:sp>
      <p:sp>
        <p:nvSpPr>
          <p:cNvPr id="18" name="TextBox 17">
            <a:extLst>
              <a:ext uri="{FF2B5EF4-FFF2-40B4-BE49-F238E27FC236}">
                <a16:creationId xmlns:a16="http://schemas.microsoft.com/office/drawing/2014/main" id="{527D1FB0-E638-1249-A50A-A30F6E3D2E1A}"/>
              </a:ext>
            </a:extLst>
          </p:cNvPr>
          <p:cNvSpPr txBox="1"/>
          <p:nvPr/>
        </p:nvSpPr>
        <p:spPr>
          <a:xfrm>
            <a:off x="287454" y="3333707"/>
            <a:ext cx="3875114" cy="51077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buClrTx/>
              <a:defRPr/>
            </a:pPr>
            <a:r>
              <a:rPr lang="en-US" sz="2400" b="1" kern="1200" dirty="0">
                <a:solidFill>
                  <a:schemeClr val="bg1"/>
                </a:solidFill>
                <a:latin typeface="Calibri" panose="020F0502020204030204" pitchFamily="34" charset="0"/>
                <a:cs typeface="Calibri" panose="020F0502020204030204" pitchFamily="34" charset="0"/>
              </a:rPr>
              <a:t>available (a) /</a:t>
            </a:r>
            <a:r>
              <a:rPr lang="en-US" sz="2400" b="1" kern="1200" dirty="0" err="1">
                <a:solidFill>
                  <a:schemeClr val="bg1"/>
                </a:solidFill>
                <a:latin typeface="Calibri" panose="020F0502020204030204" pitchFamily="34" charset="0"/>
                <a:cs typeface="Calibri" panose="020F0502020204030204" pitchFamily="34" charset="0"/>
              </a:rPr>
              <a:t>əˈveɪləbl</a:t>
            </a:r>
            <a:r>
              <a:rPr lang="en-US" sz="2400" b="1" kern="1200" dirty="0">
                <a:solidFill>
                  <a:schemeClr val="bg1"/>
                </a:solidFill>
                <a:latin typeface="Calibri" panose="020F0502020204030204" pitchFamily="34" charset="0"/>
                <a:cs typeface="Calibri" panose="020F0502020204030204" pitchFamily="34" charset="0"/>
              </a:rPr>
              <a:t>/:</a:t>
            </a:r>
          </a:p>
        </p:txBody>
      </p:sp>
      <p:sp>
        <p:nvSpPr>
          <p:cNvPr id="19" name="TextBox 18">
            <a:extLst>
              <a:ext uri="{FF2B5EF4-FFF2-40B4-BE49-F238E27FC236}">
                <a16:creationId xmlns:a16="http://schemas.microsoft.com/office/drawing/2014/main" id="{C7B94EF8-77C6-AE49-A7D2-EC19C85AC9D1}"/>
              </a:ext>
            </a:extLst>
          </p:cNvPr>
          <p:cNvSpPr txBox="1"/>
          <p:nvPr/>
        </p:nvSpPr>
        <p:spPr>
          <a:xfrm>
            <a:off x="287454" y="4162319"/>
            <a:ext cx="3875114" cy="51077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buClrTx/>
              <a:defRPr/>
            </a:pPr>
            <a:r>
              <a:rPr lang="en-US" sz="2400" b="1" kern="1200" dirty="0">
                <a:solidFill>
                  <a:schemeClr val="bg1"/>
                </a:solidFill>
                <a:latin typeface="Calibri" panose="020F0502020204030204" pitchFamily="34" charset="0"/>
                <a:cs typeface="Calibri" panose="020F0502020204030204" pitchFamily="34" charset="0"/>
              </a:rPr>
              <a:t>run out (v) </a:t>
            </a:r>
            <a:r>
              <a:rPr lang="en-US" sz="2400" b="1" dirty="0">
                <a:solidFill>
                  <a:schemeClr val="bg1"/>
                </a:solidFill>
                <a:latin typeface="Calibri" panose="020F0502020204030204" pitchFamily="34" charset="0"/>
                <a:cs typeface="Calibri" panose="020F0502020204030204" pitchFamily="34" charset="0"/>
              </a:rPr>
              <a:t>/</a:t>
            </a:r>
            <a:r>
              <a:rPr lang="en-US" sz="2400" b="1" dirty="0" err="1">
                <a:solidFill>
                  <a:schemeClr val="bg1"/>
                </a:solidFill>
                <a:latin typeface="Calibri" panose="020F0502020204030204" pitchFamily="34" charset="0"/>
                <a:cs typeface="Calibri" panose="020F0502020204030204" pitchFamily="34" charset="0"/>
              </a:rPr>
              <a:t>rʌn</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aʊt</a:t>
            </a:r>
            <a:r>
              <a:rPr lang="en-US" sz="2400" b="1" dirty="0">
                <a:solidFill>
                  <a:schemeClr val="bg1"/>
                </a:solidFill>
                <a:latin typeface="Calibri" panose="020F0502020204030204" pitchFamily="34" charset="0"/>
                <a:cs typeface="Calibri" panose="020F0502020204030204" pitchFamily="34" charset="0"/>
              </a:rPr>
              <a:t>/:</a:t>
            </a:r>
          </a:p>
        </p:txBody>
      </p:sp>
      <p:sp>
        <p:nvSpPr>
          <p:cNvPr id="20" name="TextBox 19">
            <a:extLst>
              <a:ext uri="{FF2B5EF4-FFF2-40B4-BE49-F238E27FC236}">
                <a16:creationId xmlns:a16="http://schemas.microsoft.com/office/drawing/2014/main" id="{BCAEA29B-8CFF-7143-B7EA-40DD74DC1FE2}"/>
              </a:ext>
            </a:extLst>
          </p:cNvPr>
          <p:cNvSpPr txBox="1"/>
          <p:nvPr/>
        </p:nvSpPr>
        <p:spPr>
          <a:xfrm>
            <a:off x="6728347" y="1686376"/>
            <a:ext cx="2251030" cy="510778"/>
          </a:xfrm>
          <a:prstGeom prst="roundRect">
            <a:avLst/>
          </a:prstGeom>
          <a:ln>
            <a:solidFill>
              <a:srgbClr val="B7A115"/>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buClrTx/>
              <a:defRPr/>
            </a:pPr>
            <a:r>
              <a:rPr lang="en-US" sz="2400" b="1" kern="1200" dirty="0" err="1">
                <a:solidFill>
                  <a:schemeClr val="tx1"/>
                </a:solidFill>
                <a:latin typeface="Calibri" panose="020F0502020204030204" pitchFamily="34" charset="0"/>
                <a:cs typeface="Calibri" panose="020F0502020204030204" pitchFamily="34" charset="0"/>
              </a:rPr>
              <a:t>Có</a:t>
            </a:r>
            <a:r>
              <a:rPr lang="en-US" sz="2400" b="1" kern="1200" dirty="0">
                <a:solidFill>
                  <a:schemeClr val="tx1"/>
                </a:solidFill>
                <a:latin typeface="Calibri" panose="020F0502020204030204" pitchFamily="34" charset="0"/>
                <a:cs typeface="Calibri" panose="020F0502020204030204" pitchFamily="34" charset="0"/>
              </a:rPr>
              <a:t> </a:t>
            </a:r>
            <a:r>
              <a:rPr lang="en-US" sz="2400" b="1" kern="1200" dirty="0" err="1">
                <a:solidFill>
                  <a:schemeClr val="tx1"/>
                </a:solidFill>
                <a:latin typeface="Calibri" panose="020F0502020204030204" pitchFamily="34" charset="0"/>
                <a:cs typeface="Calibri" panose="020F0502020204030204" pitchFamily="34" charset="0"/>
              </a:rPr>
              <a:t>sẵn</a:t>
            </a:r>
            <a:endParaRPr lang="en-US" sz="2400" b="1" kern="1200" dirty="0">
              <a:solidFill>
                <a:schemeClr val="tx1"/>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65A87592-417F-774F-82C1-975E0139FFB7}"/>
              </a:ext>
            </a:extLst>
          </p:cNvPr>
          <p:cNvSpPr txBox="1"/>
          <p:nvPr/>
        </p:nvSpPr>
        <p:spPr>
          <a:xfrm>
            <a:off x="6728347" y="2505095"/>
            <a:ext cx="2251030" cy="510778"/>
          </a:xfrm>
          <a:prstGeom prst="roundRect">
            <a:avLst/>
          </a:prstGeom>
          <a:solidFill>
            <a:srgbClr val="F9DC21"/>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buClrTx/>
              <a:defRPr/>
            </a:pPr>
            <a:r>
              <a:rPr lang="en-US" sz="2400" b="1" kern="1200" dirty="0" err="1">
                <a:solidFill>
                  <a:schemeClr val="tx1"/>
                </a:solidFill>
                <a:latin typeface="Calibri" panose="020F0502020204030204" pitchFamily="34" charset="0"/>
                <a:cs typeface="Calibri" panose="020F0502020204030204" pitchFamily="34" charset="0"/>
              </a:rPr>
              <a:t>Cạn</a:t>
            </a:r>
            <a:r>
              <a:rPr lang="en-US" sz="2400" b="1" kern="1200" dirty="0">
                <a:solidFill>
                  <a:schemeClr val="tx1"/>
                </a:solidFill>
                <a:latin typeface="Calibri" panose="020F0502020204030204" pitchFamily="34" charset="0"/>
                <a:cs typeface="Calibri" panose="020F0502020204030204" pitchFamily="34" charset="0"/>
              </a:rPr>
              <a:t> </a:t>
            </a:r>
            <a:r>
              <a:rPr lang="en-US" sz="2400" b="1" kern="1200" dirty="0" err="1">
                <a:solidFill>
                  <a:schemeClr val="tx1"/>
                </a:solidFill>
                <a:latin typeface="Calibri" panose="020F0502020204030204" pitchFamily="34" charset="0"/>
                <a:cs typeface="Calibri" panose="020F0502020204030204" pitchFamily="34" charset="0"/>
              </a:rPr>
              <a:t>kiệt</a:t>
            </a:r>
            <a:endParaRPr lang="en-US" sz="2400" b="1" kern="1200" dirty="0">
              <a:solidFill>
                <a:schemeClr val="tx1"/>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DEBC69E7-8B46-0240-9BAA-5EE29FBE6572}"/>
              </a:ext>
            </a:extLst>
          </p:cNvPr>
          <p:cNvSpPr txBox="1"/>
          <p:nvPr/>
        </p:nvSpPr>
        <p:spPr>
          <a:xfrm>
            <a:off x="6728347" y="3333707"/>
            <a:ext cx="2251030" cy="510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buClrTx/>
              <a:defRPr/>
            </a:pPr>
            <a:r>
              <a:rPr lang="en-US" sz="2400" b="1" kern="1200" dirty="0" err="1">
                <a:solidFill>
                  <a:schemeClr val="tx1"/>
                </a:solidFill>
                <a:latin typeface="Calibri" panose="020F0502020204030204" pitchFamily="34" charset="0"/>
                <a:cs typeface="Calibri" panose="020F0502020204030204" pitchFamily="34" charset="0"/>
              </a:rPr>
              <a:t>Bị</a:t>
            </a:r>
            <a:r>
              <a:rPr lang="en-US" sz="2400" b="1" kern="1200" dirty="0">
                <a:solidFill>
                  <a:schemeClr val="tx1"/>
                </a:solidFill>
                <a:latin typeface="Calibri" panose="020F0502020204030204" pitchFamily="34" charset="0"/>
                <a:cs typeface="Calibri" panose="020F0502020204030204" pitchFamily="34" charset="0"/>
              </a:rPr>
              <a:t> </a:t>
            </a:r>
            <a:r>
              <a:rPr lang="en-US" sz="2400" b="1" kern="1200" dirty="0" err="1">
                <a:solidFill>
                  <a:schemeClr val="tx1"/>
                </a:solidFill>
                <a:latin typeface="Calibri" panose="020F0502020204030204" pitchFamily="34" charset="0"/>
                <a:cs typeface="Calibri" panose="020F0502020204030204" pitchFamily="34" charset="0"/>
              </a:rPr>
              <a:t>hạn</a:t>
            </a:r>
            <a:r>
              <a:rPr lang="en-US" sz="2400" b="1" kern="1200" dirty="0">
                <a:solidFill>
                  <a:schemeClr val="tx1"/>
                </a:solidFill>
                <a:latin typeface="Calibri" panose="020F0502020204030204" pitchFamily="34" charset="0"/>
                <a:cs typeface="Calibri" panose="020F0502020204030204" pitchFamily="34" charset="0"/>
              </a:rPr>
              <a:t> </a:t>
            </a:r>
            <a:r>
              <a:rPr lang="en-US" sz="2400" b="1" kern="1200" dirty="0" err="1">
                <a:solidFill>
                  <a:schemeClr val="tx1"/>
                </a:solidFill>
                <a:latin typeface="Calibri" panose="020F0502020204030204" pitchFamily="34" charset="0"/>
                <a:cs typeface="Calibri" panose="020F0502020204030204" pitchFamily="34" charset="0"/>
              </a:rPr>
              <a:t>chế</a:t>
            </a:r>
            <a:endParaRPr lang="en-US" sz="2400" b="1" kern="1200" dirty="0">
              <a:solidFill>
                <a:schemeClr val="tx1"/>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FEC0811E-D7A1-3B4D-A2CB-6BC9C5C8164F}"/>
              </a:ext>
            </a:extLst>
          </p:cNvPr>
          <p:cNvSpPr txBox="1"/>
          <p:nvPr/>
        </p:nvSpPr>
        <p:spPr>
          <a:xfrm>
            <a:off x="6728347" y="4162319"/>
            <a:ext cx="2251030" cy="510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buClrTx/>
              <a:defRPr/>
            </a:pPr>
            <a:r>
              <a:rPr lang="en-US" sz="2400" b="1" kern="1200" dirty="0" err="1">
                <a:solidFill>
                  <a:schemeClr val="tx1"/>
                </a:solidFill>
                <a:latin typeface="Calibri" panose="020F0502020204030204" pitchFamily="34" charset="0"/>
                <a:cs typeface="Calibri" panose="020F0502020204030204" pitchFamily="34" charset="0"/>
              </a:rPr>
              <a:t>Sản</a:t>
            </a:r>
            <a:r>
              <a:rPr lang="en-US" sz="2400" b="1" kern="1200" dirty="0">
                <a:solidFill>
                  <a:schemeClr val="tx1"/>
                </a:solidFill>
                <a:latin typeface="Calibri" panose="020F0502020204030204" pitchFamily="34" charset="0"/>
                <a:cs typeface="Calibri" panose="020F0502020204030204" pitchFamily="34" charset="0"/>
              </a:rPr>
              <a:t> </a:t>
            </a:r>
            <a:r>
              <a:rPr lang="en-US" sz="2400" b="1" kern="1200" dirty="0" err="1">
                <a:solidFill>
                  <a:schemeClr val="tx1"/>
                </a:solidFill>
                <a:latin typeface="Calibri" panose="020F0502020204030204" pitchFamily="34" charset="0"/>
                <a:cs typeface="Calibri" panose="020F0502020204030204" pitchFamily="34" charset="0"/>
              </a:rPr>
              <a:t>xuất</a:t>
            </a:r>
            <a:endParaRPr lang="en-US" sz="2400" b="1" dirty="0">
              <a:solidFill>
                <a:schemeClr val="tx1"/>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6D60B1D8-D02C-1044-A9D6-AFB524C86C42}"/>
              </a:ext>
            </a:extLst>
          </p:cNvPr>
          <p:cNvSpPr txBox="1"/>
          <p:nvPr/>
        </p:nvSpPr>
        <p:spPr>
          <a:xfrm>
            <a:off x="270987" y="1020185"/>
            <a:ext cx="6457360" cy="461665"/>
          </a:xfrm>
          <a:prstGeom prst="rect">
            <a:avLst/>
          </a:prstGeom>
          <a:noFill/>
        </p:spPr>
        <p:txBody>
          <a:bodyPr wrap="square">
            <a:spAutoFit/>
          </a:bodyPr>
          <a:lstStyle/>
          <a:p>
            <a:r>
              <a:rPr lang="en-US" sz="2400" b="0" dirty="0">
                <a:ln w="0"/>
                <a:solidFill>
                  <a:schemeClr val="tx1"/>
                </a:solidFill>
                <a:effectLst>
                  <a:outerShdw blurRad="38100" dist="19050" dir="2700000" algn="tl" rotWithShape="0">
                    <a:schemeClr val="dk1">
                      <a:alpha val="40000"/>
                    </a:schemeClr>
                  </a:outerShdw>
                </a:effectLst>
                <a:latin typeface="Fredoka One"/>
                <a:cs typeface="Arial"/>
                <a:sym typeface="Arial"/>
              </a:rPr>
              <a:t>Match the words with their meanings.</a:t>
            </a:r>
          </a:p>
        </p:txBody>
      </p:sp>
    </p:spTree>
    <p:extLst>
      <p:ext uri="{BB962C8B-B14F-4D97-AF65-F5344CB8AC3E}">
        <p14:creationId xmlns:p14="http://schemas.microsoft.com/office/powerpoint/2010/main" val="164924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16041 0.05988 L -0.26788 -0.48148 " pathEditMode="relative" rAng="0" ptsTypes="AA">
                                      <p:cBhvr>
                                        <p:cTn id="6" dur="2000" fill="hold"/>
                                        <p:tgtEl>
                                          <p:spTgt spid="23"/>
                                        </p:tgtEl>
                                        <p:attrNameLst>
                                          <p:attrName>ppt_x</p:attrName>
                                          <p:attrName>ppt_y</p:attrName>
                                        </p:attrNameLst>
                                      </p:cBhvr>
                                      <p:rCtr x="-5382" y="-27068"/>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1111 -0.01111 L -0.26805 -0.16451 " pathEditMode="relative" rAng="0" ptsTypes="AA">
                                      <p:cBhvr>
                                        <p:cTn id="10" dur="2000" fill="hold"/>
                                        <p:tgtEl>
                                          <p:spTgt spid="22"/>
                                        </p:tgtEl>
                                        <p:attrNameLst>
                                          <p:attrName>ppt_x</p:attrName>
                                          <p:attrName>ppt_y</p:attrName>
                                        </p:attrNameLst>
                                      </p:cBhvr>
                                      <p:rCtr x="-12847" y="-7685"/>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0208 0.00185 L -0.26684 0.325 " pathEditMode="relative" rAng="0" ptsTypes="AA">
                                      <p:cBhvr>
                                        <p:cTn id="14" dur="2000" fill="hold"/>
                                        <p:tgtEl>
                                          <p:spTgt spid="20"/>
                                        </p:tgtEl>
                                        <p:attrNameLst>
                                          <p:attrName>ppt_x</p:attrName>
                                          <p:attrName>ppt_y</p:attrName>
                                        </p:attrNameLst>
                                      </p:cBhvr>
                                      <p:rCtr x="-13247" y="16142"/>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2031 -0.08333 L -0.26875 0.32407 " pathEditMode="relative" rAng="0" ptsTypes="AA">
                                      <p:cBhvr>
                                        <p:cTn id="18" dur="2000" fill="hold"/>
                                        <p:tgtEl>
                                          <p:spTgt spid="21"/>
                                        </p:tgtEl>
                                        <p:attrNameLst>
                                          <p:attrName>ppt_x</p:attrName>
                                          <p:attrName>ppt_y</p:attrName>
                                        </p:attrNameLst>
                                      </p:cBhvr>
                                      <p:rCtr x="-12431" y="20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8" name="Hình ảnh 10">
            <a:extLst>
              <a:ext uri="{FF2B5EF4-FFF2-40B4-BE49-F238E27FC236}">
                <a16:creationId xmlns:a16="http://schemas.microsoft.com/office/drawing/2014/main" id="{3A2644CE-83A4-9542-B869-5F34AFB915D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775" b="55228" l="8688" r="95933">
                        <a14:foregroundMark x1="8318" y1="21716" x2="14603" y2="54155"/>
                        <a14:foregroundMark x1="14603" y1="54155" x2="13863" y2="53351"/>
                        <a14:foregroundMark x1="6654" y1="18231" x2="8688" y2="31635"/>
                        <a14:foregroundMark x1="8688" y1="31635" x2="9612" y2="31903"/>
                        <a14:foregroundMark x1="55823" y1="16086" x2="85213" y2="30027"/>
                        <a14:foregroundMark x1="70055" y1="12064" x2="93715" y2="13941"/>
                        <a14:foregroundMark x1="53604" y1="46917" x2="93346" y2="48525"/>
                        <a14:foregroundMark x1="91497" y1="35657" x2="92052" y2="13941"/>
                        <a14:foregroundMark x1="95933" y1="10724" x2="95564" y2="16354"/>
                      </a14:backgroundRemoval>
                    </a14:imgEffect>
                  </a14:imgLayer>
                </a14:imgProps>
              </a:ext>
              <a:ext uri="{28A0092B-C50C-407E-A947-70E740481C1C}">
                <a14:useLocalDpi xmlns:a14="http://schemas.microsoft.com/office/drawing/2010/main" val="0"/>
              </a:ext>
            </a:extLst>
          </a:blip>
          <a:srcRect l="4872" t="1879" b="38740"/>
          <a:stretch/>
        </p:blipFill>
        <p:spPr bwMode="auto">
          <a:xfrm>
            <a:off x="3850792" y="421497"/>
            <a:ext cx="5408268" cy="2327936"/>
          </a:xfrm>
          <a:prstGeom prst="rect">
            <a:avLst/>
          </a:prstGeom>
          <a:ln>
            <a:noFill/>
          </a:ln>
          <a:extLst>
            <a:ext uri="{53640926-AAD7-44D8-BBD7-CCE9431645EC}">
              <a14:shadowObscured xmlns:a14="http://schemas.microsoft.com/office/drawing/2010/main"/>
            </a:ext>
          </a:extLst>
        </p:spPr>
      </p:pic>
      <p:sp>
        <p:nvSpPr>
          <p:cNvPr id="10" name="Google Shape;155;p5">
            <a:extLst>
              <a:ext uri="{FF2B5EF4-FFF2-40B4-BE49-F238E27FC236}">
                <a16:creationId xmlns:a16="http://schemas.microsoft.com/office/drawing/2014/main" id="{FB89FEB4-4B65-C64F-A604-7BEF1D254ACA}"/>
              </a:ext>
            </a:extLst>
          </p:cNvPr>
          <p:cNvSpPr/>
          <p:nvPr/>
        </p:nvSpPr>
        <p:spPr>
          <a:xfrm>
            <a:off x="801383" y="2687165"/>
            <a:ext cx="7572055" cy="1046850"/>
          </a:xfrm>
          <a:prstGeom prst="roundRect">
            <a:avLst>
              <a:gd name="adj" fmla="val 16667"/>
            </a:avLst>
          </a:prstGeom>
          <a:solidFill>
            <a:srgbClr val="F9DC21"/>
          </a:solidFill>
          <a:ln w="25400" cap="flat" cmpd="sng">
            <a:solidFill>
              <a:srgbClr val="B7A115"/>
            </a:solidFill>
            <a:prstDash val="solid"/>
            <a:round/>
            <a:headEnd type="none" w="sm" len="sm"/>
            <a:tailEnd type="none" w="sm" len="sm"/>
          </a:ln>
        </p:spPr>
        <p:txBody>
          <a:bodyPr spcFirstLastPara="1" wrap="square" lIns="91425" tIns="45700" rIns="91425" bIns="45700" anchor="ctr" anchorCtr="0">
            <a:noAutofit/>
          </a:bodyPr>
          <a:lstStyle/>
          <a:p>
            <a:pPr algn="just">
              <a:lnSpc>
                <a:spcPct val="150000"/>
              </a:lnSpc>
            </a:pPr>
            <a:r>
              <a:rPr lang="en-US" sz="2100" b="1" dirty="0">
                <a:solidFill>
                  <a:srgbClr val="285648"/>
                </a:solidFill>
                <a:latin typeface="Calibri" panose="020F0502020204030204" pitchFamily="34" charset="0"/>
                <a:cs typeface="Calibri" panose="020F0502020204030204" pitchFamily="34" charset="0"/>
              </a:rPr>
              <a:t>1. W</a:t>
            </a:r>
            <a:r>
              <a:rPr lang="en" sz="2100" b="1" dirty="0">
                <a:solidFill>
                  <a:srgbClr val="285648"/>
                </a:solidFill>
                <a:latin typeface="Calibri" panose="020F0502020204030204" pitchFamily="34" charset="0"/>
                <a:cs typeface="Calibri" panose="020F0502020204030204" pitchFamily="34" charset="0"/>
              </a:rPr>
              <a:t>hat are the main energy sources in Viet Nam?</a:t>
            </a:r>
          </a:p>
          <a:p>
            <a:pPr algn="just">
              <a:lnSpc>
                <a:spcPct val="150000"/>
              </a:lnSpc>
            </a:pPr>
            <a:r>
              <a:rPr lang="en-US" sz="2100" b="1" dirty="0">
                <a:solidFill>
                  <a:srgbClr val="285648"/>
                </a:solidFill>
                <a:latin typeface="Calibri" panose="020F0502020204030204" pitchFamily="34" charset="0"/>
                <a:cs typeface="Calibri" panose="020F0502020204030204" pitchFamily="34" charset="0"/>
              </a:rPr>
              <a:t>→They are hydro energy and energy from coal.</a:t>
            </a:r>
            <a:endParaRPr lang="en" sz="2100" b="1" dirty="0">
              <a:solidFill>
                <a:srgbClr val="285648"/>
              </a:solidFill>
              <a:latin typeface="Calibri" panose="020F0502020204030204" pitchFamily="34" charset="0"/>
              <a:cs typeface="Calibri" panose="020F0502020204030204" pitchFamily="34" charset="0"/>
            </a:endParaRPr>
          </a:p>
        </p:txBody>
      </p:sp>
      <p:sp>
        <p:nvSpPr>
          <p:cNvPr id="11" name="Google Shape;155;p5">
            <a:extLst>
              <a:ext uri="{FF2B5EF4-FFF2-40B4-BE49-F238E27FC236}">
                <a16:creationId xmlns:a16="http://schemas.microsoft.com/office/drawing/2014/main" id="{BCCF74D3-0082-434D-99E6-C316A0FFE582}"/>
              </a:ext>
            </a:extLst>
          </p:cNvPr>
          <p:cNvSpPr/>
          <p:nvPr/>
        </p:nvSpPr>
        <p:spPr>
          <a:xfrm>
            <a:off x="800367" y="3954650"/>
            <a:ext cx="7550622" cy="1046850"/>
          </a:xfrm>
          <a:prstGeom prst="roundRect">
            <a:avLst>
              <a:gd name="adj" fmla="val 16667"/>
            </a:avLst>
          </a:prstGeom>
          <a:solidFill>
            <a:srgbClr val="F9DC21"/>
          </a:solidFill>
          <a:ln w="25400" cap="flat" cmpd="sng">
            <a:solidFill>
              <a:srgbClr val="B7A115"/>
            </a:solidFill>
            <a:prstDash val="solid"/>
            <a:round/>
            <a:headEnd type="none" w="sm" len="sm"/>
            <a:tailEnd type="none" w="sm" len="sm"/>
          </a:ln>
        </p:spPr>
        <p:txBody>
          <a:bodyPr spcFirstLastPara="1" wrap="square" lIns="91425" tIns="45700" rIns="91425" bIns="45700" anchor="ctr" anchorCtr="0">
            <a:noAutofit/>
          </a:bodyPr>
          <a:lstStyle/>
          <a:p>
            <a:pPr algn="just">
              <a:lnSpc>
                <a:spcPct val="150000"/>
              </a:lnSpc>
            </a:pPr>
            <a:r>
              <a:rPr lang="en-US" sz="2100" b="1" dirty="0">
                <a:solidFill>
                  <a:srgbClr val="285648"/>
                </a:solidFill>
                <a:latin typeface="Calibri" panose="020F0502020204030204" pitchFamily="34" charset="0"/>
                <a:cs typeface="Calibri" panose="020F0502020204030204" pitchFamily="34" charset="0"/>
                <a:sym typeface="Fredoka One"/>
              </a:rPr>
              <a:t>2. </a:t>
            </a:r>
            <a:r>
              <a:rPr lang="en-US" sz="2100" b="1" dirty="0">
                <a:solidFill>
                  <a:srgbClr val="285648"/>
                </a:solidFill>
                <a:latin typeface="Calibri" panose="020F0502020204030204" pitchFamily="34" charset="0"/>
                <a:cs typeface="Calibri" panose="020F0502020204030204" pitchFamily="34" charset="0"/>
              </a:rPr>
              <a:t>What type(s) of energy sources will we use in the future?</a:t>
            </a:r>
          </a:p>
          <a:p>
            <a:pPr algn="just">
              <a:lnSpc>
                <a:spcPct val="150000"/>
              </a:lnSpc>
            </a:pPr>
            <a:r>
              <a:rPr lang="en-US" sz="2100" b="1" dirty="0">
                <a:solidFill>
                  <a:srgbClr val="285648"/>
                </a:solidFill>
                <a:latin typeface="Calibri" panose="020F0502020204030204" pitchFamily="34" charset="0"/>
                <a:cs typeface="Calibri" panose="020F0502020204030204" pitchFamily="34" charset="0"/>
              </a:rPr>
              <a:t>→ We will use solar energy and wind energy.</a:t>
            </a:r>
          </a:p>
        </p:txBody>
      </p:sp>
      <p:sp>
        <p:nvSpPr>
          <p:cNvPr id="12" name="Google Shape;350;p37">
            <a:extLst>
              <a:ext uri="{FF2B5EF4-FFF2-40B4-BE49-F238E27FC236}">
                <a16:creationId xmlns:a16="http://schemas.microsoft.com/office/drawing/2014/main" id="{B0CDD7E0-3C77-174A-9E0A-5CBD3EE4C5CF}"/>
              </a:ext>
            </a:extLst>
          </p:cNvPr>
          <p:cNvSpPr txBox="1">
            <a:spLocks/>
          </p:cNvSpPr>
          <p:nvPr/>
        </p:nvSpPr>
        <p:spPr>
          <a:xfrm>
            <a:off x="53578" y="171147"/>
            <a:ext cx="4991033" cy="500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Encode Sans"/>
              <a:buNone/>
              <a:defRPr sz="2800" b="1" i="0" u="none" strike="noStrike" cap="none">
                <a:solidFill>
                  <a:schemeClr val="dk1"/>
                </a:solidFill>
                <a:latin typeface="Encode Sans"/>
                <a:ea typeface="Encode Sans"/>
                <a:cs typeface="Encode Sans"/>
                <a:sym typeface="Encode Sans"/>
              </a:defRPr>
            </a:lvl1pPr>
            <a:lvl2pPr marR="0" lvl="1"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2pPr>
            <a:lvl3pPr marR="0" lvl="2"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3pPr>
            <a:lvl4pPr marR="0" lvl="3"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4pPr>
            <a:lvl5pPr marR="0" lvl="4"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5pPr>
            <a:lvl6pPr marR="0" lvl="5"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6pPr>
            <a:lvl7pPr marR="0" lvl="6"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7pPr>
            <a:lvl8pPr marR="0" lvl="7"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8pPr>
            <a:lvl9pPr marR="0" lvl="8"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9pPr>
          </a:lstStyle>
          <a:p>
            <a:r>
              <a:rPr lang="en-US" sz="1800" b="0" dirty="0">
                <a:ln w="0"/>
                <a:solidFill>
                  <a:schemeClr val="tx1"/>
                </a:solidFill>
                <a:effectLst>
                  <a:outerShdw blurRad="38100" dist="19050" dir="2700000" algn="tl" rotWithShape="0">
                    <a:schemeClr val="dk1">
                      <a:alpha val="40000"/>
                    </a:schemeClr>
                  </a:outerShdw>
                </a:effectLst>
                <a:latin typeface="Fredoka One"/>
                <a:cs typeface="Arial"/>
                <a:sym typeface="Arial"/>
              </a:rPr>
              <a:t>Ex 1. (p 110) Discussion. Look at the pictures and answer the following questions.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8" presetClass="entr" presetSubtype="12" fill="hold" nodeType="with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strips(downLeft)">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checkerboard(across)">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4" presetClass="entr" presetSubtype="10" fill="hold" nodeType="with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31" dur="500"/>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1">
                                            <p:txEl>
                                              <p:pRg st="1" end="1"/>
                                            </p:txEl>
                                          </p:spTgt>
                                        </p:tgtEl>
                                        <p:attrNameLst>
                                          <p:attrName>style.visibility</p:attrName>
                                        </p:attrNameLst>
                                      </p:cBhvr>
                                      <p:to>
                                        <p:strVal val="visible"/>
                                      </p:to>
                                    </p:set>
                                    <p:animEffect transition="in" filter="blinds(horizontal)">
                                      <p:cBhvr>
                                        <p:cTn id="3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5C9BBFBA-6262-E14A-B172-AE8448C777A8}"/>
              </a:ext>
            </a:extLst>
          </p:cNvPr>
          <p:cNvSpPr/>
          <p:nvPr/>
        </p:nvSpPr>
        <p:spPr>
          <a:xfrm>
            <a:off x="4660642" y="285750"/>
            <a:ext cx="3965825" cy="4572000"/>
          </a:xfrm>
          <a:prstGeom prst="roundRect">
            <a:avLst/>
          </a:prstGeom>
          <a:solidFill>
            <a:srgbClr val="00928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Hello, class. Today I'd like to tell you about</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two energy sources. They are non-renewable sources and renewable sources.</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Non-renewable sources are coal, oil and </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natural gas. We can use these sources to produce energy. They are cheap and easy to use. People use them a lot. But they are very limited and will run out soon. Renewable sources come from the sun, wind or water. When energy comes from the sun, we call it solar energy. Wind energy comes from the wind, and hydro energy comes from water. Renewable sources are available, clean and safe to use. But they are expensive to produce.</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In the future we will rely more on renewable energy sources. They are better for the environment and they will not run out.</a:t>
            </a:r>
          </a:p>
        </p:txBody>
      </p:sp>
      <p:sp>
        <p:nvSpPr>
          <p:cNvPr id="3" name="Rounded Rectangle 2">
            <a:extLst>
              <a:ext uri="{FF2B5EF4-FFF2-40B4-BE49-F238E27FC236}">
                <a16:creationId xmlns:a16="http://schemas.microsoft.com/office/drawing/2014/main" id="{FFEA92A9-E0C3-864B-A20E-5EC45CF4E9B9}"/>
              </a:ext>
            </a:extLst>
          </p:cNvPr>
          <p:cNvSpPr/>
          <p:nvPr/>
        </p:nvSpPr>
        <p:spPr>
          <a:xfrm>
            <a:off x="4660642" y="285750"/>
            <a:ext cx="3965825" cy="4572000"/>
          </a:xfrm>
          <a:prstGeom prst="roundRect">
            <a:avLst/>
          </a:prstGeom>
          <a:solidFill>
            <a:srgbClr val="00928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Hello, class. Today I'd like to tell you about</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two energy sources. They are non-renewable sources and renewable sources.</a:t>
            </a:r>
          </a:p>
          <a:p>
            <a:pPr algn="just">
              <a:lnSpc>
                <a:spcPts val="1600"/>
              </a:lnSpc>
            </a:pPr>
            <a:r>
              <a:rPr lang="en-US" sz="1500" b="1" dirty="0">
                <a:ln w="22225">
                  <a:noFill/>
                  <a:prstDash val="solid"/>
                </a:ln>
                <a:solidFill>
                  <a:schemeClr val="tx1"/>
                </a:solidFill>
                <a:highlight>
                  <a:srgbClr val="FFB947"/>
                </a:highlight>
                <a:latin typeface="Calibri" panose="020F0502020204030204" pitchFamily="34" charset="0"/>
                <a:cs typeface="Calibri" panose="020F0502020204030204" pitchFamily="34" charset="0"/>
              </a:rPr>
              <a:t>Non-renewable sources </a:t>
            </a:r>
            <a:r>
              <a:rPr lang="en-US" sz="1500" b="1" dirty="0">
                <a:ln w="22225">
                  <a:noFill/>
                  <a:prstDash val="solid"/>
                </a:ln>
                <a:solidFill>
                  <a:schemeClr val="tx1"/>
                </a:solidFill>
                <a:latin typeface="Calibri" panose="020F0502020204030204" pitchFamily="34" charset="0"/>
                <a:cs typeface="Calibri" panose="020F0502020204030204" pitchFamily="34" charset="0"/>
              </a:rPr>
              <a:t>are coal, oil and </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natural gas. We can use these sources to produce energy. </a:t>
            </a:r>
            <a:r>
              <a:rPr lang="en-US" sz="1500" b="1" dirty="0">
                <a:ln w="22225">
                  <a:noFill/>
                  <a:prstDash val="solid"/>
                </a:ln>
                <a:solidFill>
                  <a:schemeClr val="tx1"/>
                </a:solidFill>
                <a:highlight>
                  <a:srgbClr val="FFB947"/>
                </a:highlight>
                <a:latin typeface="Calibri" panose="020F0502020204030204" pitchFamily="34" charset="0"/>
                <a:cs typeface="Calibri" panose="020F0502020204030204" pitchFamily="34" charset="0"/>
              </a:rPr>
              <a:t>They are cheap and easy to use. </a:t>
            </a:r>
            <a:r>
              <a:rPr lang="en-US" sz="1500" b="1" dirty="0">
                <a:ln w="22225">
                  <a:noFill/>
                  <a:prstDash val="solid"/>
                </a:ln>
                <a:solidFill>
                  <a:schemeClr val="tx1"/>
                </a:solidFill>
                <a:latin typeface="Calibri" panose="020F0502020204030204" pitchFamily="34" charset="0"/>
                <a:cs typeface="Calibri" panose="020F0502020204030204" pitchFamily="34" charset="0"/>
              </a:rPr>
              <a:t>People use them a lot. But they are very limited and will run out soon. Renewable sources come from the sun, wind or water. When energy comes from the sun, we call it solar energy. Wind energy comes from the wind, and hydro energy comes from water. Renewable sources are available, clean and safe to use. But they are expensive to produce.</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In the future we will rely more on renewable energy sources. They are better for the environment and they will not run out.</a:t>
            </a:r>
          </a:p>
        </p:txBody>
      </p:sp>
      <p:sp>
        <p:nvSpPr>
          <p:cNvPr id="4" name="TextBox 3">
            <a:extLst>
              <a:ext uri="{FF2B5EF4-FFF2-40B4-BE49-F238E27FC236}">
                <a16:creationId xmlns:a16="http://schemas.microsoft.com/office/drawing/2014/main" id="{DAA31F70-E6C0-F54E-86EC-859CE3A83EAC}"/>
              </a:ext>
            </a:extLst>
          </p:cNvPr>
          <p:cNvSpPr txBox="1"/>
          <p:nvPr/>
        </p:nvSpPr>
        <p:spPr>
          <a:xfrm>
            <a:off x="154113" y="154112"/>
            <a:ext cx="4506529" cy="784830"/>
          </a:xfrm>
          <a:prstGeom prst="rect">
            <a:avLst/>
          </a:prstGeom>
          <a:noFill/>
          <a:ln>
            <a:noFill/>
          </a:ln>
        </p:spPr>
        <p:txBody>
          <a:bodyPr wrap="square">
            <a:spAutoFit/>
          </a:bodyPr>
          <a:lstStyle/>
          <a:p>
            <a:pPr>
              <a:lnSpc>
                <a:spcPts val="1800"/>
              </a:lnSpc>
              <a:buClr>
                <a:schemeClr val="dk1"/>
              </a:buClr>
              <a:buSzPts val="2800"/>
            </a:pPr>
            <a:r>
              <a:rPr lang="en-US" sz="1800" dirty="0">
                <a:ln>
                  <a:solidFill>
                    <a:schemeClr val="bg1"/>
                  </a:solidFill>
                </a:ln>
                <a:solidFill>
                  <a:schemeClr val="tx1"/>
                </a:solidFill>
                <a:latin typeface="Fredoka One"/>
                <a:sym typeface="Encode Sans"/>
              </a:rPr>
              <a:t>E</a:t>
            </a:r>
            <a:r>
              <a:rPr lang="en-VN" sz="1800" dirty="0">
                <a:ln>
                  <a:solidFill>
                    <a:schemeClr val="bg1"/>
                  </a:solidFill>
                </a:ln>
                <a:solidFill>
                  <a:schemeClr val="tx1"/>
                </a:solidFill>
                <a:latin typeface="Fredoka One"/>
                <a:sym typeface="Encode Sans"/>
              </a:rPr>
              <a:t>x 2. (p110). Read the text and choose the best option (A, B, or C) to complete the sentences. </a:t>
            </a:r>
          </a:p>
        </p:txBody>
      </p:sp>
      <p:sp>
        <p:nvSpPr>
          <p:cNvPr id="6" name="TextBox 5">
            <a:extLst>
              <a:ext uri="{FF2B5EF4-FFF2-40B4-BE49-F238E27FC236}">
                <a16:creationId xmlns:a16="http://schemas.microsoft.com/office/drawing/2014/main" id="{FF0DB8E9-8CFE-B24E-A26F-A00021BE267B}"/>
              </a:ext>
            </a:extLst>
          </p:cNvPr>
          <p:cNvSpPr txBox="1"/>
          <p:nvPr/>
        </p:nvSpPr>
        <p:spPr>
          <a:xfrm>
            <a:off x="314674" y="1644926"/>
            <a:ext cx="3965825" cy="2506840"/>
          </a:xfrm>
          <a:prstGeom prst="rect">
            <a:avLst/>
          </a:prstGeom>
          <a:noFill/>
        </p:spPr>
        <p:txBody>
          <a:bodyPr wrap="square">
            <a:spAutoFit/>
          </a:bodyPr>
          <a:lstStyle/>
          <a:p>
            <a:pPr marL="457200" indent="-457200" algn="just">
              <a:lnSpc>
                <a:spcPct val="150000"/>
              </a:lnSpc>
              <a:spcBef>
                <a:spcPts val="300"/>
              </a:spcBef>
              <a:buAutoNum type="arabicPeriod"/>
            </a:pPr>
            <a:r>
              <a:rPr lang="en-US" sz="2000" dirty="0">
                <a:ln w="22225">
                  <a:noFill/>
                  <a:prstDash val="solid"/>
                </a:ln>
                <a:solidFill>
                  <a:schemeClr val="tx1"/>
                </a:solidFill>
                <a:latin typeface="Calibri" panose="020F0502020204030204" pitchFamily="34" charset="0"/>
                <a:cs typeface="Calibri" panose="020F0502020204030204" pitchFamily="34" charset="0"/>
              </a:rPr>
              <a:t>Non – renewable sources are </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cheap and _________.</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A. available</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B. easy to use </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C. expensive</a:t>
            </a:r>
          </a:p>
        </p:txBody>
      </p:sp>
      <p:sp>
        <p:nvSpPr>
          <p:cNvPr id="9" name="TextBox 8">
            <a:extLst>
              <a:ext uri="{FF2B5EF4-FFF2-40B4-BE49-F238E27FC236}">
                <a16:creationId xmlns:a16="http://schemas.microsoft.com/office/drawing/2014/main" id="{BD0234A0-A5F0-A846-B8FF-B64D477560D3}"/>
              </a:ext>
            </a:extLst>
          </p:cNvPr>
          <p:cNvSpPr txBox="1"/>
          <p:nvPr/>
        </p:nvSpPr>
        <p:spPr>
          <a:xfrm>
            <a:off x="314673" y="1644926"/>
            <a:ext cx="3965825" cy="250684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1. </a:t>
            </a:r>
            <a:r>
              <a:rPr lang="en-US" sz="2000" dirty="0">
                <a:ln w="22225">
                  <a:noFill/>
                  <a:prstDash val="solid"/>
                </a:ln>
                <a:solidFill>
                  <a:schemeClr val="tx1"/>
                </a:solidFill>
                <a:highlight>
                  <a:srgbClr val="FFB947"/>
                </a:highlight>
                <a:latin typeface="Calibri" panose="020F0502020204030204" pitchFamily="34" charset="0"/>
                <a:cs typeface="Calibri" panose="020F0502020204030204" pitchFamily="34" charset="0"/>
              </a:rPr>
              <a:t>Non – renewable sources </a:t>
            </a:r>
            <a:r>
              <a:rPr lang="en-US" sz="2000" dirty="0">
                <a:ln w="22225">
                  <a:noFill/>
                  <a:prstDash val="solid"/>
                </a:ln>
                <a:solidFill>
                  <a:schemeClr val="tx1"/>
                </a:solidFill>
                <a:latin typeface="Calibri" panose="020F0502020204030204" pitchFamily="34" charset="0"/>
                <a:cs typeface="Calibri" panose="020F0502020204030204" pitchFamily="34" charset="0"/>
              </a:rPr>
              <a:t>are </a:t>
            </a:r>
          </a:p>
          <a:p>
            <a:pPr algn="just">
              <a:lnSpc>
                <a:spcPct val="150000"/>
              </a:lnSpc>
              <a:spcBef>
                <a:spcPts val="300"/>
              </a:spcBef>
            </a:pPr>
            <a:r>
              <a:rPr lang="en-US" sz="2000" dirty="0">
                <a:ln w="22225">
                  <a:noFill/>
                  <a:prstDash val="solid"/>
                </a:ln>
                <a:solidFill>
                  <a:schemeClr val="tx1"/>
                </a:solidFill>
                <a:highlight>
                  <a:srgbClr val="FFB947"/>
                </a:highlight>
                <a:latin typeface="Calibri" panose="020F0502020204030204" pitchFamily="34" charset="0"/>
                <a:cs typeface="Calibri" panose="020F0502020204030204" pitchFamily="34" charset="0"/>
              </a:rPr>
              <a:t>cheap </a:t>
            </a:r>
            <a:r>
              <a:rPr lang="en-US" sz="2000" dirty="0">
                <a:ln w="22225">
                  <a:noFill/>
                  <a:prstDash val="solid"/>
                </a:ln>
                <a:solidFill>
                  <a:schemeClr val="tx1"/>
                </a:solidFill>
                <a:latin typeface="Calibri" panose="020F0502020204030204" pitchFamily="34" charset="0"/>
                <a:cs typeface="Calibri" panose="020F0502020204030204" pitchFamily="34" charset="0"/>
              </a:rPr>
              <a:t>and _________.</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A. available</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B. easy to use </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C. expensive</a:t>
            </a:r>
          </a:p>
        </p:txBody>
      </p:sp>
      <p:sp>
        <p:nvSpPr>
          <p:cNvPr id="8" name="Rounded Rectangle 7">
            <a:extLst>
              <a:ext uri="{FF2B5EF4-FFF2-40B4-BE49-F238E27FC236}">
                <a16:creationId xmlns:a16="http://schemas.microsoft.com/office/drawing/2014/main" id="{4CB95D0F-960D-6E4F-B43C-7FA1D0F4FF94}"/>
              </a:ext>
            </a:extLst>
          </p:cNvPr>
          <p:cNvSpPr/>
          <p:nvPr/>
        </p:nvSpPr>
        <p:spPr>
          <a:xfrm>
            <a:off x="314672" y="3258300"/>
            <a:ext cx="1616870" cy="3518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77097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5C9BBFBA-6262-E14A-B172-AE8448C777A8}"/>
              </a:ext>
            </a:extLst>
          </p:cNvPr>
          <p:cNvSpPr/>
          <p:nvPr/>
        </p:nvSpPr>
        <p:spPr>
          <a:xfrm>
            <a:off x="4660642" y="285750"/>
            <a:ext cx="3965825" cy="4572000"/>
          </a:xfrm>
          <a:prstGeom prst="roundRect">
            <a:avLst/>
          </a:prstGeom>
          <a:solidFill>
            <a:srgbClr val="00928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Hello, class. Today I'd like to tell you about</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two energy sources. They are non-renewable sources and renewable sources.</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Non-renewable sources are coal, oil and </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natural gas. We can use these sources to produce energy. They are cheap and easy to use. People use them a lot. But they are very limited and will run out soon. Renewable sources come from the sun, wind or water. When energy comes from the sun, we call it solar energy. Wind energy comes from the wind, and hydro energy comes from water. Renewable sources are available, clean and safe to use. But they are expensive to produce.</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In the future we will rely more on renewable energy sources. They are better for the environment and they will not run out.</a:t>
            </a:r>
          </a:p>
        </p:txBody>
      </p:sp>
      <p:sp>
        <p:nvSpPr>
          <p:cNvPr id="3" name="Rounded Rectangle 2">
            <a:extLst>
              <a:ext uri="{FF2B5EF4-FFF2-40B4-BE49-F238E27FC236}">
                <a16:creationId xmlns:a16="http://schemas.microsoft.com/office/drawing/2014/main" id="{FFEA92A9-E0C3-864B-A20E-5EC45CF4E9B9}"/>
              </a:ext>
            </a:extLst>
          </p:cNvPr>
          <p:cNvSpPr/>
          <p:nvPr/>
        </p:nvSpPr>
        <p:spPr>
          <a:xfrm>
            <a:off x="4660642" y="285750"/>
            <a:ext cx="3965825" cy="4572000"/>
          </a:xfrm>
          <a:prstGeom prst="roundRect">
            <a:avLst/>
          </a:prstGeom>
          <a:solidFill>
            <a:srgbClr val="00928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Hello, class. Today I'd like to tell you about</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two energy sources. They are non-renewable sources and renewable sources.</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Non-renewable sources are coal, oil and </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natural gas. We can use these sources to produce energy. They are cheap and easy to use. People use them a lot. But they are very limited and will run out soon. </a:t>
            </a:r>
            <a:r>
              <a:rPr lang="en-US" sz="1500" b="1" dirty="0">
                <a:ln w="22225">
                  <a:noFill/>
                  <a:prstDash val="solid"/>
                </a:ln>
                <a:solidFill>
                  <a:schemeClr val="tx1"/>
                </a:solidFill>
                <a:highlight>
                  <a:srgbClr val="FFB947"/>
                </a:highlight>
                <a:latin typeface="Calibri" panose="020F0502020204030204" pitchFamily="34" charset="0"/>
                <a:cs typeface="Calibri" panose="020F0502020204030204" pitchFamily="34" charset="0"/>
              </a:rPr>
              <a:t>Renewable sources come from the sun, wind or water. </a:t>
            </a:r>
            <a:r>
              <a:rPr lang="en-US" sz="1500" b="1" dirty="0">
                <a:ln w="22225">
                  <a:noFill/>
                  <a:prstDash val="solid"/>
                </a:ln>
                <a:solidFill>
                  <a:schemeClr val="tx1"/>
                </a:solidFill>
                <a:latin typeface="Calibri" panose="020F0502020204030204" pitchFamily="34" charset="0"/>
                <a:cs typeface="Calibri" panose="020F0502020204030204" pitchFamily="34" charset="0"/>
              </a:rPr>
              <a:t>When energy comes from the sun, we call it solar energy. Wind energy comes from the wind, and hydro energy comes from water. Renewable sources are available, clean and safe to use. But they are expensive to produce.</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In the future we will rely more on renewable energy sources. They are better for the environment and they will not run out.</a:t>
            </a:r>
          </a:p>
        </p:txBody>
      </p:sp>
      <p:sp>
        <p:nvSpPr>
          <p:cNvPr id="4" name="TextBox 3">
            <a:extLst>
              <a:ext uri="{FF2B5EF4-FFF2-40B4-BE49-F238E27FC236}">
                <a16:creationId xmlns:a16="http://schemas.microsoft.com/office/drawing/2014/main" id="{DAA31F70-E6C0-F54E-86EC-859CE3A83EAC}"/>
              </a:ext>
            </a:extLst>
          </p:cNvPr>
          <p:cNvSpPr txBox="1"/>
          <p:nvPr/>
        </p:nvSpPr>
        <p:spPr>
          <a:xfrm>
            <a:off x="154113" y="154112"/>
            <a:ext cx="4506529" cy="784830"/>
          </a:xfrm>
          <a:prstGeom prst="rect">
            <a:avLst/>
          </a:prstGeom>
          <a:noFill/>
          <a:ln>
            <a:noFill/>
          </a:ln>
        </p:spPr>
        <p:txBody>
          <a:bodyPr wrap="square">
            <a:spAutoFit/>
          </a:bodyPr>
          <a:lstStyle/>
          <a:p>
            <a:pPr>
              <a:lnSpc>
                <a:spcPts val="1800"/>
              </a:lnSpc>
              <a:buClr>
                <a:schemeClr val="dk1"/>
              </a:buClr>
              <a:buSzPts val="2800"/>
            </a:pPr>
            <a:r>
              <a:rPr lang="en-US" sz="1800" dirty="0">
                <a:ln>
                  <a:solidFill>
                    <a:schemeClr val="bg1"/>
                  </a:solidFill>
                </a:ln>
                <a:solidFill>
                  <a:schemeClr val="tx1"/>
                </a:solidFill>
                <a:latin typeface="Fredoka One"/>
                <a:sym typeface="Encode Sans"/>
              </a:rPr>
              <a:t>E</a:t>
            </a:r>
            <a:r>
              <a:rPr lang="en-VN" sz="1800" dirty="0">
                <a:ln>
                  <a:solidFill>
                    <a:schemeClr val="bg1"/>
                  </a:solidFill>
                </a:ln>
                <a:solidFill>
                  <a:schemeClr val="tx1"/>
                </a:solidFill>
                <a:latin typeface="Fredoka One"/>
                <a:sym typeface="Encode Sans"/>
              </a:rPr>
              <a:t>x 2. (p110). Read the text and choose the best option (A, B, or C) to complete the sentences. </a:t>
            </a:r>
          </a:p>
        </p:txBody>
      </p:sp>
      <p:sp>
        <p:nvSpPr>
          <p:cNvPr id="6" name="TextBox 5">
            <a:extLst>
              <a:ext uri="{FF2B5EF4-FFF2-40B4-BE49-F238E27FC236}">
                <a16:creationId xmlns:a16="http://schemas.microsoft.com/office/drawing/2014/main" id="{FF0DB8E9-8CFE-B24E-A26F-A00021BE267B}"/>
              </a:ext>
            </a:extLst>
          </p:cNvPr>
          <p:cNvSpPr txBox="1"/>
          <p:nvPr/>
        </p:nvSpPr>
        <p:spPr>
          <a:xfrm>
            <a:off x="314674" y="1644926"/>
            <a:ext cx="3965825" cy="2468368"/>
          </a:xfrm>
          <a:prstGeom prst="rect">
            <a:avLst/>
          </a:prstGeom>
          <a:noFill/>
        </p:spPr>
        <p:txBody>
          <a:bodyPr wrap="square">
            <a:spAutoFit/>
          </a:bodyPr>
          <a:lstStyle/>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2. _________come from the sun, wind or water.</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A. Renewable sources</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B. All energy sources</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C. Non-renewable sources</a:t>
            </a:r>
          </a:p>
        </p:txBody>
      </p:sp>
      <p:sp>
        <p:nvSpPr>
          <p:cNvPr id="10" name="TextBox 9">
            <a:extLst>
              <a:ext uri="{FF2B5EF4-FFF2-40B4-BE49-F238E27FC236}">
                <a16:creationId xmlns:a16="http://schemas.microsoft.com/office/drawing/2014/main" id="{C4F80809-C124-6B4F-B9B5-2E114DA5841C}"/>
              </a:ext>
            </a:extLst>
          </p:cNvPr>
          <p:cNvSpPr txBox="1"/>
          <p:nvPr/>
        </p:nvSpPr>
        <p:spPr>
          <a:xfrm>
            <a:off x="314673" y="1644926"/>
            <a:ext cx="3965825" cy="2468368"/>
          </a:xfrm>
          <a:prstGeom prst="rect">
            <a:avLst/>
          </a:prstGeom>
          <a:solidFill>
            <a:schemeClr val="bg1"/>
          </a:solidFill>
        </p:spPr>
        <p:txBody>
          <a:bodyPr wrap="square">
            <a:spAutoFit/>
          </a:bodyPr>
          <a:lstStyle/>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2. _________</a:t>
            </a:r>
            <a:r>
              <a:rPr lang="en-US" sz="2000" dirty="0">
                <a:ln w="22225">
                  <a:noFill/>
                  <a:prstDash val="solid"/>
                </a:ln>
                <a:solidFill>
                  <a:schemeClr val="tx1"/>
                </a:solidFill>
                <a:highlight>
                  <a:srgbClr val="FFB947"/>
                </a:highlight>
                <a:latin typeface="Calibri" panose="020F0502020204030204" pitchFamily="34" charset="0"/>
                <a:cs typeface="Calibri" panose="020F0502020204030204" pitchFamily="34" charset="0"/>
              </a:rPr>
              <a:t>come from the sun, wind or water</a:t>
            </a:r>
            <a:r>
              <a:rPr lang="en-US" sz="2000" dirty="0">
                <a:ln w="22225">
                  <a:noFill/>
                  <a:prstDash val="solid"/>
                </a:ln>
                <a:solidFill>
                  <a:schemeClr val="tx1"/>
                </a:solidFill>
                <a:latin typeface="Calibri" panose="020F0502020204030204" pitchFamily="34" charset="0"/>
                <a:cs typeface="Calibri" panose="020F0502020204030204" pitchFamily="34" charset="0"/>
              </a:rPr>
              <a:t>.</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A. Renewable sources</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B. All energy sources</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C. Non-renewable sources</a:t>
            </a:r>
          </a:p>
        </p:txBody>
      </p:sp>
      <p:sp>
        <p:nvSpPr>
          <p:cNvPr id="8" name="Rounded Rectangle 7">
            <a:extLst>
              <a:ext uri="{FF2B5EF4-FFF2-40B4-BE49-F238E27FC236}">
                <a16:creationId xmlns:a16="http://schemas.microsoft.com/office/drawing/2014/main" id="{4CB95D0F-960D-6E4F-B43C-7FA1D0F4FF94}"/>
              </a:ext>
            </a:extLst>
          </p:cNvPr>
          <p:cNvSpPr/>
          <p:nvPr/>
        </p:nvSpPr>
        <p:spPr>
          <a:xfrm>
            <a:off x="314674" y="2722428"/>
            <a:ext cx="2449074" cy="3518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280086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5C9BBFBA-6262-E14A-B172-AE8448C777A8}"/>
              </a:ext>
            </a:extLst>
          </p:cNvPr>
          <p:cNvSpPr/>
          <p:nvPr/>
        </p:nvSpPr>
        <p:spPr>
          <a:xfrm>
            <a:off x="4660642" y="285750"/>
            <a:ext cx="3965825" cy="4572000"/>
          </a:xfrm>
          <a:prstGeom prst="roundRect">
            <a:avLst/>
          </a:prstGeom>
          <a:solidFill>
            <a:srgbClr val="00928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Hello, class. Today I'd like to tell you about</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two energy sources. They are non-renewable sources and renewable sources.</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Non-renewable sources are coal, oil and </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natural gas. We can use these sources to produce energy. They are cheap and easy to use. People use them a lot. But they are very limited and will run out soon. Renewable sources come from the sun, wind or water. When energy comes from the sun, we call it solar energy. Wind energy comes from the wind, and hydro energy comes from water. Renewable sources are available, clean and safe to use. But they are expensive to produce.</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In the future we will rely more on renewable energy sources. They are better for the environment and they will not run out.</a:t>
            </a:r>
          </a:p>
        </p:txBody>
      </p:sp>
      <p:sp>
        <p:nvSpPr>
          <p:cNvPr id="3" name="Rounded Rectangle 2">
            <a:extLst>
              <a:ext uri="{FF2B5EF4-FFF2-40B4-BE49-F238E27FC236}">
                <a16:creationId xmlns:a16="http://schemas.microsoft.com/office/drawing/2014/main" id="{FFEA92A9-E0C3-864B-A20E-5EC45CF4E9B9}"/>
              </a:ext>
            </a:extLst>
          </p:cNvPr>
          <p:cNvSpPr/>
          <p:nvPr/>
        </p:nvSpPr>
        <p:spPr>
          <a:xfrm>
            <a:off x="4660642" y="285750"/>
            <a:ext cx="3965825" cy="4572000"/>
          </a:xfrm>
          <a:prstGeom prst="roundRect">
            <a:avLst/>
          </a:prstGeom>
          <a:solidFill>
            <a:srgbClr val="00928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Hello, class. Today I'd like to tell you about</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two energy sources. They are non-renewable sources and renewable sources.</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Non-renewable sources are coal, oil and </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natural gas. We can use these sources to produce energy. They are cheap and easy to use. People use them a lot. But they are very limited and will run out soon. Renewable sources come from the sun, wind or water. When energy comes from the sun, we call it solar energy. Wind energy comes from the wind, and </a:t>
            </a:r>
            <a:r>
              <a:rPr lang="en-US" sz="1500" b="1" dirty="0">
                <a:ln w="22225">
                  <a:noFill/>
                  <a:prstDash val="solid"/>
                </a:ln>
                <a:solidFill>
                  <a:schemeClr val="tx1"/>
                </a:solidFill>
                <a:highlight>
                  <a:srgbClr val="FFB947"/>
                </a:highlight>
                <a:latin typeface="Calibri" panose="020F0502020204030204" pitchFamily="34" charset="0"/>
                <a:cs typeface="Calibri" panose="020F0502020204030204" pitchFamily="34" charset="0"/>
              </a:rPr>
              <a:t>hydro</a:t>
            </a:r>
            <a:r>
              <a:rPr lang="en-US" sz="1500" b="1" dirty="0">
                <a:ln w="22225">
                  <a:noFill/>
                  <a:prstDash val="solid"/>
                </a:ln>
                <a:solidFill>
                  <a:schemeClr val="tx1"/>
                </a:solidFill>
                <a:latin typeface="Calibri" panose="020F0502020204030204" pitchFamily="34" charset="0"/>
                <a:cs typeface="Calibri" panose="020F0502020204030204" pitchFamily="34" charset="0"/>
              </a:rPr>
              <a:t> </a:t>
            </a:r>
            <a:r>
              <a:rPr lang="en-US" sz="1500" b="1" dirty="0">
                <a:ln w="22225">
                  <a:noFill/>
                  <a:prstDash val="solid"/>
                </a:ln>
                <a:solidFill>
                  <a:schemeClr val="tx1"/>
                </a:solidFill>
                <a:highlight>
                  <a:srgbClr val="FFB947"/>
                </a:highlight>
                <a:latin typeface="Calibri" panose="020F0502020204030204" pitchFamily="34" charset="0"/>
                <a:cs typeface="Calibri" panose="020F0502020204030204" pitchFamily="34" charset="0"/>
              </a:rPr>
              <a:t>energy comes from water</a:t>
            </a:r>
            <a:r>
              <a:rPr lang="en-US" sz="1500" b="1" dirty="0">
                <a:ln w="22225">
                  <a:noFill/>
                  <a:prstDash val="solid"/>
                </a:ln>
                <a:solidFill>
                  <a:schemeClr val="tx1"/>
                </a:solidFill>
                <a:latin typeface="Calibri" panose="020F0502020204030204" pitchFamily="34" charset="0"/>
                <a:cs typeface="Calibri" panose="020F0502020204030204" pitchFamily="34" charset="0"/>
              </a:rPr>
              <a:t>. Renewable sources are available, clean and safe to use. But they are expensive to produce.</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In the future we will rely more on renewable energy sources. They are better for the environment and they will not run out.</a:t>
            </a:r>
          </a:p>
        </p:txBody>
      </p:sp>
      <p:sp>
        <p:nvSpPr>
          <p:cNvPr id="4" name="TextBox 3">
            <a:extLst>
              <a:ext uri="{FF2B5EF4-FFF2-40B4-BE49-F238E27FC236}">
                <a16:creationId xmlns:a16="http://schemas.microsoft.com/office/drawing/2014/main" id="{DAA31F70-E6C0-F54E-86EC-859CE3A83EAC}"/>
              </a:ext>
            </a:extLst>
          </p:cNvPr>
          <p:cNvSpPr txBox="1"/>
          <p:nvPr/>
        </p:nvSpPr>
        <p:spPr>
          <a:xfrm>
            <a:off x="154113" y="154112"/>
            <a:ext cx="4506529" cy="784830"/>
          </a:xfrm>
          <a:prstGeom prst="rect">
            <a:avLst/>
          </a:prstGeom>
          <a:noFill/>
          <a:ln>
            <a:noFill/>
          </a:ln>
        </p:spPr>
        <p:txBody>
          <a:bodyPr wrap="square">
            <a:spAutoFit/>
          </a:bodyPr>
          <a:lstStyle/>
          <a:p>
            <a:pPr>
              <a:lnSpc>
                <a:spcPts val="1800"/>
              </a:lnSpc>
              <a:buClr>
                <a:schemeClr val="dk1"/>
              </a:buClr>
              <a:buSzPts val="2800"/>
            </a:pPr>
            <a:r>
              <a:rPr lang="en-US" sz="1800" dirty="0">
                <a:ln>
                  <a:solidFill>
                    <a:schemeClr val="bg1"/>
                  </a:solidFill>
                </a:ln>
                <a:solidFill>
                  <a:schemeClr val="tx1"/>
                </a:solidFill>
                <a:latin typeface="Fredoka One"/>
                <a:sym typeface="Encode Sans"/>
              </a:rPr>
              <a:t>E</a:t>
            </a:r>
            <a:r>
              <a:rPr lang="en-VN" sz="1800" dirty="0">
                <a:ln>
                  <a:solidFill>
                    <a:schemeClr val="bg1"/>
                  </a:solidFill>
                </a:ln>
                <a:solidFill>
                  <a:schemeClr val="tx1"/>
                </a:solidFill>
                <a:latin typeface="Fredoka One"/>
                <a:sym typeface="Encode Sans"/>
              </a:rPr>
              <a:t>x 2. (p110). Read the text and choose the best option (A, B, or C) to complete the sentences. </a:t>
            </a:r>
          </a:p>
        </p:txBody>
      </p:sp>
      <p:sp>
        <p:nvSpPr>
          <p:cNvPr id="6" name="TextBox 5">
            <a:extLst>
              <a:ext uri="{FF2B5EF4-FFF2-40B4-BE49-F238E27FC236}">
                <a16:creationId xmlns:a16="http://schemas.microsoft.com/office/drawing/2014/main" id="{FF0DB8E9-8CFE-B24E-A26F-A00021BE267B}"/>
              </a:ext>
            </a:extLst>
          </p:cNvPr>
          <p:cNvSpPr txBox="1"/>
          <p:nvPr/>
        </p:nvSpPr>
        <p:spPr>
          <a:xfrm>
            <a:off x="314674" y="1644926"/>
            <a:ext cx="3965825" cy="2968505"/>
          </a:xfrm>
          <a:prstGeom prst="rect">
            <a:avLst/>
          </a:prstGeom>
          <a:noFill/>
        </p:spPr>
        <p:txBody>
          <a:bodyPr wrap="square">
            <a:spAutoFit/>
          </a:bodyPr>
          <a:lstStyle/>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3. When energy comes from water, we call it_________.</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A. wind energy </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B. solar energy</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C. hydro energy </a:t>
            </a:r>
          </a:p>
          <a:p>
            <a:pPr algn="just">
              <a:lnSpc>
                <a:spcPct val="150000"/>
              </a:lnSpc>
              <a:spcBef>
                <a:spcPts val="300"/>
              </a:spcBef>
            </a:pPr>
            <a:endParaRPr lang="en-US" sz="2000" dirty="0">
              <a:ln w="22225">
                <a:noFill/>
                <a:prstDash val="solid"/>
              </a:ln>
              <a:solidFill>
                <a:schemeClr val="tx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E6276FA8-D198-4042-AA38-ABF010F521A0}"/>
              </a:ext>
            </a:extLst>
          </p:cNvPr>
          <p:cNvSpPr txBox="1"/>
          <p:nvPr/>
        </p:nvSpPr>
        <p:spPr>
          <a:xfrm>
            <a:off x="314673" y="1644926"/>
            <a:ext cx="3965825" cy="2968505"/>
          </a:xfrm>
          <a:prstGeom prst="rect">
            <a:avLst/>
          </a:prstGeom>
          <a:noFill/>
        </p:spPr>
        <p:txBody>
          <a:bodyPr wrap="square">
            <a:spAutoFit/>
          </a:bodyPr>
          <a:lstStyle/>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3. When </a:t>
            </a:r>
            <a:r>
              <a:rPr lang="en-US" sz="2000" dirty="0">
                <a:ln w="22225">
                  <a:noFill/>
                  <a:prstDash val="solid"/>
                </a:ln>
                <a:solidFill>
                  <a:schemeClr val="tx1"/>
                </a:solidFill>
                <a:highlight>
                  <a:srgbClr val="FFB947"/>
                </a:highlight>
                <a:latin typeface="Calibri" panose="020F0502020204030204" pitchFamily="34" charset="0"/>
                <a:cs typeface="Calibri" panose="020F0502020204030204" pitchFamily="34" charset="0"/>
              </a:rPr>
              <a:t>energy comes from water</a:t>
            </a:r>
            <a:r>
              <a:rPr lang="en-US" sz="2000" dirty="0">
                <a:ln w="22225">
                  <a:noFill/>
                  <a:prstDash val="solid"/>
                </a:ln>
                <a:solidFill>
                  <a:schemeClr val="tx1"/>
                </a:solidFill>
                <a:latin typeface="Calibri" panose="020F0502020204030204" pitchFamily="34" charset="0"/>
                <a:cs typeface="Calibri" panose="020F0502020204030204" pitchFamily="34" charset="0"/>
              </a:rPr>
              <a:t>, we call it_________.</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A. wind energy </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B. solar energy</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C. hydro energy </a:t>
            </a:r>
          </a:p>
          <a:p>
            <a:pPr algn="just">
              <a:lnSpc>
                <a:spcPct val="150000"/>
              </a:lnSpc>
              <a:spcBef>
                <a:spcPts val="300"/>
              </a:spcBef>
            </a:pPr>
            <a:endParaRPr lang="en-US" sz="2000" dirty="0">
              <a:ln w="22225">
                <a:noFill/>
                <a:prstDash val="solid"/>
              </a:ln>
              <a:solidFill>
                <a:schemeClr val="tx1"/>
              </a:solidFill>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4CB95D0F-960D-6E4F-B43C-7FA1D0F4FF94}"/>
              </a:ext>
            </a:extLst>
          </p:cNvPr>
          <p:cNvSpPr/>
          <p:nvPr/>
        </p:nvSpPr>
        <p:spPr>
          <a:xfrm>
            <a:off x="314672" y="3729295"/>
            <a:ext cx="1904546" cy="3518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72230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5C9BBFBA-6262-E14A-B172-AE8448C777A8}"/>
              </a:ext>
            </a:extLst>
          </p:cNvPr>
          <p:cNvSpPr/>
          <p:nvPr/>
        </p:nvSpPr>
        <p:spPr>
          <a:xfrm>
            <a:off x="4660642" y="285750"/>
            <a:ext cx="3965825" cy="4572000"/>
          </a:xfrm>
          <a:prstGeom prst="roundRect">
            <a:avLst/>
          </a:prstGeom>
          <a:solidFill>
            <a:srgbClr val="00928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Hello, class. Today I'd like to tell you about</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two energy sources. They are non-renewable sources and renewable sources.</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Non-renewable sources are coal, oil and </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natural gas. We can use these sources to produce energy. They are cheap and easy to use. People use them a lot. But they are very limited and will run out soon. Renewable sources come from the sun, wind or water. When energy comes from the sun, we call it solar energy. Wind energy comes from the wind, and hydro energy comes from water. Renewable sources are available, clean and safe to use. But they are expensive to produce.</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In the future we will rely more on renewable energy sources. They are better for the environment and they will not run out.</a:t>
            </a:r>
          </a:p>
        </p:txBody>
      </p:sp>
      <p:sp>
        <p:nvSpPr>
          <p:cNvPr id="3" name="Rounded Rectangle 2">
            <a:extLst>
              <a:ext uri="{FF2B5EF4-FFF2-40B4-BE49-F238E27FC236}">
                <a16:creationId xmlns:a16="http://schemas.microsoft.com/office/drawing/2014/main" id="{FFEA92A9-E0C3-864B-A20E-5EC45CF4E9B9}"/>
              </a:ext>
            </a:extLst>
          </p:cNvPr>
          <p:cNvSpPr/>
          <p:nvPr/>
        </p:nvSpPr>
        <p:spPr>
          <a:xfrm>
            <a:off x="4660642" y="285750"/>
            <a:ext cx="3965825" cy="4572000"/>
          </a:xfrm>
          <a:prstGeom prst="roundRect">
            <a:avLst/>
          </a:prstGeom>
          <a:solidFill>
            <a:srgbClr val="00928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Hello, class. Today I'd like to tell you about</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two energy sources. They are non-renewable sources and renewable sources.</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Non-renewable sources are coal, oil and </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natural gas. We can use these sources to produce energy. They are cheap and easy to use. People use them a lot. But they are very limited and will run out soon. Renewable sources come from the sun, wind or water. When energy comes from the sun, we call it solar energy. Wind energy comes from the wind, and hydro energy comes from water. Renewable sources are available, clean and safe to use. But they are expensive to produce.</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In the future we will rely more on </a:t>
            </a:r>
            <a:r>
              <a:rPr lang="en-US" sz="1500" b="1" dirty="0">
                <a:ln w="22225">
                  <a:noFill/>
                  <a:prstDash val="solid"/>
                </a:ln>
                <a:solidFill>
                  <a:schemeClr val="tx1"/>
                </a:solidFill>
                <a:highlight>
                  <a:srgbClr val="FFB947"/>
                </a:highlight>
                <a:latin typeface="Calibri" panose="020F0502020204030204" pitchFamily="34" charset="0"/>
                <a:cs typeface="Calibri" panose="020F0502020204030204" pitchFamily="34" charset="0"/>
              </a:rPr>
              <a:t>renewable energy sources. They are better for the environment</a:t>
            </a:r>
            <a:r>
              <a:rPr lang="en-US" sz="1500" b="1" dirty="0">
                <a:ln w="22225">
                  <a:noFill/>
                  <a:prstDash val="solid"/>
                </a:ln>
                <a:solidFill>
                  <a:schemeClr val="tx1"/>
                </a:solidFill>
                <a:latin typeface="Calibri" panose="020F0502020204030204" pitchFamily="34" charset="0"/>
                <a:cs typeface="Calibri" panose="020F0502020204030204" pitchFamily="34" charset="0"/>
              </a:rPr>
              <a:t> and they will not run out.</a:t>
            </a:r>
          </a:p>
        </p:txBody>
      </p:sp>
      <p:sp>
        <p:nvSpPr>
          <p:cNvPr id="4" name="TextBox 3">
            <a:extLst>
              <a:ext uri="{FF2B5EF4-FFF2-40B4-BE49-F238E27FC236}">
                <a16:creationId xmlns:a16="http://schemas.microsoft.com/office/drawing/2014/main" id="{DAA31F70-E6C0-F54E-86EC-859CE3A83EAC}"/>
              </a:ext>
            </a:extLst>
          </p:cNvPr>
          <p:cNvSpPr txBox="1"/>
          <p:nvPr/>
        </p:nvSpPr>
        <p:spPr>
          <a:xfrm>
            <a:off x="154113" y="154112"/>
            <a:ext cx="4506529" cy="784830"/>
          </a:xfrm>
          <a:prstGeom prst="rect">
            <a:avLst/>
          </a:prstGeom>
          <a:noFill/>
          <a:ln>
            <a:noFill/>
          </a:ln>
        </p:spPr>
        <p:txBody>
          <a:bodyPr wrap="square">
            <a:spAutoFit/>
          </a:bodyPr>
          <a:lstStyle/>
          <a:p>
            <a:pPr>
              <a:lnSpc>
                <a:spcPts val="1800"/>
              </a:lnSpc>
              <a:buClr>
                <a:schemeClr val="dk1"/>
              </a:buClr>
              <a:buSzPts val="2800"/>
            </a:pPr>
            <a:r>
              <a:rPr lang="en-US" sz="1800" dirty="0">
                <a:ln>
                  <a:solidFill>
                    <a:schemeClr val="bg1"/>
                  </a:solidFill>
                </a:ln>
                <a:solidFill>
                  <a:schemeClr val="tx1"/>
                </a:solidFill>
                <a:latin typeface="Fredoka One"/>
                <a:sym typeface="Encode Sans"/>
              </a:rPr>
              <a:t>E</a:t>
            </a:r>
            <a:r>
              <a:rPr lang="en-VN" sz="1800" dirty="0">
                <a:ln>
                  <a:solidFill>
                    <a:schemeClr val="bg1"/>
                  </a:solidFill>
                </a:ln>
                <a:solidFill>
                  <a:schemeClr val="tx1"/>
                </a:solidFill>
                <a:latin typeface="Fredoka One"/>
                <a:sym typeface="Encode Sans"/>
              </a:rPr>
              <a:t>x 2. (p110). Read the text and choose the best option (A, B, or C) to complete the sentences. </a:t>
            </a:r>
          </a:p>
        </p:txBody>
      </p:sp>
      <p:sp>
        <p:nvSpPr>
          <p:cNvPr id="6" name="TextBox 5">
            <a:extLst>
              <a:ext uri="{FF2B5EF4-FFF2-40B4-BE49-F238E27FC236}">
                <a16:creationId xmlns:a16="http://schemas.microsoft.com/office/drawing/2014/main" id="{FF0DB8E9-8CFE-B24E-A26F-A00021BE267B}"/>
              </a:ext>
            </a:extLst>
          </p:cNvPr>
          <p:cNvSpPr txBox="1"/>
          <p:nvPr/>
        </p:nvSpPr>
        <p:spPr>
          <a:xfrm>
            <a:off x="314673" y="1590010"/>
            <a:ext cx="3965825" cy="2968505"/>
          </a:xfrm>
          <a:prstGeom prst="rect">
            <a:avLst/>
          </a:prstGeom>
          <a:noFill/>
        </p:spPr>
        <p:txBody>
          <a:bodyPr wrap="square">
            <a:spAutoFit/>
          </a:bodyPr>
          <a:lstStyle/>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4. Renewable energy sources are better for_______.</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A. the environment </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B. our cars</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C. hydro energy</a:t>
            </a:r>
          </a:p>
          <a:p>
            <a:pPr algn="just">
              <a:lnSpc>
                <a:spcPct val="150000"/>
              </a:lnSpc>
              <a:spcBef>
                <a:spcPts val="300"/>
              </a:spcBef>
            </a:pPr>
            <a:endParaRPr lang="en-US" sz="2000" dirty="0">
              <a:ln w="22225">
                <a:noFill/>
                <a:prstDash val="solid"/>
              </a:ln>
              <a:solidFill>
                <a:schemeClr val="tx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E387EA79-EFC1-0741-9643-B432C020F0B9}"/>
              </a:ext>
            </a:extLst>
          </p:cNvPr>
          <p:cNvSpPr txBox="1"/>
          <p:nvPr/>
        </p:nvSpPr>
        <p:spPr>
          <a:xfrm>
            <a:off x="314672" y="1590010"/>
            <a:ext cx="3965825" cy="2968505"/>
          </a:xfrm>
          <a:prstGeom prst="rect">
            <a:avLst/>
          </a:prstGeom>
          <a:noFill/>
        </p:spPr>
        <p:txBody>
          <a:bodyPr wrap="square">
            <a:spAutoFit/>
          </a:bodyPr>
          <a:lstStyle/>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4. </a:t>
            </a:r>
            <a:r>
              <a:rPr lang="en-US" sz="2000" dirty="0">
                <a:ln w="22225">
                  <a:noFill/>
                  <a:prstDash val="solid"/>
                </a:ln>
                <a:solidFill>
                  <a:schemeClr val="tx1"/>
                </a:solidFill>
                <a:highlight>
                  <a:srgbClr val="FFB947"/>
                </a:highlight>
                <a:latin typeface="Calibri" panose="020F0502020204030204" pitchFamily="34" charset="0"/>
                <a:cs typeface="Calibri" panose="020F0502020204030204" pitchFamily="34" charset="0"/>
              </a:rPr>
              <a:t>Renewable energy sources are better for</a:t>
            </a:r>
            <a:r>
              <a:rPr lang="en-US" sz="2000" dirty="0">
                <a:ln w="22225">
                  <a:noFill/>
                  <a:prstDash val="solid"/>
                </a:ln>
                <a:solidFill>
                  <a:schemeClr val="tx1"/>
                </a:solidFill>
                <a:latin typeface="Calibri" panose="020F0502020204030204" pitchFamily="34" charset="0"/>
                <a:cs typeface="Calibri" panose="020F0502020204030204" pitchFamily="34" charset="0"/>
              </a:rPr>
              <a:t>_______.</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A. the environment </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B. our cars</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C. hydro energy</a:t>
            </a:r>
          </a:p>
          <a:p>
            <a:pPr algn="just">
              <a:lnSpc>
                <a:spcPct val="150000"/>
              </a:lnSpc>
              <a:spcBef>
                <a:spcPts val="300"/>
              </a:spcBef>
            </a:pPr>
            <a:endParaRPr lang="en-US" sz="2000" dirty="0">
              <a:ln w="22225">
                <a:noFill/>
                <a:prstDash val="solid"/>
              </a:ln>
              <a:solidFill>
                <a:schemeClr val="tx1"/>
              </a:solidFill>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4CB95D0F-960D-6E4F-B43C-7FA1D0F4FF94}"/>
              </a:ext>
            </a:extLst>
          </p:cNvPr>
          <p:cNvSpPr/>
          <p:nvPr/>
        </p:nvSpPr>
        <p:spPr>
          <a:xfrm>
            <a:off x="314671" y="2674268"/>
            <a:ext cx="2202495" cy="3518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Tree>
    <p:extLst>
      <p:ext uri="{BB962C8B-B14F-4D97-AF65-F5344CB8AC3E}">
        <p14:creationId xmlns:p14="http://schemas.microsoft.com/office/powerpoint/2010/main" val="393912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2" name="Google Shape;972;p55"/>
          <p:cNvSpPr txBox="1">
            <a:spLocks noGrp="1"/>
          </p:cNvSpPr>
          <p:nvPr>
            <p:ph type="title" idx="4294967295"/>
          </p:nvPr>
        </p:nvSpPr>
        <p:spPr>
          <a:xfrm>
            <a:off x="4572000" y="0"/>
            <a:ext cx="4147899" cy="50006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b="0" dirty="0">
                <a:ln>
                  <a:solidFill>
                    <a:schemeClr val="bg1"/>
                  </a:solidFill>
                </a:ln>
                <a:solidFill>
                  <a:schemeClr val="tx1"/>
                </a:solidFill>
                <a:latin typeface="Fredoka One"/>
                <a:cs typeface="Arial"/>
                <a:sym typeface="Arial"/>
              </a:rPr>
              <a:t>Ex 3. (p 110) Underline the keywords </a:t>
            </a:r>
            <a:endParaRPr dirty="0">
              <a:solidFill>
                <a:schemeClr val="tx1"/>
              </a:solidFill>
            </a:endParaRPr>
          </a:p>
        </p:txBody>
      </p:sp>
      <p:sp>
        <p:nvSpPr>
          <p:cNvPr id="11" name="TextBox 10">
            <a:extLst>
              <a:ext uri="{FF2B5EF4-FFF2-40B4-BE49-F238E27FC236}">
                <a16:creationId xmlns:a16="http://schemas.microsoft.com/office/drawing/2014/main" id="{264BE82F-97B1-9D41-83FB-81B63BDCF6E5}"/>
              </a:ext>
            </a:extLst>
          </p:cNvPr>
          <p:cNvSpPr txBox="1"/>
          <p:nvPr/>
        </p:nvSpPr>
        <p:spPr>
          <a:xfrm>
            <a:off x="4429852" y="746643"/>
            <a:ext cx="4714148" cy="34163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800" dirty="0">
                <a:solidFill>
                  <a:schemeClr val="tx1"/>
                </a:solidFill>
                <a:latin typeface="Calibri" panose="020F0502020204030204" pitchFamily="34" charset="0"/>
                <a:cs typeface="Calibri" panose="020F0502020204030204" pitchFamily="34" charset="0"/>
              </a:rPr>
              <a:t>1. How many energy sources are there? What are they?</a:t>
            </a:r>
          </a:p>
          <a:p>
            <a:endParaRPr lang="en-US" sz="1800" dirty="0">
              <a:solidFill>
                <a:schemeClr val="tx1"/>
              </a:solidFill>
              <a:latin typeface="Calibri" panose="020F0502020204030204" pitchFamily="34" charset="0"/>
              <a:cs typeface="Calibri" panose="020F0502020204030204" pitchFamily="34" charset="0"/>
            </a:endParaRPr>
          </a:p>
          <a:p>
            <a:endParaRPr lang="en-US" sz="1800" dirty="0">
              <a:solidFill>
                <a:schemeClr val="tx1"/>
              </a:solidFill>
              <a:latin typeface="Calibri" panose="020F0502020204030204" pitchFamily="34" charset="0"/>
              <a:cs typeface="Calibri" panose="020F0502020204030204" pitchFamily="34" charset="0"/>
            </a:endParaRPr>
          </a:p>
          <a:p>
            <a:r>
              <a:rPr lang="en-US" sz="1800" dirty="0">
                <a:solidFill>
                  <a:schemeClr val="tx1"/>
                </a:solidFill>
                <a:latin typeface="Calibri" panose="020F0502020204030204" pitchFamily="34" charset="0"/>
                <a:cs typeface="Calibri" panose="020F0502020204030204" pitchFamily="34" charset="0"/>
              </a:rPr>
              <a:t>2. What do non-renewable sources include?</a:t>
            </a:r>
          </a:p>
          <a:p>
            <a:endParaRPr lang="en-US" sz="1800" dirty="0">
              <a:solidFill>
                <a:schemeClr val="tx1"/>
              </a:solidFill>
              <a:latin typeface="Calibri" panose="020F0502020204030204" pitchFamily="34" charset="0"/>
              <a:cs typeface="Calibri" panose="020F0502020204030204" pitchFamily="34" charset="0"/>
            </a:endParaRPr>
          </a:p>
          <a:p>
            <a:endParaRPr lang="en-US" sz="1800" dirty="0">
              <a:solidFill>
                <a:schemeClr val="tx1"/>
              </a:solidFill>
              <a:latin typeface="Calibri" panose="020F0502020204030204" pitchFamily="34" charset="0"/>
              <a:cs typeface="Calibri" panose="020F0502020204030204" pitchFamily="34" charset="0"/>
            </a:endParaRPr>
          </a:p>
          <a:p>
            <a:r>
              <a:rPr lang="en-US" sz="1800" dirty="0">
                <a:solidFill>
                  <a:schemeClr val="tx1"/>
                </a:solidFill>
                <a:latin typeface="Calibri" panose="020F0502020204030204" pitchFamily="34" charset="0"/>
                <a:cs typeface="Calibri" panose="020F0502020204030204" pitchFamily="34" charset="0"/>
              </a:rPr>
              <a:t>3. What are the advantages of renewable energy?</a:t>
            </a:r>
          </a:p>
          <a:p>
            <a:endParaRPr lang="en-US" sz="1800" dirty="0">
              <a:solidFill>
                <a:schemeClr val="tx1"/>
              </a:solidFill>
              <a:latin typeface="Calibri" panose="020F0502020204030204" pitchFamily="34" charset="0"/>
              <a:cs typeface="Calibri" panose="020F0502020204030204" pitchFamily="34" charset="0"/>
            </a:endParaRPr>
          </a:p>
          <a:p>
            <a:endParaRPr lang="en-US" sz="1800" dirty="0">
              <a:solidFill>
                <a:schemeClr val="tx1"/>
              </a:solidFill>
              <a:latin typeface="Calibri" panose="020F0502020204030204" pitchFamily="34" charset="0"/>
              <a:cs typeface="Calibri" panose="020F0502020204030204" pitchFamily="34" charset="0"/>
            </a:endParaRPr>
          </a:p>
          <a:p>
            <a:r>
              <a:rPr lang="en-US" sz="1800" dirty="0">
                <a:solidFill>
                  <a:schemeClr val="tx1"/>
                </a:solidFill>
                <a:latin typeface="Calibri" panose="020F0502020204030204" pitchFamily="34" charset="0"/>
                <a:cs typeface="Calibri" panose="020F0502020204030204" pitchFamily="34" charset="0"/>
              </a:rPr>
              <a:t>4. What will we rely more on in the future?</a:t>
            </a:r>
          </a:p>
        </p:txBody>
      </p:sp>
      <p:sp>
        <p:nvSpPr>
          <p:cNvPr id="19" name="TextBox 18">
            <a:extLst>
              <a:ext uri="{FF2B5EF4-FFF2-40B4-BE49-F238E27FC236}">
                <a16:creationId xmlns:a16="http://schemas.microsoft.com/office/drawing/2014/main" id="{BE1F513D-6DC6-5D45-9FDA-4743CDEC2810}"/>
              </a:ext>
            </a:extLst>
          </p:cNvPr>
          <p:cNvSpPr txBox="1"/>
          <p:nvPr/>
        </p:nvSpPr>
        <p:spPr>
          <a:xfrm>
            <a:off x="130702" y="270580"/>
            <a:ext cx="4147899" cy="458317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ts val="2200"/>
              </a:lnSpc>
            </a:pPr>
            <a:r>
              <a:rPr lang="en-US" b="1" dirty="0">
                <a:ln w="22225">
                  <a:noFill/>
                  <a:prstDash val="solid"/>
                </a:ln>
                <a:solidFill>
                  <a:schemeClr val="tx1"/>
                </a:solidFill>
                <a:latin typeface="Calibri" panose="020F0502020204030204" pitchFamily="34" charset="0"/>
                <a:cs typeface="Calibri" panose="020F0502020204030204" pitchFamily="34" charset="0"/>
              </a:rPr>
              <a:t>Hello, class. Today I'd like to tell you about two energy sources. They are non-renewable sources and renewable sources.</a:t>
            </a:r>
          </a:p>
          <a:p>
            <a:pPr algn="just">
              <a:lnSpc>
                <a:spcPts val="2200"/>
              </a:lnSpc>
            </a:pPr>
            <a:r>
              <a:rPr lang="en-US" b="1" dirty="0">
                <a:ln w="22225">
                  <a:noFill/>
                  <a:prstDash val="solid"/>
                </a:ln>
                <a:solidFill>
                  <a:schemeClr val="tx1"/>
                </a:solidFill>
                <a:latin typeface="Calibri" panose="020F0502020204030204" pitchFamily="34" charset="0"/>
                <a:cs typeface="Calibri" panose="020F0502020204030204" pitchFamily="34" charset="0"/>
              </a:rPr>
              <a:t>Non-renewable sources are coal, oil and natural gas. We can use these sources to produce energy. They are cheap and easy to use. People use them a lot. But they are very limited and will run out soon. </a:t>
            </a:r>
          </a:p>
          <a:p>
            <a:pPr algn="just">
              <a:lnSpc>
                <a:spcPts val="2200"/>
              </a:lnSpc>
            </a:pPr>
            <a:r>
              <a:rPr lang="en-US" b="1" dirty="0">
                <a:ln w="22225">
                  <a:noFill/>
                  <a:prstDash val="solid"/>
                </a:ln>
                <a:solidFill>
                  <a:schemeClr val="tx1"/>
                </a:solidFill>
                <a:latin typeface="Calibri" panose="020F0502020204030204" pitchFamily="34" charset="0"/>
                <a:cs typeface="Calibri" panose="020F0502020204030204" pitchFamily="34" charset="0"/>
              </a:rPr>
              <a:t>Renewable sources come from the sun, wind or water. When energy comes from the sun, we call it solar energy. Wind energy comes from the wind, and hydro energy comes from water. Renewable sources are available, clean and safe to use. But they are expensive to produce.</a:t>
            </a:r>
          </a:p>
          <a:p>
            <a:pPr algn="just">
              <a:lnSpc>
                <a:spcPts val="2200"/>
              </a:lnSpc>
            </a:pPr>
            <a:r>
              <a:rPr lang="en-US" b="1" dirty="0">
                <a:ln w="22225">
                  <a:noFill/>
                  <a:prstDash val="solid"/>
                </a:ln>
                <a:solidFill>
                  <a:schemeClr val="tx1"/>
                </a:solidFill>
                <a:latin typeface="Calibri" panose="020F0502020204030204" pitchFamily="34" charset="0"/>
                <a:cs typeface="Calibri" panose="020F0502020204030204" pitchFamily="34" charset="0"/>
              </a:rPr>
              <a:t>In the future we will rely more on renewable energy sources. They are better for the environment and they will not run out.</a:t>
            </a:r>
          </a:p>
        </p:txBody>
      </p:sp>
      <p:sp>
        <p:nvSpPr>
          <p:cNvPr id="17" name="TextBox 16">
            <a:extLst>
              <a:ext uri="{FF2B5EF4-FFF2-40B4-BE49-F238E27FC236}">
                <a16:creationId xmlns:a16="http://schemas.microsoft.com/office/drawing/2014/main" id="{CD73CCD1-9B2B-0343-A4B6-6D3EACB50E93}"/>
              </a:ext>
            </a:extLst>
          </p:cNvPr>
          <p:cNvSpPr txBox="1"/>
          <p:nvPr/>
        </p:nvSpPr>
        <p:spPr>
          <a:xfrm>
            <a:off x="4429852" y="746643"/>
            <a:ext cx="4714148" cy="34163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800" dirty="0">
                <a:solidFill>
                  <a:schemeClr val="tx1"/>
                </a:solidFill>
                <a:latin typeface="Calibri" panose="020F0502020204030204" pitchFamily="34" charset="0"/>
                <a:cs typeface="Calibri" panose="020F0502020204030204" pitchFamily="34" charset="0"/>
              </a:rPr>
              <a:t>1. </a:t>
            </a:r>
            <a:r>
              <a:rPr lang="en-US" sz="1800" dirty="0">
                <a:solidFill>
                  <a:schemeClr val="tx1"/>
                </a:solidFill>
                <a:highlight>
                  <a:srgbClr val="FFB947"/>
                </a:highlight>
                <a:latin typeface="Calibri" panose="020F0502020204030204" pitchFamily="34" charset="0"/>
                <a:cs typeface="Calibri" panose="020F0502020204030204" pitchFamily="34" charset="0"/>
              </a:rPr>
              <a:t>How many</a:t>
            </a:r>
            <a:r>
              <a:rPr lang="en-US" sz="1800" dirty="0">
                <a:solidFill>
                  <a:schemeClr val="tx1"/>
                </a:solidFill>
                <a:latin typeface="Calibri" panose="020F0502020204030204" pitchFamily="34" charset="0"/>
                <a:cs typeface="Calibri" panose="020F0502020204030204" pitchFamily="34" charset="0"/>
              </a:rPr>
              <a:t> </a:t>
            </a:r>
            <a:r>
              <a:rPr lang="en-US" sz="1800" dirty="0">
                <a:solidFill>
                  <a:schemeClr val="tx1"/>
                </a:solidFill>
                <a:highlight>
                  <a:srgbClr val="FFB947"/>
                </a:highlight>
                <a:latin typeface="Calibri" panose="020F0502020204030204" pitchFamily="34" charset="0"/>
                <a:cs typeface="Calibri" panose="020F0502020204030204" pitchFamily="34" charset="0"/>
              </a:rPr>
              <a:t>energy sources </a:t>
            </a:r>
            <a:r>
              <a:rPr lang="en-US" sz="1800" dirty="0">
                <a:solidFill>
                  <a:schemeClr val="tx1"/>
                </a:solidFill>
                <a:latin typeface="Calibri" panose="020F0502020204030204" pitchFamily="34" charset="0"/>
                <a:cs typeface="Calibri" panose="020F0502020204030204" pitchFamily="34" charset="0"/>
              </a:rPr>
              <a:t>are there? </a:t>
            </a:r>
            <a:r>
              <a:rPr lang="en-US" sz="1800" dirty="0">
                <a:solidFill>
                  <a:schemeClr val="tx1"/>
                </a:solidFill>
                <a:highlight>
                  <a:srgbClr val="FFB947"/>
                </a:highlight>
                <a:latin typeface="Calibri" panose="020F0502020204030204" pitchFamily="34" charset="0"/>
                <a:cs typeface="Calibri" panose="020F0502020204030204" pitchFamily="34" charset="0"/>
              </a:rPr>
              <a:t>What</a:t>
            </a:r>
            <a:r>
              <a:rPr lang="en-US" sz="1800" dirty="0">
                <a:solidFill>
                  <a:schemeClr val="tx1"/>
                </a:solidFill>
                <a:latin typeface="Calibri" panose="020F0502020204030204" pitchFamily="34" charset="0"/>
                <a:cs typeface="Calibri" panose="020F0502020204030204" pitchFamily="34" charset="0"/>
              </a:rPr>
              <a:t> are they?</a:t>
            </a:r>
          </a:p>
          <a:p>
            <a:endParaRPr lang="en-US" sz="1800" dirty="0">
              <a:solidFill>
                <a:schemeClr val="tx1"/>
              </a:solidFill>
              <a:latin typeface="Calibri" panose="020F0502020204030204" pitchFamily="34" charset="0"/>
              <a:cs typeface="Calibri" panose="020F0502020204030204" pitchFamily="34" charset="0"/>
            </a:endParaRPr>
          </a:p>
          <a:p>
            <a:endParaRPr lang="en-US" sz="1800" dirty="0">
              <a:solidFill>
                <a:schemeClr val="tx1"/>
              </a:solidFill>
              <a:latin typeface="Calibri" panose="020F0502020204030204" pitchFamily="34" charset="0"/>
              <a:cs typeface="Calibri" panose="020F0502020204030204" pitchFamily="34" charset="0"/>
            </a:endParaRPr>
          </a:p>
          <a:p>
            <a:r>
              <a:rPr lang="en-US" sz="1800" dirty="0">
                <a:solidFill>
                  <a:schemeClr val="tx1"/>
                </a:solidFill>
                <a:latin typeface="Calibri" panose="020F0502020204030204" pitchFamily="34" charset="0"/>
                <a:cs typeface="Calibri" panose="020F0502020204030204" pitchFamily="34" charset="0"/>
              </a:rPr>
              <a:t>2. </a:t>
            </a:r>
            <a:r>
              <a:rPr lang="en-US" sz="1800" dirty="0">
                <a:solidFill>
                  <a:schemeClr val="tx1"/>
                </a:solidFill>
                <a:highlight>
                  <a:srgbClr val="FFB947"/>
                </a:highlight>
                <a:latin typeface="Calibri" panose="020F0502020204030204" pitchFamily="34" charset="0"/>
                <a:cs typeface="Calibri" panose="020F0502020204030204" pitchFamily="34" charset="0"/>
              </a:rPr>
              <a:t>What</a:t>
            </a:r>
            <a:r>
              <a:rPr lang="en-US" sz="1800" dirty="0">
                <a:solidFill>
                  <a:schemeClr val="tx1"/>
                </a:solidFill>
                <a:latin typeface="Calibri" panose="020F0502020204030204" pitchFamily="34" charset="0"/>
                <a:cs typeface="Calibri" panose="020F0502020204030204" pitchFamily="34" charset="0"/>
              </a:rPr>
              <a:t> do </a:t>
            </a:r>
            <a:r>
              <a:rPr lang="en-US" sz="1800" dirty="0">
                <a:solidFill>
                  <a:schemeClr val="tx1"/>
                </a:solidFill>
                <a:highlight>
                  <a:srgbClr val="FFB947"/>
                </a:highlight>
                <a:latin typeface="Calibri" panose="020F0502020204030204" pitchFamily="34" charset="0"/>
                <a:cs typeface="Calibri" panose="020F0502020204030204" pitchFamily="34" charset="0"/>
              </a:rPr>
              <a:t>non-renewable sources</a:t>
            </a:r>
            <a:r>
              <a:rPr lang="en-US" sz="1800" dirty="0">
                <a:solidFill>
                  <a:schemeClr val="tx1"/>
                </a:solidFill>
                <a:latin typeface="Calibri" panose="020F0502020204030204" pitchFamily="34" charset="0"/>
                <a:cs typeface="Calibri" panose="020F0502020204030204" pitchFamily="34" charset="0"/>
              </a:rPr>
              <a:t> </a:t>
            </a:r>
            <a:r>
              <a:rPr lang="en-US" sz="1800" dirty="0">
                <a:solidFill>
                  <a:schemeClr val="tx1"/>
                </a:solidFill>
                <a:highlight>
                  <a:srgbClr val="FFB947"/>
                </a:highlight>
                <a:latin typeface="Calibri" panose="020F0502020204030204" pitchFamily="34" charset="0"/>
                <a:cs typeface="Calibri" panose="020F0502020204030204" pitchFamily="34" charset="0"/>
              </a:rPr>
              <a:t>include</a:t>
            </a:r>
            <a:r>
              <a:rPr lang="en-US" sz="1800" dirty="0">
                <a:solidFill>
                  <a:schemeClr val="tx1"/>
                </a:solidFill>
                <a:latin typeface="Calibri" panose="020F0502020204030204" pitchFamily="34" charset="0"/>
                <a:cs typeface="Calibri" panose="020F0502020204030204" pitchFamily="34" charset="0"/>
              </a:rPr>
              <a:t>?</a:t>
            </a:r>
          </a:p>
          <a:p>
            <a:endParaRPr lang="en-US" sz="1800" dirty="0">
              <a:solidFill>
                <a:schemeClr val="tx1"/>
              </a:solidFill>
              <a:latin typeface="Calibri" panose="020F0502020204030204" pitchFamily="34" charset="0"/>
              <a:cs typeface="Calibri" panose="020F0502020204030204" pitchFamily="34" charset="0"/>
            </a:endParaRPr>
          </a:p>
          <a:p>
            <a:endParaRPr lang="en-US" sz="1800" dirty="0">
              <a:solidFill>
                <a:schemeClr val="tx1"/>
              </a:solidFill>
              <a:latin typeface="Calibri" panose="020F0502020204030204" pitchFamily="34" charset="0"/>
              <a:cs typeface="Calibri" panose="020F0502020204030204" pitchFamily="34" charset="0"/>
            </a:endParaRPr>
          </a:p>
          <a:p>
            <a:r>
              <a:rPr lang="en-US" sz="1800" dirty="0">
                <a:solidFill>
                  <a:schemeClr val="tx1"/>
                </a:solidFill>
                <a:latin typeface="Calibri" panose="020F0502020204030204" pitchFamily="34" charset="0"/>
                <a:cs typeface="Calibri" panose="020F0502020204030204" pitchFamily="34" charset="0"/>
              </a:rPr>
              <a:t>3. </a:t>
            </a:r>
            <a:r>
              <a:rPr lang="en-US" sz="1800" dirty="0">
                <a:solidFill>
                  <a:schemeClr val="tx1"/>
                </a:solidFill>
                <a:highlight>
                  <a:srgbClr val="FFB947"/>
                </a:highlight>
                <a:latin typeface="Calibri" panose="020F0502020204030204" pitchFamily="34" charset="0"/>
                <a:cs typeface="Calibri" panose="020F0502020204030204" pitchFamily="34" charset="0"/>
              </a:rPr>
              <a:t>What</a:t>
            </a:r>
            <a:r>
              <a:rPr lang="en-US" sz="1800" dirty="0">
                <a:solidFill>
                  <a:schemeClr val="tx1"/>
                </a:solidFill>
                <a:latin typeface="Calibri" panose="020F0502020204030204" pitchFamily="34" charset="0"/>
                <a:cs typeface="Calibri" panose="020F0502020204030204" pitchFamily="34" charset="0"/>
              </a:rPr>
              <a:t> are the </a:t>
            </a:r>
            <a:r>
              <a:rPr lang="en-US" sz="1800" dirty="0">
                <a:solidFill>
                  <a:schemeClr val="tx1"/>
                </a:solidFill>
                <a:highlight>
                  <a:srgbClr val="FFB947"/>
                </a:highlight>
                <a:latin typeface="Calibri" panose="020F0502020204030204" pitchFamily="34" charset="0"/>
                <a:cs typeface="Calibri" panose="020F0502020204030204" pitchFamily="34" charset="0"/>
              </a:rPr>
              <a:t>advantages</a:t>
            </a:r>
            <a:r>
              <a:rPr lang="en-US" sz="1800" dirty="0">
                <a:solidFill>
                  <a:schemeClr val="tx1"/>
                </a:solidFill>
                <a:latin typeface="Calibri" panose="020F0502020204030204" pitchFamily="34" charset="0"/>
                <a:cs typeface="Calibri" panose="020F0502020204030204" pitchFamily="34" charset="0"/>
              </a:rPr>
              <a:t> of </a:t>
            </a:r>
            <a:r>
              <a:rPr lang="en-US" sz="1800" dirty="0">
                <a:solidFill>
                  <a:schemeClr val="tx1"/>
                </a:solidFill>
                <a:highlight>
                  <a:srgbClr val="FFB947"/>
                </a:highlight>
                <a:latin typeface="Calibri" panose="020F0502020204030204" pitchFamily="34" charset="0"/>
                <a:cs typeface="Calibri" panose="020F0502020204030204" pitchFamily="34" charset="0"/>
              </a:rPr>
              <a:t>renewable energy</a:t>
            </a:r>
            <a:r>
              <a:rPr lang="en-US" sz="1800" dirty="0">
                <a:solidFill>
                  <a:schemeClr val="tx1"/>
                </a:solidFill>
                <a:latin typeface="Calibri" panose="020F0502020204030204" pitchFamily="34" charset="0"/>
                <a:cs typeface="Calibri" panose="020F0502020204030204" pitchFamily="34" charset="0"/>
              </a:rPr>
              <a:t>?</a:t>
            </a:r>
          </a:p>
          <a:p>
            <a:endParaRPr lang="en-US" sz="1800" dirty="0">
              <a:solidFill>
                <a:schemeClr val="tx1"/>
              </a:solidFill>
              <a:latin typeface="Calibri" panose="020F0502020204030204" pitchFamily="34" charset="0"/>
              <a:cs typeface="Calibri" panose="020F0502020204030204" pitchFamily="34" charset="0"/>
            </a:endParaRPr>
          </a:p>
          <a:p>
            <a:endParaRPr lang="en-US" sz="1800" dirty="0">
              <a:solidFill>
                <a:schemeClr val="tx1"/>
              </a:solidFill>
              <a:latin typeface="Calibri" panose="020F0502020204030204" pitchFamily="34" charset="0"/>
              <a:cs typeface="Calibri" panose="020F0502020204030204" pitchFamily="34" charset="0"/>
            </a:endParaRPr>
          </a:p>
          <a:p>
            <a:r>
              <a:rPr lang="en-US" sz="1800" dirty="0">
                <a:solidFill>
                  <a:schemeClr val="tx1"/>
                </a:solidFill>
                <a:latin typeface="Calibri" panose="020F0502020204030204" pitchFamily="34" charset="0"/>
                <a:cs typeface="Calibri" panose="020F0502020204030204" pitchFamily="34" charset="0"/>
              </a:rPr>
              <a:t>4. </a:t>
            </a:r>
            <a:r>
              <a:rPr lang="en-US" sz="1800" dirty="0">
                <a:solidFill>
                  <a:schemeClr val="tx1"/>
                </a:solidFill>
                <a:highlight>
                  <a:srgbClr val="FFB947"/>
                </a:highlight>
                <a:latin typeface="Calibri" panose="020F0502020204030204" pitchFamily="34" charset="0"/>
                <a:cs typeface="Calibri" panose="020F0502020204030204" pitchFamily="34" charset="0"/>
              </a:rPr>
              <a:t>What</a:t>
            </a:r>
            <a:r>
              <a:rPr lang="en-US" sz="1800" dirty="0">
                <a:solidFill>
                  <a:schemeClr val="tx1"/>
                </a:solidFill>
                <a:latin typeface="Calibri" panose="020F0502020204030204" pitchFamily="34" charset="0"/>
                <a:cs typeface="Calibri" panose="020F0502020204030204" pitchFamily="34" charset="0"/>
              </a:rPr>
              <a:t> will we </a:t>
            </a:r>
            <a:r>
              <a:rPr lang="en-US" sz="1800" dirty="0">
                <a:solidFill>
                  <a:schemeClr val="tx1"/>
                </a:solidFill>
                <a:highlight>
                  <a:srgbClr val="FFB947"/>
                </a:highlight>
                <a:latin typeface="Calibri" panose="020F0502020204030204" pitchFamily="34" charset="0"/>
                <a:cs typeface="Calibri" panose="020F0502020204030204" pitchFamily="34" charset="0"/>
              </a:rPr>
              <a:t>rely more on</a:t>
            </a:r>
            <a:r>
              <a:rPr lang="en-US" sz="1800" dirty="0">
                <a:solidFill>
                  <a:schemeClr val="tx1"/>
                </a:solidFill>
                <a:latin typeface="Calibri" panose="020F0502020204030204" pitchFamily="34" charset="0"/>
                <a:cs typeface="Calibri" panose="020F0502020204030204" pitchFamily="34" charset="0"/>
              </a:rPr>
              <a:t> </a:t>
            </a:r>
            <a:r>
              <a:rPr lang="en-US" sz="1800" dirty="0">
                <a:solidFill>
                  <a:schemeClr val="tx1"/>
                </a:solidFill>
                <a:highlight>
                  <a:srgbClr val="FFB947"/>
                </a:highlight>
                <a:latin typeface="Calibri" panose="020F0502020204030204" pitchFamily="34" charset="0"/>
                <a:cs typeface="Calibri" panose="020F0502020204030204" pitchFamily="34" charset="0"/>
              </a:rPr>
              <a:t>in the future</a:t>
            </a:r>
            <a:r>
              <a:rPr lang="en-US" sz="1800"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51198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15" dur="500"/>
                                        <p:tgtEl>
                                          <p:spTgt spid="1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1">
                                            <p:txEl>
                                              <p:pRg st="6" end="6"/>
                                            </p:txEl>
                                          </p:spTgt>
                                        </p:tgtEl>
                                        <p:attrNameLst>
                                          <p:attrName>style.visibility</p:attrName>
                                        </p:attrNameLst>
                                      </p:cBhvr>
                                      <p:to>
                                        <p:strVal val="visible"/>
                                      </p:to>
                                    </p:set>
                                    <p:animEffect transition="in" filter="randombar(horizontal)">
                                      <p:cBhvr>
                                        <p:cTn id="20" dur="500"/>
                                        <p:tgtEl>
                                          <p:spTgt spid="11">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1">
                                            <p:txEl>
                                              <p:pRg st="9" end="9"/>
                                            </p:txEl>
                                          </p:spTgt>
                                        </p:tgtEl>
                                        <p:attrNameLst>
                                          <p:attrName>style.visibility</p:attrName>
                                        </p:attrNameLst>
                                      </p:cBhvr>
                                      <p:to>
                                        <p:strVal val="visible"/>
                                      </p:to>
                                    </p:set>
                                    <p:animEffect transition="in" filter="randombar(horizontal)">
                                      <p:cBhvr>
                                        <p:cTn id="25" dur="500"/>
                                        <p:tgtEl>
                                          <p:spTgt spid="11">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par>
                                <p:cTn id="31" presetID="14" presetClass="entr" presetSubtype="10" fill="hold" nodeType="with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33" dur="500"/>
                                        <p:tgtEl>
                                          <p:spTgt spid="1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38" dur="500"/>
                                        <p:tgtEl>
                                          <p:spTgt spid="17">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7">
                                            <p:txEl>
                                              <p:pRg st="6" end="6"/>
                                            </p:txEl>
                                          </p:spTgt>
                                        </p:tgtEl>
                                        <p:attrNameLst>
                                          <p:attrName>style.visibility</p:attrName>
                                        </p:attrNameLst>
                                      </p:cBhvr>
                                      <p:to>
                                        <p:strVal val="visible"/>
                                      </p:to>
                                    </p:set>
                                    <p:animEffect transition="in" filter="randombar(horizontal)">
                                      <p:cBhvr>
                                        <p:cTn id="43" dur="500"/>
                                        <p:tgtEl>
                                          <p:spTgt spid="17">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7">
                                            <p:txEl>
                                              <p:pRg st="9" end="9"/>
                                            </p:txEl>
                                          </p:spTgt>
                                        </p:tgtEl>
                                        <p:attrNameLst>
                                          <p:attrName>style.visibility</p:attrName>
                                        </p:attrNameLst>
                                      </p:cBhvr>
                                      <p:to>
                                        <p:strVal val="visible"/>
                                      </p:to>
                                    </p:set>
                                    <p:animEffect transition="in" filter="randombar(horizontal)">
                                      <p:cBhvr>
                                        <p:cTn id="48" dur="500"/>
                                        <p:tgtEl>
                                          <p:spTgt spid="1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2" name="Google Shape;972;p55"/>
          <p:cNvSpPr txBox="1">
            <a:spLocks noGrp="1"/>
          </p:cNvSpPr>
          <p:nvPr>
            <p:ph type="title" idx="4294967295"/>
          </p:nvPr>
        </p:nvSpPr>
        <p:spPr>
          <a:xfrm>
            <a:off x="0" y="0"/>
            <a:ext cx="7699375" cy="50006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b="0" dirty="0">
                <a:ln>
                  <a:solidFill>
                    <a:schemeClr val="bg1"/>
                  </a:solidFill>
                </a:ln>
                <a:solidFill>
                  <a:schemeClr val="tx1"/>
                </a:solidFill>
                <a:latin typeface="Fredoka One"/>
                <a:cs typeface="Arial"/>
                <a:sym typeface="Arial"/>
              </a:rPr>
              <a:t>Ex 3. (p 110) Read the text again and answer the questions.</a:t>
            </a:r>
            <a:endParaRPr dirty="0">
              <a:solidFill>
                <a:schemeClr val="tx1"/>
              </a:solidFill>
            </a:endParaRPr>
          </a:p>
        </p:txBody>
      </p:sp>
      <p:sp>
        <p:nvSpPr>
          <p:cNvPr id="5" name="TextBox 4">
            <a:extLst>
              <a:ext uri="{FF2B5EF4-FFF2-40B4-BE49-F238E27FC236}">
                <a16:creationId xmlns:a16="http://schemas.microsoft.com/office/drawing/2014/main" id="{8E06D632-61F1-904B-B896-97A86A042A9A}"/>
              </a:ext>
            </a:extLst>
          </p:cNvPr>
          <p:cNvSpPr txBox="1"/>
          <p:nvPr/>
        </p:nvSpPr>
        <p:spPr>
          <a:xfrm>
            <a:off x="176351" y="414105"/>
            <a:ext cx="4714148" cy="480131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800" dirty="0">
                <a:solidFill>
                  <a:schemeClr val="tx1"/>
                </a:solidFill>
                <a:latin typeface="Calibri" panose="020F0502020204030204" pitchFamily="34" charset="0"/>
                <a:cs typeface="Calibri" panose="020F0502020204030204" pitchFamily="34" charset="0"/>
              </a:rPr>
              <a:t>1. </a:t>
            </a:r>
            <a:r>
              <a:rPr lang="en-US" sz="1800" dirty="0">
                <a:solidFill>
                  <a:schemeClr val="tx1"/>
                </a:solidFill>
                <a:highlight>
                  <a:srgbClr val="FFB947"/>
                </a:highlight>
                <a:latin typeface="Calibri" panose="020F0502020204030204" pitchFamily="34" charset="0"/>
                <a:cs typeface="Calibri" panose="020F0502020204030204" pitchFamily="34" charset="0"/>
              </a:rPr>
              <a:t>How many</a:t>
            </a:r>
            <a:r>
              <a:rPr lang="en-US" sz="1800" dirty="0">
                <a:solidFill>
                  <a:schemeClr val="tx1"/>
                </a:solidFill>
                <a:latin typeface="Calibri" panose="020F0502020204030204" pitchFamily="34" charset="0"/>
                <a:cs typeface="Calibri" panose="020F0502020204030204" pitchFamily="34" charset="0"/>
              </a:rPr>
              <a:t> </a:t>
            </a:r>
            <a:r>
              <a:rPr lang="en-US" sz="1800" dirty="0">
                <a:solidFill>
                  <a:schemeClr val="tx1"/>
                </a:solidFill>
                <a:highlight>
                  <a:srgbClr val="FFB947"/>
                </a:highlight>
                <a:latin typeface="Calibri" panose="020F0502020204030204" pitchFamily="34" charset="0"/>
                <a:cs typeface="Calibri" panose="020F0502020204030204" pitchFamily="34" charset="0"/>
              </a:rPr>
              <a:t>energy sources </a:t>
            </a:r>
            <a:r>
              <a:rPr lang="en-US" sz="1800" dirty="0">
                <a:solidFill>
                  <a:schemeClr val="tx1"/>
                </a:solidFill>
                <a:latin typeface="Calibri" panose="020F0502020204030204" pitchFamily="34" charset="0"/>
                <a:cs typeface="Calibri" panose="020F0502020204030204" pitchFamily="34" charset="0"/>
              </a:rPr>
              <a:t>are there? </a:t>
            </a:r>
            <a:r>
              <a:rPr lang="en-US" sz="1800" dirty="0">
                <a:solidFill>
                  <a:schemeClr val="tx1"/>
                </a:solidFill>
                <a:highlight>
                  <a:srgbClr val="FFB947"/>
                </a:highlight>
                <a:latin typeface="Calibri" panose="020F0502020204030204" pitchFamily="34" charset="0"/>
                <a:cs typeface="Calibri" panose="020F0502020204030204" pitchFamily="34" charset="0"/>
              </a:rPr>
              <a:t>What</a:t>
            </a:r>
            <a:r>
              <a:rPr lang="en-US" sz="1800" dirty="0">
                <a:solidFill>
                  <a:schemeClr val="tx1"/>
                </a:solidFill>
                <a:latin typeface="Calibri" panose="020F0502020204030204" pitchFamily="34" charset="0"/>
                <a:cs typeface="Calibri" panose="020F0502020204030204" pitchFamily="34" charset="0"/>
              </a:rPr>
              <a:t> are they?</a:t>
            </a:r>
          </a:p>
          <a:p>
            <a:r>
              <a:rPr lang="vi-VN" sz="1800" dirty="0">
                <a:solidFill>
                  <a:srgbClr val="285648"/>
                </a:solidFill>
                <a:latin typeface="Calibri" panose="020F0502020204030204" pitchFamily="34" charset="0"/>
                <a:ea typeface="Times New Roman" panose="02020603050405020304" pitchFamily="18" charset="0"/>
                <a:cs typeface="Calibri" panose="020F0502020204030204" pitchFamily="34" charset="0"/>
              </a:rPr>
              <a:t>→ There are two energy sources. They</a:t>
            </a:r>
            <a:r>
              <a:rPr lang="vi-VN" sz="1800" dirty="0">
                <a:solidFill>
                  <a:srgbClr val="285648"/>
                </a:solidFill>
                <a:latin typeface="Calibri" panose="020F0502020204030204" pitchFamily="34" charset="0"/>
                <a:ea typeface="Times New Roman" panose="02020603050405020304" pitchFamily="18" charset="0"/>
                <a:cs typeface="Times New Roman" panose="02020603050405020304" pitchFamily="18" charset="0"/>
              </a:rPr>
              <a:t> </a:t>
            </a:r>
            <a:r>
              <a:rPr lang="vi-VN" sz="1800" dirty="0">
                <a:solidFill>
                  <a:srgbClr val="285648"/>
                </a:solidFill>
                <a:latin typeface="Calibri" panose="020F0502020204030204" pitchFamily="34" charset="0"/>
                <a:ea typeface="Times New Roman" panose="02020603050405020304" pitchFamily="18" charset="0"/>
                <a:cs typeface="Calibri" panose="020F0502020204030204" pitchFamily="34" charset="0"/>
              </a:rPr>
              <a:t>are non-renewable sources and renewable sources.</a:t>
            </a:r>
          </a:p>
          <a:p>
            <a:endParaRPr lang="en-US" sz="1800" dirty="0">
              <a:solidFill>
                <a:srgbClr val="285648"/>
              </a:solidFill>
              <a:latin typeface="Calibri" panose="020F0502020204030204" pitchFamily="34" charset="0"/>
              <a:cs typeface="Calibri" panose="020F0502020204030204" pitchFamily="34" charset="0"/>
            </a:endParaRPr>
          </a:p>
          <a:p>
            <a:r>
              <a:rPr lang="en-US" sz="1800" dirty="0">
                <a:solidFill>
                  <a:schemeClr val="tx1"/>
                </a:solidFill>
                <a:latin typeface="Calibri" panose="020F0502020204030204" pitchFamily="34" charset="0"/>
                <a:cs typeface="Calibri" panose="020F0502020204030204" pitchFamily="34" charset="0"/>
              </a:rPr>
              <a:t>2. </a:t>
            </a:r>
            <a:r>
              <a:rPr lang="en-US" sz="1800" dirty="0">
                <a:solidFill>
                  <a:schemeClr val="tx1"/>
                </a:solidFill>
                <a:highlight>
                  <a:srgbClr val="FFB947"/>
                </a:highlight>
                <a:latin typeface="Calibri" panose="020F0502020204030204" pitchFamily="34" charset="0"/>
                <a:cs typeface="Calibri" panose="020F0502020204030204" pitchFamily="34" charset="0"/>
              </a:rPr>
              <a:t>What</a:t>
            </a:r>
            <a:r>
              <a:rPr lang="en-US" sz="1800" dirty="0">
                <a:solidFill>
                  <a:schemeClr val="tx1"/>
                </a:solidFill>
                <a:latin typeface="Calibri" panose="020F0502020204030204" pitchFamily="34" charset="0"/>
                <a:cs typeface="Calibri" panose="020F0502020204030204" pitchFamily="34" charset="0"/>
              </a:rPr>
              <a:t> do </a:t>
            </a:r>
            <a:r>
              <a:rPr lang="en-US" sz="1800" dirty="0">
                <a:solidFill>
                  <a:schemeClr val="tx1"/>
                </a:solidFill>
                <a:highlight>
                  <a:srgbClr val="FFB947"/>
                </a:highlight>
                <a:latin typeface="Calibri" panose="020F0502020204030204" pitchFamily="34" charset="0"/>
                <a:cs typeface="Calibri" panose="020F0502020204030204" pitchFamily="34" charset="0"/>
              </a:rPr>
              <a:t>non-renewable sources</a:t>
            </a:r>
            <a:r>
              <a:rPr lang="en-US" sz="1800" dirty="0">
                <a:solidFill>
                  <a:schemeClr val="tx1"/>
                </a:solidFill>
                <a:latin typeface="Calibri" panose="020F0502020204030204" pitchFamily="34" charset="0"/>
                <a:cs typeface="Calibri" panose="020F0502020204030204" pitchFamily="34" charset="0"/>
              </a:rPr>
              <a:t> </a:t>
            </a:r>
            <a:r>
              <a:rPr lang="en-US" sz="1800" dirty="0">
                <a:solidFill>
                  <a:schemeClr val="tx1"/>
                </a:solidFill>
                <a:highlight>
                  <a:srgbClr val="FFB947"/>
                </a:highlight>
                <a:latin typeface="Calibri" panose="020F0502020204030204" pitchFamily="34" charset="0"/>
                <a:cs typeface="Calibri" panose="020F0502020204030204" pitchFamily="34" charset="0"/>
              </a:rPr>
              <a:t>include</a:t>
            </a:r>
            <a:r>
              <a:rPr lang="en-US" sz="1800" dirty="0">
                <a:solidFill>
                  <a:schemeClr val="tx1"/>
                </a:solidFill>
                <a:latin typeface="Calibri" panose="020F0502020204030204" pitchFamily="34" charset="0"/>
                <a:cs typeface="Calibri" panose="020F0502020204030204" pitchFamily="34" charset="0"/>
              </a:rPr>
              <a:t>?</a:t>
            </a:r>
          </a:p>
          <a:p>
            <a:r>
              <a:rPr lang="vi-VN" sz="1800" dirty="0">
                <a:solidFill>
                  <a:srgbClr val="285648"/>
                </a:solidFill>
                <a:latin typeface="Calibri" panose="020F0502020204030204" pitchFamily="34" charset="0"/>
                <a:ea typeface="Times New Roman" panose="02020603050405020304" pitchFamily="18" charset="0"/>
                <a:cs typeface="Calibri" panose="020F0502020204030204" pitchFamily="34" charset="0"/>
              </a:rPr>
              <a:t>→ Non-renewable sources are coal, oil and natural gas</a:t>
            </a:r>
          </a:p>
          <a:p>
            <a:endParaRPr lang="vi-VN" sz="1800" dirty="0">
              <a:solidFill>
                <a:srgbClr val="285648"/>
              </a:solidFill>
              <a:latin typeface="Calibri" panose="020F0502020204030204" pitchFamily="34" charset="0"/>
              <a:ea typeface="Times New Roman" panose="02020603050405020304" pitchFamily="18" charset="0"/>
              <a:cs typeface="Calibri" panose="020F0502020204030204" pitchFamily="34" charset="0"/>
            </a:endParaRPr>
          </a:p>
          <a:p>
            <a:r>
              <a:rPr lang="en-US" sz="1800" dirty="0">
                <a:solidFill>
                  <a:schemeClr val="tx1"/>
                </a:solidFill>
                <a:latin typeface="Calibri" panose="020F0502020204030204" pitchFamily="34" charset="0"/>
                <a:cs typeface="Calibri" panose="020F0502020204030204" pitchFamily="34" charset="0"/>
              </a:rPr>
              <a:t>3. </a:t>
            </a:r>
            <a:r>
              <a:rPr lang="en-US" sz="1800" dirty="0">
                <a:solidFill>
                  <a:schemeClr val="tx1"/>
                </a:solidFill>
                <a:highlight>
                  <a:srgbClr val="FFB947"/>
                </a:highlight>
                <a:latin typeface="Calibri" panose="020F0502020204030204" pitchFamily="34" charset="0"/>
                <a:cs typeface="Calibri" panose="020F0502020204030204" pitchFamily="34" charset="0"/>
              </a:rPr>
              <a:t>What</a:t>
            </a:r>
            <a:r>
              <a:rPr lang="en-US" sz="1800" dirty="0">
                <a:solidFill>
                  <a:schemeClr val="tx1"/>
                </a:solidFill>
                <a:latin typeface="Calibri" panose="020F0502020204030204" pitchFamily="34" charset="0"/>
                <a:cs typeface="Calibri" panose="020F0502020204030204" pitchFamily="34" charset="0"/>
              </a:rPr>
              <a:t> are the </a:t>
            </a:r>
            <a:r>
              <a:rPr lang="en-US" sz="1800" dirty="0">
                <a:solidFill>
                  <a:schemeClr val="tx1"/>
                </a:solidFill>
                <a:highlight>
                  <a:srgbClr val="FFB947"/>
                </a:highlight>
                <a:latin typeface="Calibri" panose="020F0502020204030204" pitchFamily="34" charset="0"/>
                <a:cs typeface="Calibri" panose="020F0502020204030204" pitchFamily="34" charset="0"/>
              </a:rPr>
              <a:t>advantages</a:t>
            </a:r>
            <a:r>
              <a:rPr lang="en-US" sz="1800" dirty="0">
                <a:solidFill>
                  <a:schemeClr val="tx1"/>
                </a:solidFill>
                <a:latin typeface="Calibri" panose="020F0502020204030204" pitchFamily="34" charset="0"/>
                <a:cs typeface="Calibri" panose="020F0502020204030204" pitchFamily="34" charset="0"/>
              </a:rPr>
              <a:t> of </a:t>
            </a:r>
            <a:r>
              <a:rPr lang="en-US" sz="1800" dirty="0">
                <a:solidFill>
                  <a:schemeClr val="tx1"/>
                </a:solidFill>
                <a:highlight>
                  <a:srgbClr val="FFB947"/>
                </a:highlight>
                <a:latin typeface="Calibri" panose="020F0502020204030204" pitchFamily="34" charset="0"/>
                <a:cs typeface="Calibri" panose="020F0502020204030204" pitchFamily="34" charset="0"/>
              </a:rPr>
              <a:t>renewable energy</a:t>
            </a:r>
            <a:r>
              <a:rPr lang="en-US" sz="1800" dirty="0">
                <a:solidFill>
                  <a:schemeClr val="tx1"/>
                </a:solidFill>
                <a:latin typeface="Calibri" panose="020F0502020204030204" pitchFamily="34" charset="0"/>
                <a:cs typeface="Calibri" panose="020F0502020204030204" pitchFamily="34" charset="0"/>
              </a:rPr>
              <a:t>?</a:t>
            </a:r>
          </a:p>
          <a:p>
            <a:r>
              <a:rPr lang="vi-VN" sz="1800" dirty="0">
                <a:solidFill>
                  <a:srgbClr val="285648"/>
                </a:solidFill>
                <a:latin typeface="Calibri" panose="020F0502020204030204" pitchFamily="34" charset="0"/>
                <a:ea typeface="Times New Roman" panose="02020603050405020304" pitchFamily="18" charset="0"/>
                <a:cs typeface="Calibri" panose="020F0502020204030204" pitchFamily="34" charset="0"/>
              </a:rPr>
              <a:t>→ Renewable sources are available, clean and safe to use. </a:t>
            </a:r>
          </a:p>
          <a:p>
            <a:endParaRPr lang="en-US" sz="1800" dirty="0">
              <a:solidFill>
                <a:srgbClr val="285648"/>
              </a:solidFill>
              <a:latin typeface="Calibri" panose="020F0502020204030204" pitchFamily="34" charset="0"/>
              <a:ea typeface="Times New Roman" panose="02020603050405020304" pitchFamily="18" charset="0"/>
              <a:cs typeface="Calibri" panose="020F0502020204030204" pitchFamily="34" charset="0"/>
            </a:endParaRPr>
          </a:p>
          <a:p>
            <a:r>
              <a:rPr lang="en-US" sz="1800" dirty="0">
                <a:solidFill>
                  <a:schemeClr val="tx1"/>
                </a:solidFill>
                <a:latin typeface="Calibri" panose="020F0502020204030204" pitchFamily="34" charset="0"/>
                <a:cs typeface="Calibri" panose="020F0502020204030204" pitchFamily="34" charset="0"/>
              </a:rPr>
              <a:t>4. </a:t>
            </a:r>
            <a:r>
              <a:rPr lang="en-US" sz="1800" dirty="0">
                <a:solidFill>
                  <a:schemeClr val="tx1"/>
                </a:solidFill>
                <a:highlight>
                  <a:srgbClr val="FFB947"/>
                </a:highlight>
                <a:latin typeface="Calibri" panose="020F0502020204030204" pitchFamily="34" charset="0"/>
                <a:cs typeface="Calibri" panose="020F0502020204030204" pitchFamily="34" charset="0"/>
              </a:rPr>
              <a:t>What</a:t>
            </a:r>
            <a:r>
              <a:rPr lang="en-US" sz="1800" dirty="0">
                <a:solidFill>
                  <a:schemeClr val="tx1"/>
                </a:solidFill>
                <a:latin typeface="Calibri" panose="020F0502020204030204" pitchFamily="34" charset="0"/>
                <a:cs typeface="Calibri" panose="020F0502020204030204" pitchFamily="34" charset="0"/>
              </a:rPr>
              <a:t> will we </a:t>
            </a:r>
            <a:r>
              <a:rPr lang="en-US" sz="1800" dirty="0">
                <a:solidFill>
                  <a:schemeClr val="tx1"/>
                </a:solidFill>
                <a:highlight>
                  <a:srgbClr val="FFB947"/>
                </a:highlight>
                <a:latin typeface="Calibri" panose="020F0502020204030204" pitchFamily="34" charset="0"/>
                <a:cs typeface="Calibri" panose="020F0502020204030204" pitchFamily="34" charset="0"/>
              </a:rPr>
              <a:t>rely more on</a:t>
            </a:r>
            <a:r>
              <a:rPr lang="en-US" sz="1800" dirty="0">
                <a:solidFill>
                  <a:schemeClr val="tx1"/>
                </a:solidFill>
                <a:latin typeface="Calibri" panose="020F0502020204030204" pitchFamily="34" charset="0"/>
                <a:cs typeface="Calibri" panose="020F0502020204030204" pitchFamily="34" charset="0"/>
              </a:rPr>
              <a:t> </a:t>
            </a:r>
            <a:r>
              <a:rPr lang="en-US" sz="1800" dirty="0">
                <a:solidFill>
                  <a:schemeClr val="tx1"/>
                </a:solidFill>
                <a:highlight>
                  <a:srgbClr val="FFB947"/>
                </a:highlight>
                <a:latin typeface="Calibri" panose="020F0502020204030204" pitchFamily="34" charset="0"/>
                <a:cs typeface="Calibri" panose="020F0502020204030204" pitchFamily="34" charset="0"/>
              </a:rPr>
              <a:t>in the future</a:t>
            </a:r>
            <a:r>
              <a:rPr lang="en-US" sz="1800" dirty="0">
                <a:solidFill>
                  <a:schemeClr val="tx1"/>
                </a:solidFill>
                <a:latin typeface="Calibri" panose="020F0502020204030204" pitchFamily="34" charset="0"/>
                <a:cs typeface="Calibri" panose="020F0502020204030204" pitchFamily="34" charset="0"/>
              </a:rPr>
              <a:t>?</a:t>
            </a:r>
          </a:p>
          <a:p>
            <a:r>
              <a:rPr lang="vi-VN" sz="1800" dirty="0">
                <a:solidFill>
                  <a:srgbClr val="285648"/>
                </a:solidFill>
                <a:latin typeface="Calibri" panose="020F0502020204030204" pitchFamily="34" charset="0"/>
                <a:ea typeface="Times New Roman" panose="02020603050405020304" pitchFamily="18" charset="0"/>
                <a:cs typeface="Calibri" panose="020F0502020204030204" pitchFamily="34" charset="0"/>
              </a:rPr>
              <a:t>→ In the future, we will rely more on renewable energy sources.</a:t>
            </a:r>
            <a:endParaRPr lang="en-US" sz="1800" dirty="0">
              <a:solidFill>
                <a:srgbClr val="285648"/>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Box 5">
            <a:extLst>
              <a:ext uri="{FF2B5EF4-FFF2-40B4-BE49-F238E27FC236}">
                <a16:creationId xmlns:a16="http://schemas.microsoft.com/office/drawing/2014/main" id="{2E3B445B-D122-4E4B-A0AD-D82339C0B15C}"/>
              </a:ext>
            </a:extLst>
          </p:cNvPr>
          <p:cNvSpPr txBox="1"/>
          <p:nvPr/>
        </p:nvSpPr>
        <p:spPr>
          <a:xfrm>
            <a:off x="4955914" y="580638"/>
            <a:ext cx="4147899" cy="915507"/>
          </a:xfrm>
          <a:prstGeom prst="rect">
            <a:avLst/>
          </a:prstGeom>
          <a:ln>
            <a:solidFill>
              <a:srgbClr val="FFB947"/>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ts val="2200"/>
              </a:lnSpc>
            </a:pPr>
            <a:r>
              <a:rPr lang="en-US" b="1" dirty="0">
                <a:ln w="22225">
                  <a:noFill/>
                  <a:prstDash val="solid"/>
                </a:ln>
                <a:solidFill>
                  <a:schemeClr val="tx1"/>
                </a:solidFill>
                <a:latin typeface="Calibri" panose="020F0502020204030204" pitchFamily="34" charset="0"/>
                <a:cs typeface="Calibri" panose="020F0502020204030204" pitchFamily="34" charset="0"/>
              </a:rPr>
              <a:t>Today I'd like to tell you about </a:t>
            </a:r>
            <a:r>
              <a:rPr lang="en-US" b="1" dirty="0">
                <a:ln w="22225">
                  <a:noFill/>
                  <a:prstDash val="solid"/>
                </a:ln>
                <a:solidFill>
                  <a:srgbClr val="FF0000"/>
                </a:solidFill>
                <a:latin typeface="Calibri" panose="020F0502020204030204" pitchFamily="34" charset="0"/>
                <a:cs typeface="Calibri" panose="020F0502020204030204" pitchFamily="34" charset="0"/>
              </a:rPr>
              <a:t>two</a:t>
            </a:r>
            <a:r>
              <a:rPr lang="en-US" b="1" dirty="0">
                <a:ln w="22225">
                  <a:noFill/>
                  <a:prstDash val="solid"/>
                </a:ln>
                <a:solidFill>
                  <a:schemeClr val="tx1"/>
                </a:solidFill>
                <a:latin typeface="Calibri" panose="020F0502020204030204" pitchFamily="34" charset="0"/>
                <a:cs typeface="Calibri" panose="020F0502020204030204" pitchFamily="34" charset="0"/>
              </a:rPr>
              <a:t> </a:t>
            </a:r>
            <a:r>
              <a:rPr lang="en-US" b="1" dirty="0">
                <a:ln w="22225">
                  <a:noFill/>
                  <a:prstDash val="solid"/>
                </a:ln>
                <a:solidFill>
                  <a:schemeClr val="tx1"/>
                </a:solidFill>
                <a:highlight>
                  <a:srgbClr val="FFB947"/>
                </a:highlight>
                <a:latin typeface="Calibri" panose="020F0502020204030204" pitchFamily="34" charset="0"/>
                <a:cs typeface="Calibri" panose="020F0502020204030204" pitchFamily="34" charset="0"/>
              </a:rPr>
              <a:t>energy sources</a:t>
            </a:r>
            <a:r>
              <a:rPr lang="en-US" b="1" dirty="0">
                <a:ln w="22225">
                  <a:noFill/>
                  <a:prstDash val="solid"/>
                </a:ln>
                <a:solidFill>
                  <a:schemeClr val="tx1"/>
                </a:solidFill>
                <a:latin typeface="Calibri" panose="020F0502020204030204" pitchFamily="34" charset="0"/>
                <a:cs typeface="Calibri" panose="020F0502020204030204" pitchFamily="34" charset="0"/>
              </a:rPr>
              <a:t>. They are </a:t>
            </a:r>
            <a:r>
              <a:rPr lang="en-US" b="1" dirty="0">
                <a:ln w="22225">
                  <a:noFill/>
                  <a:prstDash val="solid"/>
                </a:ln>
                <a:solidFill>
                  <a:srgbClr val="FF0000"/>
                </a:solidFill>
                <a:latin typeface="Calibri" panose="020F0502020204030204" pitchFamily="34" charset="0"/>
                <a:cs typeface="Calibri" panose="020F0502020204030204" pitchFamily="34" charset="0"/>
              </a:rPr>
              <a:t>non-renewable sources </a:t>
            </a:r>
            <a:r>
              <a:rPr lang="en-US" b="1" dirty="0">
                <a:ln w="22225">
                  <a:noFill/>
                  <a:prstDash val="solid"/>
                </a:ln>
                <a:solidFill>
                  <a:schemeClr val="tx1"/>
                </a:solidFill>
                <a:latin typeface="Calibri" panose="020F0502020204030204" pitchFamily="34" charset="0"/>
                <a:cs typeface="Calibri" panose="020F0502020204030204" pitchFamily="34" charset="0"/>
              </a:rPr>
              <a:t>and </a:t>
            </a:r>
            <a:r>
              <a:rPr lang="en-US" b="1" dirty="0">
                <a:ln w="22225">
                  <a:noFill/>
                  <a:prstDash val="solid"/>
                </a:ln>
                <a:solidFill>
                  <a:srgbClr val="FF0000"/>
                </a:solidFill>
                <a:latin typeface="Calibri" panose="020F0502020204030204" pitchFamily="34" charset="0"/>
                <a:cs typeface="Calibri" panose="020F0502020204030204" pitchFamily="34" charset="0"/>
              </a:rPr>
              <a:t>renewable sources.</a:t>
            </a:r>
          </a:p>
        </p:txBody>
      </p:sp>
      <p:sp>
        <p:nvSpPr>
          <p:cNvPr id="7" name="TextBox 6">
            <a:extLst>
              <a:ext uri="{FF2B5EF4-FFF2-40B4-BE49-F238E27FC236}">
                <a16:creationId xmlns:a16="http://schemas.microsoft.com/office/drawing/2014/main" id="{20F8A48E-B893-6C41-A25D-906BEE3303F1}"/>
              </a:ext>
            </a:extLst>
          </p:cNvPr>
          <p:cNvSpPr txBox="1"/>
          <p:nvPr/>
        </p:nvSpPr>
        <p:spPr>
          <a:xfrm>
            <a:off x="4955914" y="1960746"/>
            <a:ext cx="4147899" cy="351250"/>
          </a:xfrm>
          <a:prstGeom prst="rect">
            <a:avLst/>
          </a:prstGeom>
          <a:ln>
            <a:solidFill>
              <a:srgbClr val="FFB947"/>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ts val="2200"/>
              </a:lnSpc>
            </a:pPr>
            <a:r>
              <a:rPr lang="en-US" b="1" dirty="0">
                <a:ln w="22225">
                  <a:noFill/>
                  <a:prstDash val="solid"/>
                </a:ln>
                <a:solidFill>
                  <a:schemeClr val="tx1"/>
                </a:solidFill>
                <a:highlight>
                  <a:srgbClr val="FFB947"/>
                </a:highlight>
                <a:latin typeface="Calibri" panose="020F0502020204030204" pitchFamily="34" charset="0"/>
                <a:cs typeface="Calibri" panose="020F0502020204030204" pitchFamily="34" charset="0"/>
              </a:rPr>
              <a:t>Non-renewable sources</a:t>
            </a:r>
            <a:r>
              <a:rPr lang="en-US" b="1" dirty="0">
                <a:ln w="22225">
                  <a:noFill/>
                  <a:prstDash val="solid"/>
                </a:ln>
                <a:solidFill>
                  <a:schemeClr val="tx1"/>
                </a:solidFill>
                <a:latin typeface="Calibri" panose="020F0502020204030204" pitchFamily="34" charset="0"/>
                <a:cs typeface="Calibri" panose="020F0502020204030204" pitchFamily="34" charset="0"/>
              </a:rPr>
              <a:t> are </a:t>
            </a:r>
            <a:r>
              <a:rPr lang="en-US" b="1" dirty="0">
                <a:ln w="22225">
                  <a:noFill/>
                  <a:prstDash val="solid"/>
                </a:ln>
                <a:solidFill>
                  <a:srgbClr val="FF0000"/>
                </a:solidFill>
                <a:latin typeface="Calibri" panose="020F0502020204030204" pitchFamily="34" charset="0"/>
                <a:cs typeface="Calibri" panose="020F0502020204030204" pitchFamily="34" charset="0"/>
              </a:rPr>
              <a:t>coal, oil and natural gas. </a:t>
            </a:r>
          </a:p>
        </p:txBody>
      </p:sp>
      <p:sp>
        <p:nvSpPr>
          <p:cNvPr id="8" name="TextBox 7">
            <a:extLst>
              <a:ext uri="{FF2B5EF4-FFF2-40B4-BE49-F238E27FC236}">
                <a16:creationId xmlns:a16="http://schemas.microsoft.com/office/drawing/2014/main" id="{0C05551C-DF22-6448-A7F3-E2F4962ACA6A}"/>
              </a:ext>
            </a:extLst>
          </p:cNvPr>
          <p:cNvSpPr txBox="1"/>
          <p:nvPr/>
        </p:nvSpPr>
        <p:spPr>
          <a:xfrm>
            <a:off x="4955913" y="2965627"/>
            <a:ext cx="4147899" cy="633379"/>
          </a:xfrm>
          <a:prstGeom prst="rect">
            <a:avLst/>
          </a:prstGeom>
          <a:ln>
            <a:solidFill>
              <a:srgbClr val="FFB947"/>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ts val="2200"/>
              </a:lnSpc>
            </a:pPr>
            <a:r>
              <a:rPr lang="en-US" b="1" dirty="0">
                <a:ln w="22225">
                  <a:noFill/>
                  <a:prstDash val="solid"/>
                </a:ln>
                <a:solidFill>
                  <a:schemeClr val="tx1"/>
                </a:solidFill>
                <a:highlight>
                  <a:srgbClr val="FFB947"/>
                </a:highlight>
                <a:latin typeface="Calibri" panose="020F0502020204030204" pitchFamily="34" charset="0"/>
                <a:cs typeface="Calibri" panose="020F0502020204030204" pitchFamily="34" charset="0"/>
              </a:rPr>
              <a:t>Renewable sources </a:t>
            </a:r>
            <a:r>
              <a:rPr lang="en-US" b="1" dirty="0">
                <a:ln w="22225">
                  <a:noFill/>
                  <a:prstDash val="solid"/>
                </a:ln>
                <a:solidFill>
                  <a:schemeClr val="tx1"/>
                </a:solidFill>
                <a:latin typeface="Calibri" panose="020F0502020204030204" pitchFamily="34" charset="0"/>
                <a:cs typeface="Calibri" panose="020F0502020204030204" pitchFamily="34" charset="0"/>
              </a:rPr>
              <a:t>are </a:t>
            </a:r>
            <a:r>
              <a:rPr lang="en-US" b="1" dirty="0">
                <a:ln w="22225">
                  <a:noFill/>
                  <a:prstDash val="solid"/>
                </a:ln>
                <a:solidFill>
                  <a:srgbClr val="FF0000"/>
                </a:solidFill>
                <a:latin typeface="Calibri" panose="020F0502020204030204" pitchFamily="34" charset="0"/>
                <a:cs typeface="Calibri" panose="020F0502020204030204" pitchFamily="34" charset="0"/>
              </a:rPr>
              <a:t>available, clean and safe to use. </a:t>
            </a:r>
          </a:p>
        </p:txBody>
      </p:sp>
      <p:sp>
        <p:nvSpPr>
          <p:cNvPr id="9" name="TextBox 8">
            <a:extLst>
              <a:ext uri="{FF2B5EF4-FFF2-40B4-BE49-F238E27FC236}">
                <a16:creationId xmlns:a16="http://schemas.microsoft.com/office/drawing/2014/main" id="{0D69B259-51F2-CF45-AE99-607B2C6945CC}"/>
              </a:ext>
            </a:extLst>
          </p:cNvPr>
          <p:cNvSpPr txBox="1"/>
          <p:nvPr/>
        </p:nvSpPr>
        <p:spPr>
          <a:xfrm>
            <a:off x="4955912" y="4238844"/>
            <a:ext cx="4147899" cy="633379"/>
          </a:xfrm>
          <a:prstGeom prst="rect">
            <a:avLst/>
          </a:prstGeom>
          <a:ln>
            <a:solidFill>
              <a:srgbClr val="FFB947"/>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ts val="2200"/>
              </a:lnSpc>
            </a:pPr>
            <a:r>
              <a:rPr lang="en-US" b="1" dirty="0">
                <a:ln w="22225">
                  <a:noFill/>
                  <a:prstDash val="solid"/>
                </a:ln>
                <a:solidFill>
                  <a:schemeClr val="tx1"/>
                </a:solidFill>
                <a:highlight>
                  <a:srgbClr val="FFB947"/>
                </a:highlight>
                <a:latin typeface="Calibri" panose="020F0502020204030204" pitchFamily="34" charset="0"/>
                <a:cs typeface="Calibri" panose="020F0502020204030204" pitchFamily="34" charset="0"/>
              </a:rPr>
              <a:t>In the future </a:t>
            </a:r>
            <a:r>
              <a:rPr lang="en-US" b="1" dirty="0">
                <a:ln w="22225">
                  <a:noFill/>
                  <a:prstDash val="solid"/>
                </a:ln>
                <a:solidFill>
                  <a:schemeClr val="tx1"/>
                </a:solidFill>
                <a:latin typeface="Calibri" panose="020F0502020204030204" pitchFamily="34" charset="0"/>
                <a:cs typeface="Calibri" panose="020F0502020204030204" pitchFamily="34" charset="0"/>
              </a:rPr>
              <a:t>we will </a:t>
            </a:r>
            <a:r>
              <a:rPr lang="en-US" b="1" dirty="0">
                <a:ln w="22225">
                  <a:noFill/>
                  <a:prstDash val="solid"/>
                </a:ln>
                <a:solidFill>
                  <a:schemeClr val="tx1"/>
                </a:solidFill>
                <a:highlight>
                  <a:srgbClr val="FFB947"/>
                </a:highlight>
                <a:latin typeface="Calibri" panose="020F0502020204030204" pitchFamily="34" charset="0"/>
                <a:cs typeface="Calibri" panose="020F0502020204030204" pitchFamily="34" charset="0"/>
              </a:rPr>
              <a:t>rely more on </a:t>
            </a:r>
            <a:r>
              <a:rPr lang="en-US" b="1" dirty="0">
                <a:ln w="22225">
                  <a:noFill/>
                  <a:prstDash val="solid"/>
                </a:ln>
                <a:solidFill>
                  <a:srgbClr val="FF0000"/>
                </a:solidFill>
                <a:latin typeface="Calibri" panose="020F0502020204030204" pitchFamily="34" charset="0"/>
                <a:cs typeface="Calibri" panose="020F0502020204030204" pitchFamily="34" charset="0"/>
              </a:rPr>
              <a:t>renewable energy sources. </a:t>
            </a:r>
          </a:p>
        </p:txBody>
      </p:sp>
    </p:spTree>
    <p:extLst>
      <p:ext uri="{BB962C8B-B14F-4D97-AF65-F5344CB8AC3E}">
        <p14:creationId xmlns:p14="http://schemas.microsoft.com/office/powerpoint/2010/main" val="394511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5" dur="500"/>
                                        <p:tgtEl>
                                          <p:spTgt spid="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randombar(horizontal)">
                                      <p:cBhvr>
                                        <p:cTn id="40" dur="500"/>
                                        <p:tgtEl>
                                          <p:spTgt spid="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randombar(horizontal)">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Effect transition="in" filter="randombar(horizontal)">
                                      <p:cBhvr>
                                        <p:cTn id="50" dur="500"/>
                                        <p:tgtEl>
                                          <p:spTgt spid="5">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Effect transition="in" filter="randombar(horizontal)">
                                      <p:cBhvr>
                                        <p:cTn id="55" dur="500"/>
                                        <p:tgtEl>
                                          <p:spTgt spid="5">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randombar(horizontal)">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5">
                                            <p:txEl>
                                              <p:pRg st="10" end="10"/>
                                            </p:txEl>
                                          </p:spTgt>
                                        </p:tgtEl>
                                        <p:attrNameLst>
                                          <p:attrName>style.visibility</p:attrName>
                                        </p:attrNameLst>
                                      </p:cBhvr>
                                      <p:to>
                                        <p:strVal val="visible"/>
                                      </p:to>
                                    </p:set>
                                    <p:animEffect transition="in" filter="randombar(horizontal)">
                                      <p:cBhvr>
                                        <p:cTn id="65"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pic>
        <p:nvPicPr>
          <p:cNvPr id="963" name="Google Shape;963;p54"/>
          <p:cNvPicPr preferRelativeResize="0"/>
          <p:nvPr/>
        </p:nvPicPr>
        <p:blipFill rotWithShape="1">
          <a:blip r:embed="rId3">
            <a:alphaModFix/>
          </a:blip>
          <a:srcRect l="59339" r="7460"/>
          <a:stretch/>
        </p:blipFill>
        <p:spPr>
          <a:xfrm>
            <a:off x="5141225" y="1664875"/>
            <a:ext cx="1348625" cy="2284901"/>
          </a:xfrm>
          <a:prstGeom prst="rect">
            <a:avLst/>
          </a:prstGeom>
          <a:noFill/>
          <a:ln>
            <a:noFill/>
          </a:ln>
        </p:spPr>
      </p:pic>
      <p:sp>
        <p:nvSpPr>
          <p:cNvPr id="964" name="Google Shape;964;p54"/>
          <p:cNvSpPr/>
          <p:nvPr/>
        </p:nvSpPr>
        <p:spPr>
          <a:xfrm>
            <a:off x="5086638" y="1362813"/>
            <a:ext cx="1461172" cy="2889585"/>
          </a:xfrm>
          <a:custGeom>
            <a:avLst/>
            <a:gdLst/>
            <a:ahLst/>
            <a:cxnLst/>
            <a:rect l="l" t="t" r="r" b="b"/>
            <a:pathLst>
              <a:path w="61960" h="122466" extrusionOk="0">
                <a:moveTo>
                  <a:pt x="52217" y="0"/>
                </a:moveTo>
                <a:lnTo>
                  <a:pt x="9743" y="0"/>
                </a:lnTo>
                <a:lnTo>
                  <a:pt x="9743" y="0"/>
                </a:lnTo>
                <a:lnTo>
                  <a:pt x="8803" y="0"/>
                </a:lnTo>
                <a:lnTo>
                  <a:pt x="7778" y="171"/>
                </a:lnTo>
                <a:lnTo>
                  <a:pt x="6838" y="427"/>
                </a:lnTo>
                <a:lnTo>
                  <a:pt x="5983" y="769"/>
                </a:lnTo>
                <a:lnTo>
                  <a:pt x="5129" y="1111"/>
                </a:lnTo>
                <a:lnTo>
                  <a:pt x="4359" y="1624"/>
                </a:lnTo>
                <a:lnTo>
                  <a:pt x="3590" y="2222"/>
                </a:lnTo>
                <a:lnTo>
                  <a:pt x="2907" y="2820"/>
                </a:lnTo>
                <a:lnTo>
                  <a:pt x="2223" y="3504"/>
                </a:lnTo>
                <a:lnTo>
                  <a:pt x="1710" y="4273"/>
                </a:lnTo>
                <a:lnTo>
                  <a:pt x="1197" y="5042"/>
                </a:lnTo>
                <a:lnTo>
                  <a:pt x="770" y="5897"/>
                </a:lnTo>
                <a:lnTo>
                  <a:pt x="514" y="6837"/>
                </a:lnTo>
                <a:lnTo>
                  <a:pt x="257" y="7777"/>
                </a:lnTo>
                <a:lnTo>
                  <a:pt x="86" y="8717"/>
                </a:lnTo>
                <a:lnTo>
                  <a:pt x="1" y="9743"/>
                </a:lnTo>
                <a:lnTo>
                  <a:pt x="1" y="112723"/>
                </a:lnTo>
                <a:lnTo>
                  <a:pt x="1" y="112723"/>
                </a:lnTo>
                <a:lnTo>
                  <a:pt x="86" y="113748"/>
                </a:lnTo>
                <a:lnTo>
                  <a:pt x="257" y="114688"/>
                </a:lnTo>
                <a:lnTo>
                  <a:pt x="514" y="115629"/>
                </a:lnTo>
                <a:lnTo>
                  <a:pt x="770" y="116569"/>
                </a:lnTo>
                <a:lnTo>
                  <a:pt x="1197" y="117423"/>
                </a:lnTo>
                <a:lnTo>
                  <a:pt x="1710" y="118192"/>
                </a:lnTo>
                <a:lnTo>
                  <a:pt x="2223" y="118962"/>
                </a:lnTo>
                <a:lnTo>
                  <a:pt x="2907" y="119645"/>
                </a:lnTo>
                <a:lnTo>
                  <a:pt x="3590" y="120243"/>
                </a:lnTo>
                <a:lnTo>
                  <a:pt x="4359" y="120842"/>
                </a:lnTo>
                <a:lnTo>
                  <a:pt x="5129" y="121354"/>
                </a:lnTo>
                <a:lnTo>
                  <a:pt x="5983" y="121696"/>
                </a:lnTo>
                <a:lnTo>
                  <a:pt x="6838" y="122038"/>
                </a:lnTo>
                <a:lnTo>
                  <a:pt x="7778" y="122294"/>
                </a:lnTo>
                <a:lnTo>
                  <a:pt x="8803" y="122465"/>
                </a:lnTo>
                <a:lnTo>
                  <a:pt x="9743" y="122465"/>
                </a:lnTo>
                <a:lnTo>
                  <a:pt x="52217" y="122465"/>
                </a:lnTo>
                <a:lnTo>
                  <a:pt x="52217" y="122465"/>
                </a:lnTo>
                <a:lnTo>
                  <a:pt x="53243" y="122465"/>
                </a:lnTo>
                <a:lnTo>
                  <a:pt x="54183" y="122294"/>
                </a:lnTo>
                <a:lnTo>
                  <a:pt x="55123" y="122038"/>
                </a:lnTo>
                <a:lnTo>
                  <a:pt x="55978" y="121696"/>
                </a:lnTo>
                <a:lnTo>
                  <a:pt x="56832" y="121354"/>
                </a:lnTo>
                <a:lnTo>
                  <a:pt x="57687" y="120842"/>
                </a:lnTo>
                <a:lnTo>
                  <a:pt x="58371" y="120243"/>
                </a:lnTo>
                <a:lnTo>
                  <a:pt x="59054" y="119645"/>
                </a:lnTo>
                <a:lnTo>
                  <a:pt x="59738" y="118962"/>
                </a:lnTo>
                <a:lnTo>
                  <a:pt x="60251" y="118192"/>
                </a:lnTo>
                <a:lnTo>
                  <a:pt x="60764" y="117423"/>
                </a:lnTo>
                <a:lnTo>
                  <a:pt x="61191" y="116569"/>
                </a:lnTo>
                <a:lnTo>
                  <a:pt x="61533" y="115629"/>
                </a:lnTo>
                <a:lnTo>
                  <a:pt x="61704" y="114688"/>
                </a:lnTo>
                <a:lnTo>
                  <a:pt x="61875" y="113748"/>
                </a:lnTo>
                <a:lnTo>
                  <a:pt x="61960" y="112723"/>
                </a:lnTo>
                <a:lnTo>
                  <a:pt x="61960" y="9743"/>
                </a:lnTo>
                <a:lnTo>
                  <a:pt x="61960" y="9743"/>
                </a:lnTo>
                <a:lnTo>
                  <a:pt x="61875" y="8717"/>
                </a:lnTo>
                <a:lnTo>
                  <a:pt x="61704" y="7777"/>
                </a:lnTo>
                <a:lnTo>
                  <a:pt x="61533" y="6837"/>
                </a:lnTo>
                <a:lnTo>
                  <a:pt x="61191" y="5897"/>
                </a:lnTo>
                <a:lnTo>
                  <a:pt x="60764" y="5042"/>
                </a:lnTo>
                <a:lnTo>
                  <a:pt x="60251" y="4273"/>
                </a:lnTo>
                <a:lnTo>
                  <a:pt x="59738" y="3504"/>
                </a:lnTo>
                <a:lnTo>
                  <a:pt x="59054" y="2820"/>
                </a:lnTo>
                <a:lnTo>
                  <a:pt x="58371" y="2222"/>
                </a:lnTo>
                <a:lnTo>
                  <a:pt x="57687" y="1624"/>
                </a:lnTo>
                <a:lnTo>
                  <a:pt x="56832" y="1111"/>
                </a:lnTo>
                <a:lnTo>
                  <a:pt x="55978" y="769"/>
                </a:lnTo>
                <a:lnTo>
                  <a:pt x="55123" y="427"/>
                </a:lnTo>
                <a:lnTo>
                  <a:pt x="54183" y="171"/>
                </a:lnTo>
                <a:lnTo>
                  <a:pt x="53243" y="0"/>
                </a:lnTo>
                <a:lnTo>
                  <a:pt x="52217" y="0"/>
                </a:lnTo>
                <a:lnTo>
                  <a:pt x="52217" y="0"/>
                </a:lnTo>
                <a:close/>
                <a:moveTo>
                  <a:pt x="24870" y="5042"/>
                </a:moveTo>
                <a:lnTo>
                  <a:pt x="24870" y="5042"/>
                </a:lnTo>
                <a:lnTo>
                  <a:pt x="24955" y="5042"/>
                </a:lnTo>
                <a:lnTo>
                  <a:pt x="37176" y="5042"/>
                </a:lnTo>
                <a:lnTo>
                  <a:pt x="37176" y="5042"/>
                </a:lnTo>
                <a:lnTo>
                  <a:pt x="37433" y="5042"/>
                </a:lnTo>
                <a:lnTo>
                  <a:pt x="37689" y="5213"/>
                </a:lnTo>
                <a:lnTo>
                  <a:pt x="37860" y="5469"/>
                </a:lnTo>
                <a:lnTo>
                  <a:pt x="37946" y="5811"/>
                </a:lnTo>
                <a:lnTo>
                  <a:pt x="37946" y="5811"/>
                </a:lnTo>
                <a:lnTo>
                  <a:pt x="37860" y="6068"/>
                </a:lnTo>
                <a:lnTo>
                  <a:pt x="37689" y="6324"/>
                </a:lnTo>
                <a:lnTo>
                  <a:pt x="37433" y="6495"/>
                </a:lnTo>
                <a:lnTo>
                  <a:pt x="37091" y="6580"/>
                </a:lnTo>
                <a:lnTo>
                  <a:pt x="37091" y="6580"/>
                </a:lnTo>
                <a:lnTo>
                  <a:pt x="37091" y="6580"/>
                </a:lnTo>
                <a:lnTo>
                  <a:pt x="24870" y="6580"/>
                </a:lnTo>
                <a:lnTo>
                  <a:pt x="24870" y="6580"/>
                </a:lnTo>
                <a:lnTo>
                  <a:pt x="24870" y="6580"/>
                </a:lnTo>
                <a:lnTo>
                  <a:pt x="24528" y="6495"/>
                </a:lnTo>
                <a:lnTo>
                  <a:pt x="24272" y="6324"/>
                </a:lnTo>
                <a:lnTo>
                  <a:pt x="24101" y="6068"/>
                </a:lnTo>
                <a:lnTo>
                  <a:pt x="24101" y="5811"/>
                </a:lnTo>
                <a:lnTo>
                  <a:pt x="24101" y="5811"/>
                </a:lnTo>
                <a:lnTo>
                  <a:pt x="24101" y="5469"/>
                </a:lnTo>
                <a:lnTo>
                  <a:pt x="24272" y="5213"/>
                </a:lnTo>
                <a:lnTo>
                  <a:pt x="24528" y="5042"/>
                </a:lnTo>
                <a:lnTo>
                  <a:pt x="24870" y="5042"/>
                </a:lnTo>
                <a:lnTo>
                  <a:pt x="24870" y="5042"/>
                </a:lnTo>
                <a:close/>
                <a:moveTo>
                  <a:pt x="31023" y="119389"/>
                </a:moveTo>
                <a:lnTo>
                  <a:pt x="31023" y="119389"/>
                </a:lnTo>
                <a:lnTo>
                  <a:pt x="30340" y="119303"/>
                </a:lnTo>
                <a:lnTo>
                  <a:pt x="29741" y="119132"/>
                </a:lnTo>
                <a:lnTo>
                  <a:pt x="29143" y="118791"/>
                </a:lnTo>
                <a:lnTo>
                  <a:pt x="28630" y="118449"/>
                </a:lnTo>
                <a:lnTo>
                  <a:pt x="28288" y="117936"/>
                </a:lnTo>
                <a:lnTo>
                  <a:pt x="27947" y="117338"/>
                </a:lnTo>
                <a:lnTo>
                  <a:pt x="27776" y="116740"/>
                </a:lnTo>
                <a:lnTo>
                  <a:pt x="27690" y="116056"/>
                </a:lnTo>
                <a:lnTo>
                  <a:pt x="27690" y="116056"/>
                </a:lnTo>
                <a:lnTo>
                  <a:pt x="27776" y="115458"/>
                </a:lnTo>
                <a:lnTo>
                  <a:pt x="27947" y="114774"/>
                </a:lnTo>
                <a:lnTo>
                  <a:pt x="28288" y="114261"/>
                </a:lnTo>
                <a:lnTo>
                  <a:pt x="28630" y="113748"/>
                </a:lnTo>
                <a:lnTo>
                  <a:pt x="29143" y="113407"/>
                </a:lnTo>
                <a:lnTo>
                  <a:pt x="29741" y="113065"/>
                </a:lnTo>
                <a:lnTo>
                  <a:pt x="30340" y="112894"/>
                </a:lnTo>
                <a:lnTo>
                  <a:pt x="31023" y="112808"/>
                </a:lnTo>
                <a:lnTo>
                  <a:pt x="31023" y="112808"/>
                </a:lnTo>
                <a:lnTo>
                  <a:pt x="31621" y="112894"/>
                </a:lnTo>
                <a:lnTo>
                  <a:pt x="32305" y="113065"/>
                </a:lnTo>
                <a:lnTo>
                  <a:pt x="32818" y="113407"/>
                </a:lnTo>
                <a:lnTo>
                  <a:pt x="33331" y="113748"/>
                </a:lnTo>
                <a:lnTo>
                  <a:pt x="33758" y="114261"/>
                </a:lnTo>
                <a:lnTo>
                  <a:pt x="34014" y="114774"/>
                </a:lnTo>
                <a:lnTo>
                  <a:pt x="34185" y="115458"/>
                </a:lnTo>
                <a:lnTo>
                  <a:pt x="34271" y="116056"/>
                </a:lnTo>
                <a:lnTo>
                  <a:pt x="34271" y="116056"/>
                </a:lnTo>
                <a:lnTo>
                  <a:pt x="34185" y="116740"/>
                </a:lnTo>
                <a:lnTo>
                  <a:pt x="34014" y="117338"/>
                </a:lnTo>
                <a:lnTo>
                  <a:pt x="33758" y="117936"/>
                </a:lnTo>
                <a:lnTo>
                  <a:pt x="33331" y="118449"/>
                </a:lnTo>
                <a:lnTo>
                  <a:pt x="32818" y="118791"/>
                </a:lnTo>
                <a:lnTo>
                  <a:pt x="32305" y="119132"/>
                </a:lnTo>
                <a:lnTo>
                  <a:pt x="31621" y="119303"/>
                </a:lnTo>
                <a:lnTo>
                  <a:pt x="31023" y="119389"/>
                </a:lnTo>
                <a:lnTo>
                  <a:pt x="31023" y="119389"/>
                </a:lnTo>
                <a:close/>
                <a:moveTo>
                  <a:pt x="59482" y="108877"/>
                </a:moveTo>
                <a:lnTo>
                  <a:pt x="2479" y="108877"/>
                </a:lnTo>
                <a:lnTo>
                  <a:pt x="2479" y="13588"/>
                </a:lnTo>
                <a:lnTo>
                  <a:pt x="59482" y="13588"/>
                </a:lnTo>
                <a:lnTo>
                  <a:pt x="59482" y="1088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66;p39">
            <a:extLst>
              <a:ext uri="{FF2B5EF4-FFF2-40B4-BE49-F238E27FC236}">
                <a16:creationId xmlns:a16="http://schemas.microsoft.com/office/drawing/2014/main" id="{AB62EEB6-4D8D-DA47-89D2-072628BA113E}"/>
              </a:ext>
            </a:extLst>
          </p:cNvPr>
          <p:cNvSpPr txBox="1">
            <a:spLocks/>
          </p:cNvSpPr>
          <p:nvPr/>
        </p:nvSpPr>
        <p:spPr>
          <a:xfrm>
            <a:off x="2748303" y="-204326"/>
            <a:ext cx="6134467" cy="1614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800"/>
              <a:buFont typeface="Encode Sans"/>
              <a:buNone/>
              <a:defRPr sz="2800" b="1" i="0" u="none" strike="noStrike" cap="none">
                <a:solidFill>
                  <a:schemeClr val="dk1"/>
                </a:solidFill>
                <a:latin typeface="Encode Sans"/>
                <a:ea typeface="Encode Sans"/>
                <a:cs typeface="Encode Sans"/>
                <a:sym typeface="Encode Sans"/>
              </a:defRPr>
            </a:lvl1pPr>
            <a:lvl2pPr marR="0" lvl="1"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9pPr>
          </a:lstStyle>
          <a:p>
            <a:pPr algn="ctr"/>
            <a:r>
              <a:rPr lang="en-US" sz="5400" dirty="0">
                <a:solidFill>
                  <a:srgbClr val="02C3B1"/>
                </a:solidFill>
              </a:rPr>
              <a:t>Speaking</a:t>
            </a:r>
          </a:p>
        </p:txBody>
      </p:sp>
      <p:sp>
        <p:nvSpPr>
          <p:cNvPr id="5" name="Google Shape;366;p39">
            <a:extLst>
              <a:ext uri="{FF2B5EF4-FFF2-40B4-BE49-F238E27FC236}">
                <a16:creationId xmlns:a16="http://schemas.microsoft.com/office/drawing/2014/main" id="{56B54FE8-C9D8-924D-97AF-831DD5F449B7}"/>
              </a:ext>
            </a:extLst>
          </p:cNvPr>
          <p:cNvSpPr txBox="1">
            <a:spLocks/>
          </p:cNvSpPr>
          <p:nvPr/>
        </p:nvSpPr>
        <p:spPr>
          <a:xfrm>
            <a:off x="-149216" y="1709845"/>
            <a:ext cx="5177894" cy="112409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800"/>
              <a:buFont typeface="Encode Sans"/>
              <a:buNone/>
              <a:defRPr sz="2800" b="1" i="0" u="none" strike="noStrike" cap="none">
                <a:solidFill>
                  <a:schemeClr val="dk1"/>
                </a:solidFill>
                <a:latin typeface="Encode Sans"/>
                <a:ea typeface="Encode Sans"/>
                <a:cs typeface="Encode Sans"/>
                <a:sym typeface="Encode Sans"/>
              </a:defRPr>
            </a:lvl1pPr>
            <a:lvl2pPr marR="0" lvl="1"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9pPr>
          </a:lstStyle>
          <a:p>
            <a:pPr algn="ctr"/>
            <a:r>
              <a:rPr lang="en-US" sz="2400" dirty="0">
                <a:solidFill>
                  <a:srgbClr val="02C3B1"/>
                </a:solidFill>
              </a:rPr>
              <a:t>What are the advantages of renewable energy sources?  </a:t>
            </a:r>
          </a:p>
        </p:txBody>
      </p:sp>
      <p:sp>
        <p:nvSpPr>
          <p:cNvPr id="7" name="Google Shape;366;p39">
            <a:extLst>
              <a:ext uri="{FF2B5EF4-FFF2-40B4-BE49-F238E27FC236}">
                <a16:creationId xmlns:a16="http://schemas.microsoft.com/office/drawing/2014/main" id="{616B44E1-C7D4-F94A-A42C-F565999C3549}"/>
              </a:ext>
            </a:extLst>
          </p:cNvPr>
          <p:cNvSpPr txBox="1">
            <a:spLocks/>
          </p:cNvSpPr>
          <p:nvPr/>
        </p:nvSpPr>
        <p:spPr>
          <a:xfrm>
            <a:off x="-149216" y="2523590"/>
            <a:ext cx="5177894" cy="112409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800"/>
              <a:buFont typeface="Encode Sans"/>
              <a:buNone/>
              <a:defRPr sz="2800" b="1" i="0" u="none" strike="noStrike" cap="none">
                <a:solidFill>
                  <a:schemeClr val="dk1"/>
                </a:solidFill>
                <a:latin typeface="Encode Sans"/>
                <a:ea typeface="Encode Sans"/>
                <a:cs typeface="Encode Sans"/>
                <a:sym typeface="Encode Sans"/>
              </a:defRPr>
            </a:lvl1pPr>
            <a:lvl2pPr marR="0" lvl="1"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9pPr>
          </a:lstStyle>
          <a:p>
            <a:pPr algn="ctr"/>
            <a:r>
              <a:rPr lang="en-US" sz="2400" dirty="0">
                <a:solidFill>
                  <a:srgbClr val="02C3B1"/>
                </a:solidFill>
              </a:rPr>
              <a:t>Can you add more?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45"/>
          <p:cNvSpPr txBox="1">
            <a:spLocks noGrp="1"/>
          </p:cNvSpPr>
          <p:nvPr>
            <p:ph type="title" idx="4294967295"/>
          </p:nvPr>
        </p:nvSpPr>
        <p:spPr>
          <a:xfrm>
            <a:off x="0" y="125413"/>
            <a:ext cx="8650288" cy="501650"/>
          </a:xfrm>
          <a:prstGeom prst="rect">
            <a:avLst/>
          </a:prstGeom>
        </p:spPr>
        <p:txBody>
          <a:bodyPr spcFirstLastPara="1" wrap="square" lIns="91425" tIns="91425" rIns="91425" bIns="91425" anchor="ctr" anchorCtr="0">
            <a:noAutofit/>
          </a:bodyPr>
          <a:lstStyle/>
          <a:p>
            <a:pPr lvl="0"/>
            <a:r>
              <a:rPr lang="en-US" sz="1800" b="0" dirty="0">
                <a:ln>
                  <a:solidFill>
                    <a:schemeClr val="bg1"/>
                  </a:solidFill>
                </a:ln>
                <a:solidFill>
                  <a:srgbClr val="DFA817"/>
                </a:solidFill>
                <a:latin typeface="Fredoka One"/>
                <a:cs typeface="Arial"/>
              </a:rPr>
              <a:t>Ex 4. (p 110) Work in groups. Discuss and put the following words or phrases in the appropriate columns.</a:t>
            </a:r>
            <a:endParaRPr sz="1800" b="0" dirty="0">
              <a:ln>
                <a:solidFill>
                  <a:schemeClr val="bg1"/>
                </a:solidFill>
              </a:ln>
              <a:solidFill>
                <a:srgbClr val="DFA817"/>
              </a:solidFill>
              <a:latin typeface="Fredoka One"/>
              <a:cs typeface="Arial"/>
            </a:endParaRPr>
          </a:p>
        </p:txBody>
      </p:sp>
      <p:sp>
        <p:nvSpPr>
          <p:cNvPr id="54" name="TextBox 53">
            <a:extLst>
              <a:ext uri="{FF2B5EF4-FFF2-40B4-BE49-F238E27FC236}">
                <a16:creationId xmlns:a16="http://schemas.microsoft.com/office/drawing/2014/main" id="{35DE2F66-26D4-9747-9ED0-479B42E1E7B4}"/>
              </a:ext>
            </a:extLst>
          </p:cNvPr>
          <p:cNvSpPr txBox="1"/>
          <p:nvPr/>
        </p:nvSpPr>
        <p:spPr>
          <a:xfrm>
            <a:off x="710640" y="731318"/>
            <a:ext cx="793029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C3B1">
                    <a:lumMod val="75000"/>
                  </a:srgbClr>
                </a:solidFill>
                <a:effectLst/>
                <a:uLnTx/>
                <a:uFillTx/>
                <a:latin typeface="Encode Sans"/>
                <a:cs typeface="Arial"/>
                <a:sym typeface="Arial"/>
              </a:rPr>
              <a:t>run out                expensive        cheap               limited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C3B1">
                    <a:lumMod val="75000"/>
                  </a:srgbClr>
                </a:solidFill>
                <a:effectLst/>
                <a:uLnTx/>
                <a:uFillTx/>
                <a:latin typeface="Encode Sans"/>
                <a:cs typeface="Arial"/>
                <a:sym typeface="Arial"/>
              </a:rPr>
              <a:t>easy to use         safe to use      available         good for the environment</a:t>
            </a:r>
          </a:p>
        </p:txBody>
      </p:sp>
      <p:grpSp>
        <p:nvGrpSpPr>
          <p:cNvPr id="61" name="Group 2">
            <a:extLst>
              <a:ext uri="{FF2B5EF4-FFF2-40B4-BE49-F238E27FC236}">
                <a16:creationId xmlns:a16="http://schemas.microsoft.com/office/drawing/2014/main" id="{C6FE8EF1-9818-FD41-8AD5-E2653F5F0AA4}"/>
              </a:ext>
            </a:extLst>
          </p:cNvPr>
          <p:cNvGrpSpPr/>
          <p:nvPr/>
        </p:nvGrpSpPr>
        <p:grpSpPr>
          <a:xfrm>
            <a:off x="710640" y="2302558"/>
            <a:ext cx="3608100" cy="2734723"/>
            <a:chOff x="0" y="138540"/>
            <a:chExt cx="5147373" cy="2446074"/>
          </a:xfrm>
          <a:solidFill>
            <a:srgbClr val="FFB947"/>
          </a:solidFill>
        </p:grpSpPr>
        <p:sp>
          <p:nvSpPr>
            <p:cNvPr id="62" name="Freeform 3">
              <a:extLst>
                <a:ext uri="{FF2B5EF4-FFF2-40B4-BE49-F238E27FC236}">
                  <a16:creationId xmlns:a16="http://schemas.microsoft.com/office/drawing/2014/main" id="{9FE86368-3D39-F741-84EA-F71607BB489B}"/>
                </a:ext>
              </a:extLst>
            </p:cNvPr>
            <p:cNvSpPr/>
            <p:nvPr/>
          </p:nvSpPr>
          <p:spPr>
            <a:xfrm>
              <a:off x="0" y="138540"/>
              <a:ext cx="5147373" cy="2446074"/>
            </a:xfrm>
            <a:custGeom>
              <a:avLst/>
              <a:gdLst/>
              <a:ahLst/>
              <a:cxnLst/>
              <a:rect l="l" t="t" r="r" b="b"/>
              <a:pathLst>
                <a:path w="5147373" h="2446074">
                  <a:moveTo>
                    <a:pt x="5022914" y="2446074"/>
                  </a:moveTo>
                  <a:lnTo>
                    <a:pt x="124460" y="2446074"/>
                  </a:lnTo>
                  <a:cubicBezTo>
                    <a:pt x="55880" y="2446074"/>
                    <a:pt x="0" y="2390194"/>
                    <a:pt x="0" y="2321614"/>
                  </a:cubicBezTo>
                  <a:lnTo>
                    <a:pt x="0" y="124460"/>
                  </a:lnTo>
                  <a:cubicBezTo>
                    <a:pt x="0" y="55880"/>
                    <a:pt x="55880" y="0"/>
                    <a:pt x="124460" y="0"/>
                  </a:cubicBezTo>
                  <a:lnTo>
                    <a:pt x="5022914" y="0"/>
                  </a:lnTo>
                  <a:cubicBezTo>
                    <a:pt x="5091493" y="0"/>
                    <a:pt x="5147373" y="55880"/>
                    <a:pt x="5147373" y="124460"/>
                  </a:cubicBezTo>
                  <a:lnTo>
                    <a:pt x="5147373" y="2321614"/>
                  </a:lnTo>
                  <a:cubicBezTo>
                    <a:pt x="5147373" y="2390194"/>
                    <a:pt x="5091493" y="2446074"/>
                    <a:pt x="5022914" y="2446074"/>
                  </a:cubicBezTo>
                  <a:close/>
                </a:path>
              </a:pathLst>
            </a:custGeom>
            <a:grpFill/>
          </p:spPr>
        </p:sp>
      </p:grpSp>
      <p:grpSp>
        <p:nvGrpSpPr>
          <p:cNvPr id="63" name="Group 2">
            <a:extLst>
              <a:ext uri="{FF2B5EF4-FFF2-40B4-BE49-F238E27FC236}">
                <a16:creationId xmlns:a16="http://schemas.microsoft.com/office/drawing/2014/main" id="{450029B1-3EA6-CD40-9118-674FC12CB727}"/>
              </a:ext>
            </a:extLst>
          </p:cNvPr>
          <p:cNvGrpSpPr/>
          <p:nvPr/>
        </p:nvGrpSpPr>
        <p:grpSpPr>
          <a:xfrm>
            <a:off x="4857750" y="2302558"/>
            <a:ext cx="3608100" cy="2734724"/>
            <a:chOff x="0" y="138540"/>
            <a:chExt cx="5147373" cy="2446074"/>
          </a:xfrm>
          <a:solidFill>
            <a:srgbClr val="FFB947"/>
          </a:solidFill>
        </p:grpSpPr>
        <p:sp>
          <p:nvSpPr>
            <p:cNvPr id="64" name="Freeform 3">
              <a:extLst>
                <a:ext uri="{FF2B5EF4-FFF2-40B4-BE49-F238E27FC236}">
                  <a16:creationId xmlns:a16="http://schemas.microsoft.com/office/drawing/2014/main" id="{98573584-3C87-7E40-A7DE-DD76B2B8DDFF}"/>
                </a:ext>
              </a:extLst>
            </p:cNvPr>
            <p:cNvSpPr/>
            <p:nvPr/>
          </p:nvSpPr>
          <p:spPr>
            <a:xfrm>
              <a:off x="0" y="138540"/>
              <a:ext cx="5147373" cy="2446074"/>
            </a:xfrm>
            <a:custGeom>
              <a:avLst/>
              <a:gdLst/>
              <a:ahLst/>
              <a:cxnLst/>
              <a:rect l="l" t="t" r="r" b="b"/>
              <a:pathLst>
                <a:path w="5147373" h="2446074">
                  <a:moveTo>
                    <a:pt x="5022914" y="2446074"/>
                  </a:moveTo>
                  <a:lnTo>
                    <a:pt x="124460" y="2446074"/>
                  </a:lnTo>
                  <a:cubicBezTo>
                    <a:pt x="55880" y="2446074"/>
                    <a:pt x="0" y="2390194"/>
                    <a:pt x="0" y="2321614"/>
                  </a:cubicBezTo>
                  <a:lnTo>
                    <a:pt x="0" y="124460"/>
                  </a:lnTo>
                  <a:cubicBezTo>
                    <a:pt x="0" y="55880"/>
                    <a:pt x="55880" y="0"/>
                    <a:pt x="124460" y="0"/>
                  </a:cubicBezTo>
                  <a:lnTo>
                    <a:pt x="5022914" y="0"/>
                  </a:lnTo>
                  <a:cubicBezTo>
                    <a:pt x="5091493" y="0"/>
                    <a:pt x="5147373" y="55880"/>
                    <a:pt x="5147373" y="124460"/>
                  </a:cubicBezTo>
                  <a:lnTo>
                    <a:pt x="5147373" y="2321614"/>
                  </a:lnTo>
                  <a:cubicBezTo>
                    <a:pt x="5147373" y="2390194"/>
                    <a:pt x="5091493" y="2446074"/>
                    <a:pt x="5022914" y="2446074"/>
                  </a:cubicBezTo>
                  <a:close/>
                </a:path>
              </a:pathLst>
            </a:custGeom>
            <a:grpFill/>
          </p:spPr>
        </p:sp>
      </p:grpSp>
      <p:grpSp>
        <p:nvGrpSpPr>
          <p:cNvPr id="65" name="Group 2" descr="ADVANTAGES&#10;">
            <a:extLst>
              <a:ext uri="{FF2B5EF4-FFF2-40B4-BE49-F238E27FC236}">
                <a16:creationId xmlns:a16="http://schemas.microsoft.com/office/drawing/2014/main" id="{3E5A05D8-C181-B943-AA3F-8CC49B7A0DE9}"/>
              </a:ext>
              <a:ext uri="{C183D7F6-B498-43B3-948B-1728B52AA6E4}">
                <adec:decorative xmlns:adec="http://schemas.microsoft.com/office/drawing/2017/decorative" xmlns="" val="0"/>
              </a:ext>
            </a:extLst>
          </p:cNvPr>
          <p:cNvGrpSpPr/>
          <p:nvPr/>
        </p:nvGrpSpPr>
        <p:grpSpPr>
          <a:xfrm>
            <a:off x="710640" y="1604278"/>
            <a:ext cx="3608099" cy="593637"/>
            <a:chOff x="0" y="138540"/>
            <a:chExt cx="5147373" cy="2446074"/>
          </a:xfrm>
          <a:solidFill>
            <a:srgbClr val="FFB947"/>
          </a:solidFill>
        </p:grpSpPr>
        <p:sp>
          <p:nvSpPr>
            <p:cNvPr id="66" name="Freeform 3">
              <a:extLst>
                <a:ext uri="{FF2B5EF4-FFF2-40B4-BE49-F238E27FC236}">
                  <a16:creationId xmlns:a16="http://schemas.microsoft.com/office/drawing/2014/main" id="{2D2712B7-1642-504D-93F2-589E8571F686}"/>
                </a:ext>
              </a:extLst>
            </p:cNvPr>
            <p:cNvSpPr/>
            <p:nvPr/>
          </p:nvSpPr>
          <p:spPr>
            <a:xfrm>
              <a:off x="0" y="138540"/>
              <a:ext cx="5147373" cy="2446074"/>
            </a:xfrm>
            <a:custGeom>
              <a:avLst/>
              <a:gdLst/>
              <a:ahLst/>
              <a:cxnLst/>
              <a:rect l="l" t="t" r="r" b="b"/>
              <a:pathLst>
                <a:path w="5147373" h="2446074">
                  <a:moveTo>
                    <a:pt x="5022914" y="2446074"/>
                  </a:moveTo>
                  <a:lnTo>
                    <a:pt x="124460" y="2446074"/>
                  </a:lnTo>
                  <a:cubicBezTo>
                    <a:pt x="55880" y="2446074"/>
                    <a:pt x="0" y="2390194"/>
                    <a:pt x="0" y="2321614"/>
                  </a:cubicBezTo>
                  <a:lnTo>
                    <a:pt x="0" y="124460"/>
                  </a:lnTo>
                  <a:cubicBezTo>
                    <a:pt x="0" y="55880"/>
                    <a:pt x="55880" y="0"/>
                    <a:pt x="124460" y="0"/>
                  </a:cubicBezTo>
                  <a:lnTo>
                    <a:pt x="5022914" y="0"/>
                  </a:lnTo>
                  <a:cubicBezTo>
                    <a:pt x="5091493" y="0"/>
                    <a:pt x="5147373" y="55880"/>
                    <a:pt x="5147373" y="124460"/>
                  </a:cubicBezTo>
                  <a:lnTo>
                    <a:pt x="5147373" y="2321614"/>
                  </a:lnTo>
                  <a:cubicBezTo>
                    <a:pt x="5147373" y="2390194"/>
                    <a:pt x="5091493" y="2446074"/>
                    <a:pt x="5022914" y="2446074"/>
                  </a:cubicBezTo>
                  <a:close/>
                </a:path>
              </a:pathLst>
            </a:custGeom>
            <a:grpFill/>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VN" sz="1800" b="1" i="0" u="none" strike="noStrike" kern="0" cap="none" spc="0" normalizeH="0" baseline="0" noProof="0" dirty="0">
                  <a:ln>
                    <a:noFill/>
                  </a:ln>
                  <a:solidFill>
                    <a:srgbClr val="FFFFFF"/>
                  </a:solidFill>
                  <a:effectLst/>
                  <a:uLnTx/>
                  <a:uFillTx/>
                  <a:latin typeface="Encode Sans"/>
                  <a:cs typeface="Arial"/>
                  <a:sym typeface="Arial"/>
                </a:rPr>
                <a:t>ADVANTAGES</a:t>
              </a:r>
            </a:p>
          </p:txBody>
        </p:sp>
      </p:grpSp>
      <p:sp>
        <p:nvSpPr>
          <p:cNvPr id="67" name="Freeform 3">
            <a:extLst>
              <a:ext uri="{FF2B5EF4-FFF2-40B4-BE49-F238E27FC236}">
                <a16:creationId xmlns:a16="http://schemas.microsoft.com/office/drawing/2014/main" id="{D205A764-E13F-F647-A91B-491BAE758AD3}"/>
              </a:ext>
            </a:extLst>
          </p:cNvPr>
          <p:cNvSpPr/>
          <p:nvPr/>
        </p:nvSpPr>
        <p:spPr>
          <a:xfrm>
            <a:off x="4857751" y="1604278"/>
            <a:ext cx="3608099" cy="593637"/>
          </a:xfrm>
          <a:custGeom>
            <a:avLst/>
            <a:gdLst/>
            <a:ahLst/>
            <a:cxnLst/>
            <a:rect l="l" t="t" r="r" b="b"/>
            <a:pathLst>
              <a:path w="5147373" h="2446074">
                <a:moveTo>
                  <a:pt x="5022914" y="2446074"/>
                </a:moveTo>
                <a:lnTo>
                  <a:pt x="124460" y="2446074"/>
                </a:lnTo>
                <a:cubicBezTo>
                  <a:pt x="55880" y="2446074"/>
                  <a:pt x="0" y="2390194"/>
                  <a:pt x="0" y="2321614"/>
                </a:cubicBezTo>
                <a:lnTo>
                  <a:pt x="0" y="124460"/>
                </a:lnTo>
                <a:cubicBezTo>
                  <a:pt x="0" y="55880"/>
                  <a:pt x="55880" y="0"/>
                  <a:pt x="124460" y="0"/>
                </a:cubicBezTo>
                <a:lnTo>
                  <a:pt x="5022914" y="0"/>
                </a:lnTo>
                <a:cubicBezTo>
                  <a:pt x="5091493" y="0"/>
                  <a:pt x="5147373" y="55880"/>
                  <a:pt x="5147373" y="124460"/>
                </a:cubicBezTo>
                <a:lnTo>
                  <a:pt x="5147373" y="2321614"/>
                </a:lnTo>
                <a:cubicBezTo>
                  <a:pt x="5147373" y="2390194"/>
                  <a:pt x="5091493" y="2446074"/>
                  <a:pt x="5022914" y="2446074"/>
                </a:cubicBezTo>
                <a:close/>
              </a:path>
            </a:pathLst>
          </a:custGeom>
          <a:solidFill>
            <a:srgbClr val="FFB947"/>
          </a:solidFill>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VN" sz="1800" b="1" i="0" u="none" strike="noStrike" kern="0" cap="none" spc="0" normalizeH="0" baseline="0" noProof="0" dirty="0">
                <a:ln>
                  <a:noFill/>
                </a:ln>
                <a:solidFill>
                  <a:srgbClr val="FFFFFF"/>
                </a:solidFill>
                <a:effectLst/>
                <a:uLnTx/>
                <a:uFillTx/>
                <a:latin typeface="Encode Sans"/>
                <a:cs typeface="Arial"/>
                <a:sym typeface="Arial"/>
              </a:rPr>
              <a:t>DISADVANTAGES</a:t>
            </a:r>
          </a:p>
        </p:txBody>
      </p:sp>
      <p:pic>
        <p:nvPicPr>
          <p:cNvPr id="4098" name="Picture 2" descr="Like and dislike in cartoon style Royalty Free Vector Image">
            <a:extLst>
              <a:ext uri="{FF2B5EF4-FFF2-40B4-BE49-F238E27FC236}">
                <a16:creationId xmlns:a16="http://schemas.microsoft.com/office/drawing/2014/main" id="{BAA2C360-ED60-1D41-A562-E1439135426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854" b="70683" l="56136" r="95126"/>
                    </a14:imgEffect>
                  </a14:imgLayer>
                </a14:imgProps>
              </a:ext>
              <a:ext uri="{28A0092B-C50C-407E-A947-70E740481C1C}">
                <a14:useLocalDpi xmlns:a14="http://schemas.microsoft.com/office/drawing/2010/main" val="0"/>
              </a:ext>
            </a:extLst>
          </a:blip>
          <a:srcRect l="51263" b="21463"/>
          <a:stretch/>
        </p:blipFill>
        <p:spPr bwMode="auto">
          <a:xfrm>
            <a:off x="7906634" y="1373644"/>
            <a:ext cx="729205" cy="9329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ike and dislike in cartoon style Royalty Free Vector Image">
            <a:extLst>
              <a:ext uri="{FF2B5EF4-FFF2-40B4-BE49-F238E27FC236}">
                <a16:creationId xmlns:a16="http://schemas.microsoft.com/office/drawing/2014/main" id="{B3BA3997-636A-5A4A-AA70-F0FA4CACB24C}"/>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8353" b="71817" l="11355" r="45373"/>
                    </a14:imgEffect>
                  </a14:imgLayer>
                </a14:imgProps>
              </a:ext>
              <a:ext uri="{28A0092B-C50C-407E-A947-70E740481C1C}">
                <a14:useLocalDpi xmlns:a14="http://schemas.microsoft.com/office/drawing/2010/main" val="0"/>
              </a:ext>
            </a:extLst>
          </a:blip>
          <a:srcRect l="7103" t="11670" r="50375" b="21500"/>
          <a:stretch/>
        </p:blipFill>
        <p:spPr bwMode="auto">
          <a:xfrm>
            <a:off x="604954" y="1325178"/>
            <a:ext cx="825339" cy="102985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1CB1A1A-CE69-1744-A5C6-F19699458FBE}"/>
              </a:ext>
            </a:extLst>
          </p:cNvPr>
          <p:cNvSpPr txBox="1"/>
          <p:nvPr/>
        </p:nvSpPr>
        <p:spPr>
          <a:xfrm>
            <a:off x="6108569" y="2571750"/>
            <a:ext cx="186650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9285"/>
                </a:solidFill>
                <a:effectLst/>
                <a:uLnTx/>
                <a:uFillTx/>
                <a:latin typeface="Encode Sans"/>
                <a:cs typeface="Arial"/>
                <a:sym typeface="Arial"/>
              </a:rPr>
              <a:t>run out              </a:t>
            </a:r>
            <a:endParaRPr kumimoji="0" lang="en-VN" sz="1800" b="0" i="0" u="none" strike="noStrike" kern="0" cap="none" spc="0" normalizeH="0" baseline="0" noProof="0" dirty="0">
              <a:ln>
                <a:noFill/>
              </a:ln>
              <a:solidFill>
                <a:srgbClr val="009285"/>
              </a:solidFill>
              <a:effectLst/>
              <a:uLnTx/>
              <a:uFillTx/>
              <a:latin typeface="Arial"/>
              <a:cs typeface="Arial"/>
              <a:sym typeface="Arial"/>
            </a:endParaRPr>
          </a:p>
        </p:txBody>
      </p:sp>
      <p:sp>
        <p:nvSpPr>
          <p:cNvPr id="17" name="TextBox 16">
            <a:extLst>
              <a:ext uri="{FF2B5EF4-FFF2-40B4-BE49-F238E27FC236}">
                <a16:creationId xmlns:a16="http://schemas.microsoft.com/office/drawing/2014/main" id="{C234943B-A62E-E640-89DF-04F3FD9E87C0}"/>
              </a:ext>
            </a:extLst>
          </p:cNvPr>
          <p:cNvSpPr txBox="1"/>
          <p:nvPr/>
        </p:nvSpPr>
        <p:spPr>
          <a:xfrm>
            <a:off x="1017623" y="3425028"/>
            <a:ext cx="316315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9285"/>
                </a:solidFill>
                <a:effectLst/>
                <a:uLnTx/>
                <a:uFillTx/>
                <a:latin typeface="Encode Sans"/>
                <a:cs typeface="Arial"/>
                <a:sym typeface="Arial"/>
              </a:rPr>
              <a:t>easy to use      </a:t>
            </a:r>
            <a:endParaRPr kumimoji="0" lang="en-VN" sz="1800" b="0" i="0" u="none" strike="noStrike" kern="0" cap="none" spc="0" normalizeH="0" baseline="0" noProof="0" dirty="0">
              <a:ln>
                <a:noFill/>
              </a:ln>
              <a:solidFill>
                <a:srgbClr val="009285"/>
              </a:solidFill>
              <a:effectLst/>
              <a:uLnTx/>
              <a:uFillTx/>
              <a:latin typeface="Arial"/>
              <a:cs typeface="Arial"/>
              <a:sym typeface="Arial"/>
            </a:endParaRPr>
          </a:p>
        </p:txBody>
      </p:sp>
      <p:sp>
        <p:nvSpPr>
          <p:cNvPr id="19" name="TextBox 18">
            <a:extLst>
              <a:ext uri="{FF2B5EF4-FFF2-40B4-BE49-F238E27FC236}">
                <a16:creationId xmlns:a16="http://schemas.microsoft.com/office/drawing/2014/main" id="{77D7B3FE-2752-224F-B18E-4FA42317EF6E}"/>
              </a:ext>
            </a:extLst>
          </p:cNvPr>
          <p:cNvSpPr txBox="1"/>
          <p:nvPr/>
        </p:nvSpPr>
        <p:spPr>
          <a:xfrm>
            <a:off x="6108569" y="2984170"/>
            <a:ext cx="186650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9285"/>
                </a:solidFill>
                <a:effectLst/>
                <a:uLnTx/>
                <a:uFillTx/>
                <a:latin typeface="Encode Sans"/>
                <a:cs typeface="Arial"/>
                <a:sym typeface="Arial"/>
              </a:rPr>
              <a:t>expensive</a:t>
            </a:r>
            <a:endParaRPr kumimoji="0" lang="en-VN" sz="1800" b="0" i="0" u="none" strike="noStrike" kern="0" cap="none" spc="0" normalizeH="0" baseline="0" noProof="0" dirty="0">
              <a:ln>
                <a:noFill/>
              </a:ln>
              <a:solidFill>
                <a:srgbClr val="009285"/>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F0040C81-859E-2548-99D3-67E76723B410}"/>
              </a:ext>
            </a:extLst>
          </p:cNvPr>
          <p:cNvSpPr txBox="1"/>
          <p:nvPr/>
        </p:nvSpPr>
        <p:spPr>
          <a:xfrm>
            <a:off x="825824" y="3876487"/>
            <a:ext cx="316315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9285"/>
                </a:solidFill>
                <a:effectLst/>
                <a:uLnTx/>
                <a:uFillTx/>
                <a:latin typeface="Encode Sans"/>
                <a:cs typeface="Arial"/>
                <a:sym typeface="Arial"/>
              </a:rPr>
              <a:t>safe to use </a:t>
            </a:r>
            <a:endParaRPr kumimoji="0" lang="en-VN" sz="1800" b="0" i="0" u="none" strike="noStrike" kern="0" cap="none" spc="0" normalizeH="0" baseline="0" noProof="0" dirty="0">
              <a:ln>
                <a:noFill/>
              </a:ln>
              <a:solidFill>
                <a:srgbClr val="009285"/>
              </a:solidFill>
              <a:effectLst/>
              <a:uLnTx/>
              <a:uFillTx/>
              <a:latin typeface="Arial"/>
              <a:cs typeface="Arial"/>
              <a:sym typeface="Arial"/>
            </a:endParaRPr>
          </a:p>
        </p:txBody>
      </p:sp>
      <p:sp>
        <p:nvSpPr>
          <p:cNvPr id="23" name="TextBox 22">
            <a:extLst>
              <a:ext uri="{FF2B5EF4-FFF2-40B4-BE49-F238E27FC236}">
                <a16:creationId xmlns:a16="http://schemas.microsoft.com/office/drawing/2014/main" id="{7889A726-55B5-D843-B850-DF8283D37E10}"/>
              </a:ext>
            </a:extLst>
          </p:cNvPr>
          <p:cNvSpPr txBox="1"/>
          <p:nvPr/>
        </p:nvSpPr>
        <p:spPr>
          <a:xfrm>
            <a:off x="825824" y="2526886"/>
            <a:ext cx="316315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9285"/>
                </a:solidFill>
                <a:effectLst/>
                <a:uLnTx/>
                <a:uFillTx/>
                <a:latin typeface="Encode Sans"/>
                <a:cs typeface="Arial"/>
                <a:sym typeface="Arial"/>
              </a:rPr>
              <a:t>cheap</a:t>
            </a:r>
            <a:endParaRPr kumimoji="0" lang="en-VN" sz="1800" b="0" i="0" u="none" strike="noStrike" kern="0" cap="none" spc="0" normalizeH="0" baseline="0" noProof="0" dirty="0">
              <a:ln>
                <a:noFill/>
              </a:ln>
              <a:solidFill>
                <a:srgbClr val="009285"/>
              </a:solidFill>
              <a:effectLst/>
              <a:uLnTx/>
              <a:uFillTx/>
              <a:latin typeface="Arial"/>
              <a:cs typeface="Arial"/>
              <a:sym typeface="Arial"/>
            </a:endParaRPr>
          </a:p>
        </p:txBody>
      </p:sp>
      <p:sp>
        <p:nvSpPr>
          <p:cNvPr id="25" name="TextBox 24">
            <a:extLst>
              <a:ext uri="{FF2B5EF4-FFF2-40B4-BE49-F238E27FC236}">
                <a16:creationId xmlns:a16="http://schemas.microsoft.com/office/drawing/2014/main" id="{F0A184FA-6167-C441-B3B0-E51D78A2C3A7}"/>
              </a:ext>
            </a:extLst>
          </p:cNvPr>
          <p:cNvSpPr txBox="1"/>
          <p:nvPr/>
        </p:nvSpPr>
        <p:spPr>
          <a:xfrm>
            <a:off x="825824" y="2978345"/>
            <a:ext cx="316315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9285"/>
                </a:solidFill>
                <a:effectLst/>
                <a:uLnTx/>
                <a:uFillTx/>
                <a:latin typeface="Encode Sans"/>
                <a:cs typeface="Arial"/>
                <a:sym typeface="Arial"/>
              </a:rPr>
              <a:t>available</a:t>
            </a:r>
            <a:endParaRPr kumimoji="0" lang="en-VN" sz="1800" b="0" i="0" u="none" strike="noStrike" kern="0" cap="none" spc="0" normalizeH="0" baseline="0" noProof="0" dirty="0">
              <a:ln>
                <a:noFill/>
              </a:ln>
              <a:solidFill>
                <a:srgbClr val="009285"/>
              </a:solidFill>
              <a:effectLst/>
              <a:uLnTx/>
              <a:uFillTx/>
              <a:latin typeface="Arial"/>
              <a:cs typeface="Arial"/>
              <a:sym typeface="Arial"/>
            </a:endParaRPr>
          </a:p>
        </p:txBody>
      </p:sp>
      <p:sp>
        <p:nvSpPr>
          <p:cNvPr id="27" name="TextBox 26">
            <a:extLst>
              <a:ext uri="{FF2B5EF4-FFF2-40B4-BE49-F238E27FC236}">
                <a16:creationId xmlns:a16="http://schemas.microsoft.com/office/drawing/2014/main" id="{77B0FFC8-00F0-9A4E-BBBD-2C40886F3C38}"/>
              </a:ext>
            </a:extLst>
          </p:cNvPr>
          <p:cNvSpPr txBox="1"/>
          <p:nvPr/>
        </p:nvSpPr>
        <p:spPr>
          <a:xfrm>
            <a:off x="6108569" y="3432542"/>
            <a:ext cx="186650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9285"/>
                </a:solidFill>
                <a:effectLst/>
                <a:uLnTx/>
                <a:uFillTx/>
                <a:latin typeface="Encode Sans"/>
                <a:cs typeface="Arial"/>
                <a:sym typeface="Arial"/>
              </a:rPr>
              <a:t>limited</a:t>
            </a:r>
            <a:endParaRPr kumimoji="0" lang="en-VN" sz="1800" b="0" i="0" u="none" strike="noStrike" kern="0" cap="none" spc="0" normalizeH="0" baseline="0" noProof="0" dirty="0">
              <a:ln>
                <a:noFill/>
              </a:ln>
              <a:solidFill>
                <a:srgbClr val="009285"/>
              </a:solidFill>
              <a:effectLst/>
              <a:uLnTx/>
              <a:uFillTx/>
              <a:latin typeface="Arial"/>
              <a:cs typeface="Arial"/>
              <a:sym typeface="Arial"/>
            </a:endParaRPr>
          </a:p>
        </p:txBody>
      </p:sp>
      <p:sp>
        <p:nvSpPr>
          <p:cNvPr id="29" name="TextBox 28">
            <a:extLst>
              <a:ext uri="{FF2B5EF4-FFF2-40B4-BE49-F238E27FC236}">
                <a16:creationId xmlns:a16="http://schemas.microsoft.com/office/drawing/2014/main" id="{82217E76-E0A2-2E46-BCF6-6F4642A5B3F3}"/>
              </a:ext>
            </a:extLst>
          </p:cNvPr>
          <p:cNvSpPr txBox="1"/>
          <p:nvPr/>
        </p:nvSpPr>
        <p:spPr>
          <a:xfrm>
            <a:off x="825824" y="4281489"/>
            <a:ext cx="316315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9285"/>
                </a:solidFill>
                <a:effectLst/>
                <a:uLnTx/>
                <a:uFillTx/>
                <a:latin typeface="Encode Sans"/>
                <a:cs typeface="Arial"/>
                <a:sym typeface="Arial"/>
              </a:rPr>
              <a:t>good for the environment</a:t>
            </a:r>
            <a:endParaRPr kumimoji="0" lang="en-VN" sz="1800" b="0" i="0" u="none" strike="noStrike" kern="0" cap="none" spc="0" normalizeH="0" baseline="0" noProof="0" dirty="0">
              <a:ln>
                <a:noFill/>
              </a:ln>
              <a:solidFill>
                <a:srgbClr val="009285"/>
              </a:solidFill>
              <a:effectLst/>
              <a:uLnTx/>
              <a:uFillTx/>
              <a:latin typeface="Arial"/>
              <a:cs typeface="Arial"/>
              <a:sym typeface="Arial"/>
            </a:endParaRPr>
          </a:p>
        </p:txBody>
      </p:sp>
      <p:sp>
        <p:nvSpPr>
          <p:cNvPr id="11" name="Rectangle 10">
            <a:extLst>
              <a:ext uri="{FF2B5EF4-FFF2-40B4-BE49-F238E27FC236}">
                <a16:creationId xmlns:a16="http://schemas.microsoft.com/office/drawing/2014/main" id="{91BE3A6F-5EF7-514F-ABD9-C39BEEBC7BE2}"/>
              </a:ext>
            </a:extLst>
          </p:cNvPr>
          <p:cNvSpPr/>
          <p:nvPr/>
        </p:nvSpPr>
        <p:spPr>
          <a:xfrm>
            <a:off x="710641" y="731318"/>
            <a:ext cx="1640044" cy="3231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1" name="Rectangle 30">
            <a:extLst>
              <a:ext uri="{FF2B5EF4-FFF2-40B4-BE49-F238E27FC236}">
                <a16:creationId xmlns:a16="http://schemas.microsoft.com/office/drawing/2014/main" id="{2A4A1E63-BEBD-A24E-8751-721C7B363D89}"/>
              </a:ext>
            </a:extLst>
          </p:cNvPr>
          <p:cNvSpPr/>
          <p:nvPr/>
        </p:nvSpPr>
        <p:spPr>
          <a:xfrm>
            <a:off x="672975" y="1090235"/>
            <a:ext cx="1640044" cy="3231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2" name="Rectangle 31">
            <a:extLst>
              <a:ext uri="{FF2B5EF4-FFF2-40B4-BE49-F238E27FC236}">
                <a16:creationId xmlns:a16="http://schemas.microsoft.com/office/drawing/2014/main" id="{2FF08BFE-8446-A84A-A2C7-885F7DA1DE1C}"/>
              </a:ext>
            </a:extLst>
          </p:cNvPr>
          <p:cNvSpPr/>
          <p:nvPr/>
        </p:nvSpPr>
        <p:spPr>
          <a:xfrm>
            <a:off x="2407401" y="731696"/>
            <a:ext cx="1581576" cy="3231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3" name="Rectangle 32">
            <a:extLst>
              <a:ext uri="{FF2B5EF4-FFF2-40B4-BE49-F238E27FC236}">
                <a16:creationId xmlns:a16="http://schemas.microsoft.com/office/drawing/2014/main" id="{A15F70DF-D81C-1B40-96A8-E2B410AA02AB}"/>
              </a:ext>
            </a:extLst>
          </p:cNvPr>
          <p:cNvSpPr/>
          <p:nvPr/>
        </p:nvSpPr>
        <p:spPr>
          <a:xfrm>
            <a:off x="2422689" y="1072318"/>
            <a:ext cx="1581577" cy="3231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4" name="Rectangle 33">
            <a:extLst>
              <a:ext uri="{FF2B5EF4-FFF2-40B4-BE49-F238E27FC236}">
                <a16:creationId xmlns:a16="http://schemas.microsoft.com/office/drawing/2014/main" id="{40690538-A125-5147-BCAE-AACEDBA85EDD}"/>
              </a:ext>
            </a:extLst>
          </p:cNvPr>
          <p:cNvSpPr/>
          <p:nvPr/>
        </p:nvSpPr>
        <p:spPr>
          <a:xfrm>
            <a:off x="3988976" y="736472"/>
            <a:ext cx="1472058" cy="3231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5" name="Rectangle 34">
            <a:extLst>
              <a:ext uri="{FF2B5EF4-FFF2-40B4-BE49-F238E27FC236}">
                <a16:creationId xmlns:a16="http://schemas.microsoft.com/office/drawing/2014/main" id="{C3CFCAA7-808D-964E-B741-E6EE50CC758D}"/>
              </a:ext>
            </a:extLst>
          </p:cNvPr>
          <p:cNvSpPr/>
          <p:nvPr/>
        </p:nvSpPr>
        <p:spPr>
          <a:xfrm>
            <a:off x="4014302" y="1077514"/>
            <a:ext cx="1472058" cy="3231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6" name="Rectangle 35">
            <a:extLst>
              <a:ext uri="{FF2B5EF4-FFF2-40B4-BE49-F238E27FC236}">
                <a16:creationId xmlns:a16="http://schemas.microsoft.com/office/drawing/2014/main" id="{0CEF819F-3D3D-874D-A2DF-E9BFF7C43023}"/>
              </a:ext>
            </a:extLst>
          </p:cNvPr>
          <p:cNvSpPr/>
          <p:nvPr/>
        </p:nvSpPr>
        <p:spPr>
          <a:xfrm>
            <a:off x="5530583" y="713483"/>
            <a:ext cx="1472058" cy="3231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7" name="Rectangle 36">
            <a:extLst>
              <a:ext uri="{FF2B5EF4-FFF2-40B4-BE49-F238E27FC236}">
                <a16:creationId xmlns:a16="http://schemas.microsoft.com/office/drawing/2014/main" id="{47999F97-FED0-B346-AC60-D9C46E0851A0}"/>
              </a:ext>
            </a:extLst>
          </p:cNvPr>
          <p:cNvSpPr/>
          <p:nvPr/>
        </p:nvSpPr>
        <p:spPr>
          <a:xfrm>
            <a:off x="5533494" y="1035383"/>
            <a:ext cx="2899866" cy="3231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8" name="Rectangle 37">
            <a:extLst>
              <a:ext uri="{FF2B5EF4-FFF2-40B4-BE49-F238E27FC236}">
                <a16:creationId xmlns:a16="http://schemas.microsoft.com/office/drawing/2014/main" id="{D44B0C48-5B3C-8843-856C-3E4B29C32D7F}"/>
              </a:ext>
            </a:extLst>
          </p:cNvPr>
          <p:cNvSpPr/>
          <p:nvPr/>
        </p:nvSpPr>
        <p:spPr>
          <a:xfrm>
            <a:off x="1017623" y="2552358"/>
            <a:ext cx="2899866" cy="323165"/>
          </a:xfrm>
          <a:prstGeom prst="rect">
            <a:avLst/>
          </a:prstGeom>
          <a:solidFill>
            <a:srgbClr val="FFB947"/>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9" name="Rectangle 38">
            <a:extLst>
              <a:ext uri="{FF2B5EF4-FFF2-40B4-BE49-F238E27FC236}">
                <a16:creationId xmlns:a16="http://schemas.microsoft.com/office/drawing/2014/main" id="{67E5DD08-B7C2-3F49-A085-2A2A568712CD}"/>
              </a:ext>
            </a:extLst>
          </p:cNvPr>
          <p:cNvSpPr/>
          <p:nvPr/>
        </p:nvSpPr>
        <p:spPr>
          <a:xfrm>
            <a:off x="928342" y="2952874"/>
            <a:ext cx="2899866" cy="323165"/>
          </a:xfrm>
          <a:prstGeom prst="rect">
            <a:avLst/>
          </a:prstGeom>
          <a:solidFill>
            <a:srgbClr val="FFB947"/>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40" name="Rectangle 39">
            <a:extLst>
              <a:ext uri="{FF2B5EF4-FFF2-40B4-BE49-F238E27FC236}">
                <a16:creationId xmlns:a16="http://schemas.microsoft.com/office/drawing/2014/main" id="{62282076-0A49-1349-8355-DF496F2C1387}"/>
              </a:ext>
            </a:extLst>
          </p:cNvPr>
          <p:cNvSpPr/>
          <p:nvPr/>
        </p:nvSpPr>
        <p:spPr>
          <a:xfrm>
            <a:off x="900752" y="3432542"/>
            <a:ext cx="2899866" cy="323165"/>
          </a:xfrm>
          <a:prstGeom prst="rect">
            <a:avLst/>
          </a:prstGeom>
          <a:solidFill>
            <a:srgbClr val="FFB947"/>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41" name="Rectangle 40">
            <a:extLst>
              <a:ext uri="{FF2B5EF4-FFF2-40B4-BE49-F238E27FC236}">
                <a16:creationId xmlns:a16="http://schemas.microsoft.com/office/drawing/2014/main" id="{8BA53B9D-4658-9448-9E2D-9A6D74C3F83C}"/>
              </a:ext>
            </a:extLst>
          </p:cNvPr>
          <p:cNvSpPr/>
          <p:nvPr/>
        </p:nvSpPr>
        <p:spPr>
          <a:xfrm>
            <a:off x="863086" y="3940489"/>
            <a:ext cx="2899866" cy="323165"/>
          </a:xfrm>
          <a:prstGeom prst="rect">
            <a:avLst/>
          </a:prstGeom>
          <a:solidFill>
            <a:srgbClr val="FFB947"/>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42" name="Rectangle 41">
            <a:extLst>
              <a:ext uri="{FF2B5EF4-FFF2-40B4-BE49-F238E27FC236}">
                <a16:creationId xmlns:a16="http://schemas.microsoft.com/office/drawing/2014/main" id="{955615DA-73F0-9E4D-A515-8E5F87661EBE}"/>
              </a:ext>
            </a:extLst>
          </p:cNvPr>
          <p:cNvSpPr/>
          <p:nvPr/>
        </p:nvSpPr>
        <p:spPr>
          <a:xfrm>
            <a:off x="863085" y="4323170"/>
            <a:ext cx="3054403" cy="327651"/>
          </a:xfrm>
          <a:prstGeom prst="rect">
            <a:avLst/>
          </a:prstGeom>
          <a:solidFill>
            <a:srgbClr val="FFB947"/>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43" name="Rectangle 42">
            <a:extLst>
              <a:ext uri="{FF2B5EF4-FFF2-40B4-BE49-F238E27FC236}">
                <a16:creationId xmlns:a16="http://schemas.microsoft.com/office/drawing/2014/main" id="{90F7168E-0A79-EA40-85F5-6EBE05C75C81}"/>
              </a:ext>
            </a:extLst>
          </p:cNvPr>
          <p:cNvSpPr/>
          <p:nvPr/>
        </p:nvSpPr>
        <p:spPr>
          <a:xfrm>
            <a:off x="5226511" y="2584116"/>
            <a:ext cx="2899866" cy="323165"/>
          </a:xfrm>
          <a:prstGeom prst="rect">
            <a:avLst/>
          </a:prstGeom>
          <a:solidFill>
            <a:srgbClr val="FFB947"/>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44" name="Rectangle 43">
            <a:extLst>
              <a:ext uri="{FF2B5EF4-FFF2-40B4-BE49-F238E27FC236}">
                <a16:creationId xmlns:a16="http://schemas.microsoft.com/office/drawing/2014/main" id="{B2D3121C-6C76-B243-A3F8-46191534FA67}"/>
              </a:ext>
            </a:extLst>
          </p:cNvPr>
          <p:cNvSpPr/>
          <p:nvPr/>
        </p:nvSpPr>
        <p:spPr>
          <a:xfrm>
            <a:off x="5371370" y="3010480"/>
            <a:ext cx="2899866" cy="323165"/>
          </a:xfrm>
          <a:prstGeom prst="rect">
            <a:avLst/>
          </a:prstGeom>
          <a:solidFill>
            <a:srgbClr val="FFB947"/>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45" name="Rectangle 44">
            <a:extLst>
              <a:ext uri="{FF2B5EF4-FFF2-40B4-BE49-F238E27FC236}">
                <a16:creationId xmlns:a16="http://schemas.microsoft.com/office/drawing/2014/main" id="{73EB6542-9137-EC41-8656-4E27130EFEBA}"/>
              </a:ext>
            </a:extLst>
          </p:cNvPr>
          <p:cNvSpPr/>
          <p:nvPr/>
        </p:nvSpPr>
        <p:spPr>
          <a:xfrm>
            <a:off x="5455614" y="3471041"/>
            <a:ext cx="2899866" cy="323165"/>
          </a:xfrm>
          <a:prstGeom prst="rect">
            <a:avLst/>
          </a:prstGeom>
          <a:solidFill>
            <a:srgbClr val="FFB947"/>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000000"/>
              </a:solidFill>
              <a:effectLst/>
              <a:uLnTx/>
              <a:uFillTx/>
              <a:latin typeface="Arial"/>
              <a:ea typeface="+mn-ea"/>
              <a:cs typeface="+mn-cs"/>
              <a:sym typeface="Arial"/>
            </a:endParaRPr>
          </a:p>
        </p:txBody>
      </p:sp>
    </p:spTree>
    <p:extLst>
      <p:ext uri="{BB962C8B-B14F-4D97-AF65-F5344CB8AC3E}">
        <p14:creationId xmlns:p14="http://schemas.microsoft.com/office/powerpoint/2010/main" val="368545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3" presetClass="exit" presetSubtype="10" fill="hold" grpId="0" nodeType="withEffect">
                                  <p:stCondLst>
                                    <p:cond delay="0"/>
                                  </p:stCondLst>
                                  <p:childTnLst>
                                    <p:animEffect transition="out" filter="blinds(horizontal)">
                                      <p:cBhvr>
                                        <p:cTn id="9" dur="500"/>
                                        <p:tgtEl>
                                          <p:spTgt spid="43"/>
                                        </p:tgtEl>
                                      </p:cBhvr>
                                    </p:animEffect>
                                    <p:set>
                                      <p:cBhvr>
                                        <p:cTn id="10" dur="1" fill="hold">
                                          <p:stCondLst>
                                            <p:cond delay="499"/>
                                          </p:stCondLst>
                                        </p:cTn>
                                        <p:tgtEl>
                                          <p:spTgt spid="4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par>
                                <p:cTn id="16" presetID="3" presetClass="exit" presetSubtype="10" fill="hold" grpId="0" nodeType="withEffect">
                                  <p:stCondLst>
                                    <p:cond delay="0"/>
                                  </p:stCondLst>
                                  <p:childTnLst>
                                    <p:animEffect transition="out" filter="blinds(horizontal)">
                                      <p:cBhvr>
                                        <p:cTn id="17" dur="500"/>
                                        <p:tgtEl>
                                          <p:spTgt spid="40"/>
                                        </p:tgtEl>
                                      </p:cBhvr>
                                    </p:animEffect>
                                    <p:set>
                                      <p:cBhvr>
                                        <p:cTn id="18" dur="1" fill="hold">
                                          <p:stCondLst>
                                            <p:cond delay="499"/>
                                          </p:stCondLst>
                                        </p:cTn>
                                        <p:tgtEl>
                                          <p:spTgt spid="4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par>
                                <p:cTn id="24" presetID="3" presetClass="exit" presetSubtype="10" fill="hold" grpId="0" nodeType="withEffect">
                                  <p:stCondLst>
                                    <p:cond delay="0"/>
                                  </p:stCondLst>
                                  <p:childTnLst>
                                    <p:animEffect transition="out" filter="blinds(horizontal)">
                                      <p:cBhvr>
                                        <p:cTn id="25" dur="500"/>
                                        <p:tgtEl>
                                          <p:spTgt spid="44"/>
                                        </p:tgtEl>
                                      </p:cBhvr>
                                    </p:animEffect>
                                    <p:set>
                                      <p:cBhvr>
                                        <p:cTn id="26" dur="1" fill="hold">
                                          <p:stCondLst>
                                            <p:cond delay="499"/>
                                          </p:stCondLst>
                                        </p:cTn>
                                        <p:tgtEl>
                                          <p:spTgt spid="4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500"/>
                                        <p:tgtEl>
                                          <p:spTgt spid="33"/>
                                        </p:tgtEl>
                                      </p:cBhvr>
                                    </p:animEffect>
                                  </p:childTnLst>
                                </p:cTn>
                              </p:par>
                              <p:par>
                                <p:cTn id="32" presetID="3" presetClass="exit" presetSubtype="10" fill="hold" grpId="0" nodeType="withEffect">
                                  <p:stCondLst>
                                    <p:cond delay="0"/>
                                  </p:stCondLst>
                                  <p:childTnLst>
                                    <p:animEffect transition="out" filter="blinds(horizontal)">
                                      <p:cBhvr>
                                        <p:cTn id="33" dur="500"/>
                                        <p:tgtEl>
                                          <p:spTgt spid="41"/>
                                        </p:tgtEl>
                                      </p:cBhvr>
                                    </p:animEffect>
                                    <p:set>
                                      <p:cBhvr>
                                        <p:cTn id="34" dur="1" fill="hold">
                                          <p:stCondLst>
                                            <p:cond delay="499"/>
                                          </p:stCondLst>
                                        </p:cTn>
                                        <p:tgtEl>
                                          <p:spTgt spid="4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randombar(horizontal)">
                                      <p:cBhvr>
                                        <p:cTn id="39" dur="500"/>
                                        <p:tgtEl>
                                          <p:spTgt spid="34"/>
                                        </p:tgtEl>
                                      </p:cBhvr>
                                    </p:animEffect>
                                  </p:childTnLst>
                                </p:cTn>
                              </p:par>
                              <p:par>
                                <p:cTn id="40" presetID="3" presetClass="exit" presetSubtype="10" fill="hold" grpId="0" nodeType="withEffect">
                                  <p:stCondLst>
                                    <p:cond delay="0"/>
                                  </p:stCondLst>
                                  <p:childTnLst>
                                    <p:animEffect transition="out" filter="blinds(horizontal)">
                                      <p:cBhvr>
                                        <p:cTn id="41" dur="500"/>
                                        <p:tgtEl>
                                          <p:spTgt spid="38"/>
                                        </p:tgtEl>
                                      </p:cBhvr>
                                    </p:animEffect>
                                    <p:set>
                                      <p:cBhvr>
                                        <p:cTn id="42" dur="1" fill="hold">
                                          <p:stCondLst>
                                            <p:cond delay="499"/>
                                          </p:stCondLst>
                                        </p:cTn>
                                        <p:tgtEl>
                                          <p:spTgt spid="3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randombar(horizontal)">
                                      <p:cBhvr>
                                        <p:cTn id="47" dur="500"/>
                                        <p:tgtEl>
                                          <p:spTgt spid="35"/>
                                        </p:tgtEl>
                                      </p:cBhvr>
                                    </p:animEffect>
                                  </p:childTnLst>
                                </p:cTn>
                              </p:par>
                              <p:par>
                                <p:cTn id="48" presetID="3" presetClass="exit" presetSubtype="10" fill="hold" grpId="0" nodeType="withEffect">
                                  <p:stCondLst>
                                    <p:cond delay="0"/>
                                  </p:stCondLst>
                                  <p:childTnLst>
                                    <p:animEffect transition="out" filter="blinds(horizontal)">
                                      <p:cBhvr>
                                        <p:cTn id="49" dur="500"/>
                                        <p:tgtEl>
                                          <p:spTgt spid="39"/>
                                        </p:tgtEl>
                                      </p:cBhvr>
                                    </p:animEffect>
                                    <p:set>
                                      <p:cBhvr>
                                        <p:cTn id="50" dur="1" fill="hold">
                                          <p:stCondLst>
                                            <p:cond delay="499"/>
                                          </p:stCondLst>
                                        </p:cTn>
                                        <p:tgtEl>
                                          <p:spTgt spid="3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randombar(horizontal)">
                                      <p:cBhvr>
                                        <p:cTn id="55" dur="500"/>
                                        <p:tgtEl>
                                          <p:spTgt spid="36"/>
                                        </p:tgtEl>
                                      </p:cBhvr>
                                    </p:animEffect>
                                  </p:childTnLst>
                                </p:cTn>
                              </p:par>
                              <p:par>
                                <p:cTn id="56" presetID="3" presetClass="exit" presetSubtype="10" fill="hold" grpId="0" nodeType="withEffect">
                                  <p:stCondLst>
                                    <p:cond delay="0"/>
                                  </p:stCondLst>
                                  <p:childTnLst>
                                    <p:animEffect transition="out" filter="blinds(horizontal)">
                                      <p:cBhvr>
                                        <p:cTn id="57" dur="500"/>
                                        <p:tgtEl>
                                          <p:spTgt spid="45"/>
                                        </p:tgtEl>
                                      </p:cBhvr>
                                    </p:animEffect>
                                    <p:set>
                                      <p:cBhvr>
                                        <p:cTn id="58" dur="1" fill="hold">
                                          <p:stCondLst>
                                            <p:cond delay="499"/>
                                          </p:stCondLst>
                                        </p:cTn>
                                        <p:tgtEl>
                                          <p:spTgt spid="4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randombar(horizontal)">
                                      <p:cBhvr>
                                        <p:cTn id="63" dur="500"/>
                                        <p:tgtEl>
                                          <p:spTgt spid="37"/>
                                        </p:tgtEl>
                                      </p:cBhvr>
                                    </p:animEffect>
                                  </p:childTnLst>
                                </p:cTn>
                              </p:par>
                              <p:par>
                                <p:cTn id="64" presetID="3" presetClass="exit" presetSubtype="10" fill="hold" grpId="0" nodeType="withEffect">
                                  <p:stCondLst>
                                    <p:cond delay="0"/>
                                  </p:stCondLst>
                                  <p:childTnLst>
                                    <p:animEffect transition="out" filter="blinds(horizontal)">
                                      <p:cBhvr>
                                        <p:cTn id="65" dur="500"/>
                                        <p:tgtEl>
                                          <p:spTgt spid="42"/>
                                        </p:tgtEl>
                                      </p:cBhvr>
                                    </p:animEffect>
                                    <p:set>
                                      <p:cBhvr>
                                        <p:cTn id="66"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2"/>
          <p:cNvSpPr txBox="1">
            <a:spLocks noGrp="1"/>
          </p:cNvSpPr>
          <p:nvPr>
            <p:ph type="title"/>
          </p:nvPr>
        </p:nvSpPr>
        <p:spPr>
          <a:xfrm>
            <a:off x="18599" y="-97708"/>
            <a:ext cx="7700100" cy="500700"/>
          </a:xfrm>
          <a:prstGeom prst="rect">
            <a:avLst/>
          </a:prstGeom>
        </p:spPr>
        <p:txBody>
          <a:bodyPr spcFirstLastPara="1" wrap="square" lIns="91425" tIns="91425" rIns="91425" bIns="91425" anchor="ctr" anchorCtr="0">
            <a:noAutofit/>
          </a:bodyPr>
          <a:lstStyle/>
          <a:p>
            <a:pPr marL="0" lvl="0" indent="0"/>
            <a:r>
              <a:rPr lang="en-US" sz="1800" b="0" dirty="0">
                <a:ln w="0"/>
                <a:solidFill>
                  <a:schemeClr val="tx1"/>
                </a:solidFill>
                <a:effectLst>
                  <a:outerShdw blurRad="38100" dist="19050" dir="2700000" algn="tl" rotWithShape="0">
                    <a:schemeClr val="dk1">
                      <a:alpha val="40000"/>
                    </a:schemeClr>
                  </a:outerShdw>
                </a:effectLst>
                <a:latin typeface="Fredoka One"/>
                <a:cs typeface="Arial"/>
              </a:rPr>
              <a:t>M</a:t>
            </a:r>
            <a:r>
              <a:rPr lang="en" sz="1800" b="0" dirty="0" err="1">
                <a:ln w="0"/>
                <a:solidFill>
                  <a:schemeClr val="tx1"/>
                </a:solidFill>
                <a:effectLst>
                  <a:outerShdw blurRad="38100" dist="19050" dir="2700000" algn="tl" rotWithShape="0">
                    <a:schemeClr val="dk1">
                      <a:alpha val="40000"/>
                    </a:schemeClr>
                  </a:outerShdw>
                </a:effectLst>
                <a:latin typeface="Fredoka One"/>
                <a:cs typeface="Arial"/>
              </a:rPr>
              <a:t>atch</a:t>
            </a:r>
            <a:r>
              <a:rPr lang="en" sz="1800" b="0" dirty="0">
                <a:ln w="0"/>
                <a:solidFill>
                  <a:schemeClr val="tx1"/>
                </a:solidFill>
                <a:effectLst>
                  <a:outerShdw blurRad="38100" dist="19050" dir="2700000" algn="tl" rotWithShape="0">
                    <a:schemeClr val="dk1">
                      <a:alpha val="40000"/>
                    </a:schemeClr>
                  </a:outerShdw>
                </a:effectLst>
                <a:latin typeface="Fredoka One"/>
                <a:cs typeface="Arial"/>
              </a:rPr>
              <a:t> the phrases under the pictures </a:t>
            </a:r>
            <a:endParaRPr sz="1800" b="0" dirty="0">
              <a:ln w="0"/>
              <a:solidFill>
                <a:schemeClr val="tx1"/>
              </a:solidFill>
              <a:effectLst>
                <a:outerShdw blurRad="38100" dist="19050" dir="2700000" algn="tl" rotWithShape="0">
                  <a:schemeClr val="dk1">
                    <a:alpha val="40000"/>
                  </a:schemeClr>
                </a:outerShdw>
              </a:effectLst>
              <a:latin typeface="Fredoka One"/>
              <a:cs typeface="Arial"/>
            </a:endParaRPr>
          </a:p>
        </p:txBody>
      </p:sp>
      <p:sp>
        <p:nvSpPr>
          <p:cNvPr id="459" name="Google Shape;459;p42"/>
          <p:cNvSpPr txBox="1"/>
          <p:nvPr/>
        </p:nvSpPr>
        <p:spPr>
          <a:xfrm flipH="1">
            <a:off x="351891" y="277583"/>
            <a:ext cx="2016605" cy="367015"/>
          </a:xfrm>
          <a:prstGeom prst="roundRect">
            <a:avLst/>
          </a:prstGeom>
          <a:solidFill>
            <a:schemeClr val="accent6"/>
          </a:solid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US" sz="1200" b="1" dirty="0">
                <a:solidFill>
                  <a:schemeClr val="lt1"/>
                </a:solidFill>
                <a:latin typeface="Encode Sans"/>
                <a:ea typeface="Encode Sans"/>
                <a:cs typeface="Encode Sans"/>
                <a:sym typeface="Encode Sans"/>
              </a:rPr>
              <a:t>T</a:t>
            </a:r>
            <a:r>
              <a:rPr lang="en" sz="1200" b="1" dirty="0">
                <a:solidFill>
                  <a:schemeClr val="lt1"/>
                </a:solidFill>
                <a:latin typeface="Encode Sans"/>
                <a:ea typeface="Encode Sans"/>
                <a:cs typeface="Encode Sans"/>
                <a:sym typeface="Encode Sans"/>
              </a:rPr>
              <a:t>urn off the light</a:t>
            </a:r>
            <a:endParaRPr sz="1200" b="1" dirty="0">
              <a:solidFill>
                <a:schemeClr val="lt1"/>
              </a:solidFill>
              <a:latin typeface="Encode Sans"/>
              <a:ea typeface="Encode Sans"/>
              <a:cs typeface="Encode Sans"/>
              <a:sym typeface="Encode Sans"/>
            </a:endParaRPr>
          </a:p>
        </p:txBody>
      </p:sp>
      <p:sp>
        <p:nvSpPr>
          <p:cNvPr id="460" name="Google Shape;460;p42"/>
          <p:cNvSpPr txBox="1"/>
          <p:nvPr/>
        </p:nvSpPr>
        <p:spPr>
          <a:xfrm flipH="1">
            <a:off x="2764364" y="279911"/>
            <a:ext cx="2274971" cy="379948"/>
          </a:xfrm>
          <a:prstGeom prst="roundRect">
            <a:avLst/>
          </a:prstGeom>
          <a:solidFill>
            <a:schemeClr val="accent6"/>
          </a:solid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US" sz="1200" b="1" dirty="0">
                <a:solidFill>
                  <a:schemeClr val="lt1"/>
                </a:solidFill>
                <a:latin typeface="Encode Sans"/>
                <a:ea typeface="Encode Sans"/>
                <a:cs typeface="Encode Sans"/>
                <a:sym typeface="Encode Sans"/>
              </a:rPr>
              <a:t>U</a:t>
            </a:r>
            <a:r>
              <a:rPr lang="en" sz="1200" b="1" dirty="0">
                <a:solidFill>
                  <a:schemeClr val="lt1"/>
                </a:solidFill>
                <a:latin typeface="Encode Sans"/>
                <a:ea typeface="Encode Sans"/>
                <a:cs typeface="Encode Sans"/>
                <a:sym typeface="Encode Sans"/>
              </a:rPr>
              <a:t>se shower instead of bath</a:t>
            </a:r>
          </a:p>
        </p:txBody>
      </p:sp>
      <p:sp>
        <p:nvSpPr>
          <p:cNvPr id="461" name="Google Shape;461;p42"/>
          <p:cNvSpPr txBox="1"/>
          <p:nvPr/>
        </p:nvSpPr>
        <p:spPr>
          <a:xfrm flipH="1">
            <a:off x="5653766" y="277583"/>
            <a:ext cx="2269743" cy="379948"/>
          </a:xfrm>
          <a:prstGeom prst="roundRect">
            <a:avLst/>
          </a:prstGeom>
          <a:solidFill>
            <a:schemeClr val="accent6"/>
          </a:solidFill>
          <a:ln>
            <a:noFill/>
          </a:ln>
        </p:spPr>
        <p:txBody>
          <a:bodyPr spcFirstLastPara="1" wrap="square" lIns="91425" tIns="91425" rIns="91425" bIns="91425" anchor="t" anchorCtr="0">
            <a:noAutofit/>
          </a:bodyPr>
          <a:lstStyle/>
          <a:p>
            <a:pPr lvl="0" algn="ctr">
              <a:spcAft>
                <a:spcPts val="1600"/>
              </a:spcAft>
            </a:pPr>
            <a:r>
              <a:rPr lang="en-US" sz="1200" b="1" dirty="0">
                <a:solidFill>
                  <a:schemeClr val="lt1"/>
                </a:solidFill>
                <a:latin typeface="Encode Sans"/>
                <a:ea typeface="Encode Sans"/>
                <a:cs typeface="Encode Sans"/>
                <a:sym typeface="Encode Sans"/>
              </a:rPr>
              <a:t>Recycle old appliances</a:t>
            </a:r>
            <a:endParaRPr sz="1200" b="1" dirty="0">
              <a:solidFill>
                <a:schemeClr val="lt1"/>
              </a:solidFill>
              <a:latin typeface="Encode Sans"/>
              <a:ea typeface="Encode Sans"/>
              <a:cs typeface="Encode Sans"/>
              <a:sym typeface="Encode Sans"/>
            </a:endParaRPr>
          </a:p>
        </p:txBody>
      </p:sp>
      <p:sp>
        <p:nvSpPr>
          <p:cNvPr id="462" name="Google Shape;462;p42"/>
          <p:cNvSpPr txBox="1"/>
          <p:nvPr/>
        </p:nvSpPr>
        <p:spPr>
          <a:xfrm flipH="1">
            <a:off x="1180090" y="669088"/>
            <a:ext cx="2385025" cy="367015"/>
          </a:xfrm>
          <a:prstGeom prst="roundRect">
            <a:avLst/>
          </a:prstGeom>
          <a:solidFill>
            <a:schemeClr val="accent6"/>
          </a:solid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US" sz="1200" b="1" dirty="0">
                <a:solidFill>
                  <a:schemeClr val="lt1"/>
                </a:solidFill>
                <a:latin typeface="Encode Sans"/>
                <a:ea typeface="Encode Sans"/>
                <a:cs typeface="Encode Sans"/>
                <a:sym typeface="Encode Sans"/>
              </a:rPr>
              <a:t>U</a:t>
            </a:r>
            <a:r>
              <a:rPr lang="en" sz="1200" b="1" dirty="0">
                <a:solidFill>
                  <a:schemeClr val="lt1"/>
                </a:solidFill>
                <a:latin typeface="Encode Sans"/>
                <a:ea typeface="Encode Sans"/>
                <a:cs typeface="Encode Sans"/>
                <a:sym typeface="Encode Sans"/>
              </a:rPr>
              <a:t>se smart technology</a:t>
            </a:r>
            <a:endParaRPr sz="1200" b="1" dirty="0">
              <a:solidFill>
                <a:schemeClr val="lt1"/>
              </a:solidFill>
              <a:latin typeface="Encode Sans"/>
              <a:ea typeface="Encode Sans"/>
              <a:cs typeface="Encode Sans"/>
              <a:sym typeface="Encode Sans"/>
            </a:endParaRPr>
          </a:p>
        </p:txBody>
      </p:sp>
      <p:sp>
        <p:nvSpPr>
          <p:cNvPr id="470" name="Google Shape;470;p42"/>
          <p:cNvSpPr txBox="1"/>
          <p:nvPr/>
        </p:nvSpPr>
        <p:spPr>
          <a:xfrm flipH="1">
            <a:off x="6495254" y="659859"/>
            <a:ext cx="2056256" cy="386262"/>
          </a:xfrm>
          <a:prstGeom prst="roundRect">
            <a:avLst/>
          </a:prstGeom>
          <a:solidFill>
            <a:schemeClr val="accent6"/>
          </a:solidFill>
          <a:ln>
            <a:noFill/>
          </a:ln>
        </p:spPr>
        <p:txBody>
          <a:bodyPr spcFirstLastPara="1" wrap="square" lIns="91425" tIns="91425" rIns="91425" bIns="91425" anchor="t" anchorCtr="0">
            <a:noAutofit/>
          </a:bodyPr>
          <a:lstStyle/>
          <a:p>
            <a:pPr algn="ctr">
              <a:spcAft>
                <a:spcPts val="1600"/>
              </a:spcAft>
            </a:pPr>
            <a:r>
              <a:rPr lang="en-US" sz="1200" b="1" dirty="0">
                <a:solidFill>
                  <a:schemeClr val="lt1"/>
                </a:solidFill>
                <a:latin typeface="Encode Sans"/>
                <a:sym typeface="Encode Sans"/>
              </a:rPr>
              <a:t>U</a:t>
            </a:r>
            <a:r>
              <a:rPr lang="en" sz="1200" b="1" dirty="0">
                <a:solidFill>
                  <a:schemeClr val="lt1"/>
                </a:solidFill>
                <a:latin typeface="Encode Sans"/>
                <a:sym typeface="Encode Sans"/>
              </a:rPr>
              <a:t>se </a:t>
            </a:r>
            <a:r>
              <a:rPr lang="en-US" sz="1200" b="1" dirty="0">
                <a:solidFill>
                  <a:schemeClr val="lt1"/>
                </a:solidFill>
                <a:latin typeface="Encode Sans"/>
              </a:rPr>
              <a:t>energy-saving bulbs</a:t>
            </a:r>
            <a:endParaRPr sz="1200" b="1" dirty="0">
              <a:solidFill>
                <a:schemeClr val="lt1"/>
              </a:solidFill>
              <a:latin typeface="Encode Sans"/>
              <a:sym typeface="Encode Sans"/>
            </a:endParaRPr>
          </a:p>
        </p:txBody>
      </p:sp>
      <p:sp>
        <p:nvSpPr>
          <p:cNvPr id="471" name="Google Shape;471;p42"/>
          <p:cNvSpPr txBox="1"/>
          <p:nvPr/>
        </p:nvSpPr>
        <p:spPr>
          <a:xfrm flipH="1">
            <a:off x="4042459" y="669088"/>
            <a:ext cx="2269741" cy="386261"/>
          </a:xfrm>
          <a:prstGeom prst="roundRect">
            <a:avLst/>
          </a:prstGeom>
          <a:solidFill>
            <a:schemeClr val="accent6"/>
          </a:solidFill>
          <a:ln>
            <a:noFill/>
          </a:ln>
        </p:spPr>
        <p:txBody>
          <a:bodyPr spcFirstLastPara="1" wrap="square" lIns="91425" tIns="91425" rIns="91425" bIns="91425" anchor="t" anchorCtr="0">
            <a:noAutofit/>
          </a:bodyPr>
          <a:lstStyle/>
          <a:p>
            <a:pPr lvl="0" algn="ctr">
              <a:spcAft>
                <a:spcPts val="1600"/>
              </a:spcAft>
            </a:pPr>
            <a:r>
              <a:rPr lang="en-US" sz="1200" b="1" dirty="0">
                <a:solidFill>
                  <a:schemeClr val="lt1"/>
                </a:solidFill>
                <a:latin typeface="Encode Sans"/>
                <a:ea typeface="Encode Sans"/>
                <a:cs typeface="Encode Sans"/>
                <a:sym typeface="Encode Sans"/>
              </a:rPr>
              <a:t>Use renewable energy</a:t>
            </a:r>
            <a:endParaRPr sz="1200" b="1" dirty="0">
              <a:solidFill>
                <a:schemeClr val="lt1"/>
              </a:solidFill>
              <a:latin typeface="Encode Sans"/>
              <a:ea typeface="Encode Sans"/>
              <a:cs typeface="Encode Sans"/>
              <a:sym typeface="Encode Sans"/>
            </a:endParaRPr>
          </a:p>
        </p:txBody>
      </p:sp>
      <p:pic>
        <p:nvPicPr>
          <p:cNvPr id="1026" name="Picture 2" descr="76 Turn Off Light Switch Illustrations &amp; Clip Art - iStock">
            <a:extLst>
              <a:ext uri="{FF2B5EF4-FFF2-40B4-BE49-F238E27FC236}">
                <a16:creationId xmlns:a16="http://schemas.microsoft.com/office/drawing/2014/main" id="{0CB49624-BC7E-314F-A3FD-C08586391F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592" y="1123181"/>
            <a:ext cx="2398772" cy="16107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ow much can you save by switching to energy saving lighting?">
            <a:extLst>
              <a:ext uri="{FF2B5EF4-FFF2-40B4-BE49-F238E27FC236}">
                <a16:creationId xmlns:a16="http://schemas.microsoft.com/office/drawing/2014/main" id="{87024806-BB6F-D84E-B6AC-A44291626F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0370" y="1139875"/>
            <a:ext cx="2389180" cy="15779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Almost 40% of American homes use smart home technology | PaySpace Magazine">
            <a:extLst>
              <a:ext uri="{FF2B5EF4-FFF2-40B4-BE49-F238E27FC236}">
                <a16:creationId xmlns:a16="http://schemas.microsoft.com/office/drawing/2014/main" id="{254BC7A1-A69E-0749-8F24-0F7FA557E8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592" y="3212572"/>
            <a:ext cx="2398772" cy="15679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2" name="Picture 8" descr="Recycling Your Old Appliance">
            <a:extLst>
              <a:ext uri="{FF2B5EF4-FFF2-40B4-BE49-F238E27FC236}">
                <a16:creationId xmlns:a16="http://schemas.microsoft.com/office/drawing/2014/main" id="{2FBB0252-1F62-8745-91D0-660B472975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0370" y="3212572"/>
            <a:ext cx="2418529" cy="1582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4" name="Picture 10" descr="Take Shower Cartoon Stock Illustrations – 669 Take Shower Cartoon Stock  Illustrations, Vectors &amp; Clipart - Dreamstime">
            <a:extLst>
              <a:ext uri="{FF2B5EF4-FFF2-40B4-BE49-F238E27FC236}">
                <a16:creationId xmlns:a16="http://schemas.microsoft.com/office/drawing/2014/main" id="{6210760B-5594-A94B-8505-C41AFE968F4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39099"/>
          <a:stretch/>
        </p:blipFill>
        <p:spPr bwMode="auto">
          <a:xfrm>
            <a:off x="6146240" y="1123181"/>
            <a:ext cx="2380952" cy="15870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6" name="Picture 12" descr="Types of Renewable Energy Sources | Inspire | Inspire Clean Energy">
            <a:extLst>
              <a:ext uri="{FF2B5EF4-FFF2-40B4-BE49-F238E27FC236}">
                <a16:creationId xmlns:a16="http://schemas.microsoft.com/office/drawing/2014/main" id="{FCDC94F3-5084-A34C-80EC-5ED5B0642B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6241" y="3223709"/>
            <a:ext cx="2380951" cy="15598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72222E-6 3.82716E-6 L 0.02014 0.48672 " pathEditMode="relative" rAng="0" ptsTypes="AA">
                                      <p:cBhvr>
                                        <p:cTn id="6" dur="2000" fill="hold"/>
                                        <p:tgtEl>
                                          <p:spTgt spid="459"/>
                                        </p:tgtEl>
                                        <p:attrNameLst>
                                          <p:attrName>ppt_x</p:attrName>
                                          <p:attrName>ppt_y</p:attrName>
                                        </p:attrNameLst>
                                      </p:cBhvr>
                                      <p:rCtr x="1007" y="24321"/>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8021 0.03951 L -0.34461 0.40648 " pathEditMode="relative" rAng="0" ptsTypes="AA">
                                      <p:cBhvr>
                                        <p:cTn id="10" dur="2000" fill="hold"/>
                                        <p:tgtEl>
                                          <p:spTgt spid="470"/>
                                        </p:tgtEl>
                                        <p:attrNameLst>
                                          <p:attrName>ppt_x</p:attrName>
                                          <p:attrName>ppt_y</p:attrName>
                                        </p:attrNameLst>
                                      </p:cBhvr>
                                      <p:rCtr x="-13229" y="18333"/>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9636 0.03642 L 0.37691 0.48487 " pathEditMode="relative" rAng="0" ptsTypes="AA">
                                      <p:cBhvr>
                                        <p:cTn id="14" dur="2000" fill="hold"/>
                                        <p:tgtEl>
                                          <p:spTgt spid="460"/>
                                        </p:tgtEl>
                                        <p:attrNameLst>
                                          <p:attrName>ppt_x</p:attrName>
                                          <p:attrName>ppt_y</p:attrName>
                                        </p:attrNameLst>
                                      </p:cBhvr>
                                      <p:rCtr x="14028" y="22407"/>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1806 0.03951 L -0.0882 0.80093 " pathEditMode="relative" rAng="0" ptsTypes="AA">
                                      <p:cBhvr>
                                        <p:cTn id="18" dur="2000" fill="hold"/>
                                        <p:tgtEl>
                                          <p:spTgt spid="462"/>
                                        </p:tgtEl>
                                        <p:attrNameLst>
                                          <p:attrName>ppt_x</p:attrName>
                                          <p:attrName>ppt_y</p:attrName>
                                        </p:attrNameLst>
                                      </p:cBhvr>
                                      <p:rCtr x="-3507" y="38056"/>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03212 0.0392 L -0.26042 0.87377 " pathEditMode="relative" rAng="0" ptsTypes="AA">
                                      <p:cBhvr>
                                        <p:cTn id="22" dur="2000" fill="hold"/>
                                        <p:tgtEl>
                                          <p:spTgt spid="461"/>
                                        </p:tgtEl>
                                        <p:attrNameLst>
                                          <p:attrName>ppt_x</p:attrName>
                                          <p:attrName>ppt_y</p:attrName>
                                        </p:attrNameLst>
                                      </p:cBhvr>
                                      <p:rCtr x="-11424" y="41728"/>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03403 0.03766 L 0.24079 0.79908 " pathEditMode="relative" rAng="0" ptsTypes="AA">
                                      <p:cBhvr>
                                        <p:cTn id="26" dur="2000" fill="hold"/>
                                        <p:tgtEl>
                                          <p:spTgt spid="471"/>
                                        </p:tgtEl>
                                        <p:attrNameLst>
                                          <p:attrName>ppt_x</p:attrName>
                                          <p:attrName>ppt_y</p:attrName>
                                        </p:attrNameLst>
                                      </p:cBhvr>
                                      <p:rCtr x="13733" y="38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 grpId="0" animBg="1"/>
      <p:bldP spid="460" grpId="0" animBg="1"/>
      <p:bldP spid="461" grpId="0" animBg="1"/>
      <p:bldP spid="462" grpId="0" animBg="1"/>
      <p:bldP spid="470" grpId="0" animBg="1"/>
      <p:bldP spid="4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1577BD2-6FA1-7A4B-A946-5542B961685D}"/>
              </a:ext>
            </a:extLst>
          </p:cNvPr>
          <p:cNvSpPr>
            <a:spLocks noGrp="1"/>
          </p:cNvSpPr>
          <p:nvPr>
            <p:ph type="subTitle" idx="4294967295"/>
          </p:nvPr>
        </p:nvSpPr>
        <p:spPr>
          <a:xfrm>
            <a:off x="813405" y="2333007"/>
            <a:ext cx="4202113" cy="3340100"/>
          </a:xfrm>
        </p:spPr>
        <p:txBody>
          <a:bodyPr/>
          <a:lstStyle/>
          <a:p>
            <a:pPr marL="114300" indent="0">
              <a:lnSpc>
                <a:spcPct val="150000"/>
              </a:lnSpc>
              <a:buNone/>
            </a:pPr>
            <a:r>
              <a:rPr lang="en-US" dirty="0">
                <a:solidFill>
                  <a:srgbClr val="FF0000"/>
                </a:solidFill>
                <a:latin typeface="Calibri" panose="020F0502020204030204" pitchFamily="34" charset="0"/>
                <a:cs typeface="Calibri" panose="020F0502020204030204" pitchFamily="34" charset="0"/>
              </a:rPr>
              <a:t>Example:</a:t>
            </a:r>
          </a:p>
          <a:p>
            <a:pPr marL="114300" indent="0">
              <a:lnSpc>
                <a:spcPct val="150000"/>
              </a:lnSpc>
              <a:buNone/>
            </a:pPr>
            <a:r>
              <a:rPr lang="en-US" b="0" dirty="0">
                <a:latin typeface="Calibri" panose="020F0502020204030204" pitchFamily="34" charset="0"/>
                <a:cs typeface="Calibri" panose="020F0502020204030204" pitchFamily="34" charset="0"/>
              </a:rPr>
              <a:t>A: What are </a:t>
            </a:r>
            <a:r>
              <a:rPr lang="en-US" b="0" dirty="0">
                <a:solidFill>
                  <a:srgbClr val="FF0000"/>
                </a:solidFill>
                <a:latin typeface="Calibri" panose="020F0502020204030204" pitchFamily="34" charset="0"/>
                <a:cs typeface="Calibri" panose="020F0502020204030204" pitchFamily="34" charset="0"/>
              </a:rPr>
              <a:t>the advantages of hydro energy?</a:t>
            </a:r>
          </a:p>
          <a:p>
            <a:pPr marL="114300" indent="0">
              <a:lnSpc>
                <a:spcPct val="150000"/>
              </a:lnSpc>
              <a:buNone/>
            </a:pPr>
            <a:r>
              <a:rPr lang="en-US" b="0" dirty="0">
                <a:latin typeface="Calibri" panose="020F0502020204030204" pitchFamily="34" charset="0"/>
                <a:cs typeface="Calibri" panose="020F0502020204030204" pitchFamily="34" charset="0"/>
              </a:rPr>
              <a:t>B: It's </a:t>
            </a:r>
            <a:r>
              <a:rPr lang="en-US" b="0" dirty="0">
                <a:solidFill>
                  <a:srgbClr val="FF0000"/>
                </a:solidFill>
                <a:latin typeface="Calibri" panose="020F0502020204030204" pitchFamily="34" charset="0"/>
                <a:cs typeface="Calibri" panose="020F0502020204030204" pitchFamily="34" charset="0"/>
              </a:rPr>
              <a:t>available, clean and safe to use.</a:t>
            </a:r>
          </a:p>
          <a:p>
            <a:pPr marL="114300" indent="0">
              <a:lnSpc>
                <a:spcPct val="150000"/>
              </a:lnSpc>
              <a:buNone/>
            </a:pPr>
            <a:r>
              <a:rPr lang="en-US" b="0" dirty="0">
                <a:latin typeface="Calibri" panose="020F0502020204030204" pitchFamily="34" charset="0"/>
                <a:cs typeface="Calibri" panose="020F0502020204030204" pitchFamily="34" charset="0"/>
              </a:rPr>
              <a:t>A: What are </a:t>
            </a:r>
            <a:r>
              <a:rPr lang="en-US" b="0" dirty="0">
                <a:solidFill>
                  <a:srgbClr val="FF0000"/>
                </a:solidFill>
                <a:latin typeface="Calibri" panose="020F0502020204030204" pitchFamily="34" charset="0"/>
                <a:cs typeface="Calibri" panose="020F0502020204030204" pitchFamily="34" charset="0"/>
              </a:rPr>
              <a:t>its disadvantages</a:t>
            </a:r>
            <a:r>
              <a:rPr lang="en-US" b="0" dirty="0">
                <a:latin typeface="Calibri" panose="020F0502020204030204" pitchFamily="34" charset="0"/>
                <a:cs typeface="Calibri" panose="020F0502020204030204" pitchFamily="34" charset="0"/>
              </a:rPr>
              <a:t>?</a:t>
            </a:r>
          </a:p>
          <a:p>
            <a:pPr marL="114300" indent="0">
              <a:lnSpc>
                <a:spcPct val="150000"/>
              </a:lnSpc>
              <a:buNone/>
            </a:pPr>
            <a:r>
              <a:rPr lang="en-US" b="0" dirty="0">
                <a:latin typeface="Calibri" panose="020F0502020204030204" pitchFamily="34" charset="0"/>
                <a:cs typeface="Calibri" panose="020F0502020204030204" pitchFamily="34" charset="0"/>
              </a:rPr>
              <a:t>B: It's </a:t>
            </a:r>
            <a:r>
              <a:rPr lang="en-US" b="0" dirty="0">
                <a:solidFill>
                  <a:srgbClr val="FF0000"/>
                </a:solidFill>
                <a:latin typeface="Calibri" panose="020F0502020204030204" pitchFamily="34" charset="0"/>
                <a:cs typeface="Calibri" panose="020F0502020204030204" pitchFamily="34" charset="0"/>
              </a:rPr>
              <a:t>expensive to produce.</a:t>
            </a:r>
          </a:p>
          <a:p>
            <a:endParaRPr lang="en-VN" b="0" dirty="0">
              <a:latin typeface="Calibri" panose="020F0502020204030204" pitchFamily="34" charset="0"/>
              <a:cs typeface="Calibri" panose="020F0502020204030204" pitchFamily="34" charset="0"/>
            </a:endParaRPr>
          </a:p>
        </p:txBody>
      </p:sp>
      <p:sp>
        <p:nvSpPr>
          <p:cNvPr id="10" name="Title 9">
            <a:extLst>
              <a:ext uri="{FF2B5EF4-FFF2-40B4-BE49-F238E27FC236}">
                <a16:creationId xmlns:a16="http://schemas.microsoft.com/office/drawing/2014/main" id="{B44B60C4-4EE2-AC4E-BF4B-F6E7C67B0C16}"/>
              </a:ext>
            </a:extLst>
          </p:cNvPr>
          <p:cNvSpPr>
            <a:spLocks noGrp="1"/>
          </p:cNvSpPr>
          <p:nvPr>
            <p:ph type="title" idx="4294967295"/>
          </p:nvPr>
        </p:nvSpPr>
        <p:spPr>
          <a:xfrm>
            <a:off x="267128" y="27655"/>
            <a:ext cx="7700963" cy="500063"/>
          </a:xfrm>
        </p:spPr>
        <p:txBody>
          <a:bodyPr/>
          <a:lstStyle/>
          <a:p>
            <a:r>
              <a:rPr lang="en-US" sz="1800" b="0" dirty="0">
                <a:ln>
                  <a:solidFill>
                    <a:schemeClr val="bg1"/>
                  </a:solidFill>
                </a:ln>
                <a:solidFill>
                  <a:schemeClr val="tx1"/>
                </a:solidFill>
                <a:latin typeface="Fredoka One"/>
                <a:cs typeface="Arial"/>
              </a:rPr>
              <a:t>Ex 5. (p 110) Work in pairs. </a:t>
            </a:r>
            <a:endParaRPr lang="en-VN" sz="1400" dirty="0">
              <a:solidFill>
                <a:schemeClr val="tx1"/>
              </a:solidFill>
            </a:endParaRPr>
          </a:p>
        </p:txBody>
      </p:sp>
      <p:pic>
        <p:nvPicPr>
          <p:cNvPr id="13" name="Picture 12">
            <a:extLst>
              <a:ext uri="{FF2B5EF4-FFF2-40B4-BE49-F238E27FC236}">
                <a16:creationId xmlns:a16="http://schemas.microsoft.com/office/drawing/2014/main" id="{7DA0EEE5-BA3A-124F-9E1C-EC164EB716B4}"/>
              </a:ext>
            </a:extLst>
          </p:cNvPr>
          <p:cNvPicPr>
            <a:picLocks noChangeAspect="1"/>
          </p:cNvPicPr>
          <p:nvPr/>
        </p:nvPicPr>
        <p:blipFill>
          <a:blip r:embed="rId4">
            <a:clrChange>
              <a:clrFrom>
                <a:srgbClr val="F6F6F6"/>
              </a:clrFrom>
              <a:clrTo>
                <a:srgbClr val="F6F6F6">
                  <a:alpha val="0"/>
                </a:srgbClr>
              </a:clrTo>
            </a:clrChange>
          </a:blip>
          <a:stretch>
            <a:fillRect/>
          </a:stretch>
        </p:blipFill>
        <p:spPr>
          <a:xfrm>
            <a:off x="7219901" y="1272227"/>
            <a:ext cx="1224583" cy="909960"/>
          </a:xfrm>
          <a:prstGeom prst="rect">
            <a:avLst/>
          </a:prstGeom>
        </p:spPr>
      </p:pic>
      <p:pic>
        <p:nvPicPr>
          <p:cNvPr id="3" name="2 PHÚT ĐÈN LED CÓ ÂM BÁO.mp4" descr="2 PHÚT ĐÈN LED CÓ ÂM BÁO.mp4">
            <a:hlinkClick r:id="" action="ppaction://media"/>
            <a:extLst>
              <a:ext uri="{FF2B5EF4-FFF2-40B4-BE49-F238E27FC236}">
                <a16:creationId xmlns:a16="http://schemas.microsoft.com/office/drawing/2014/main" id="{B6541A13-1751-4748-AA03-A52D36312EF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346028" y="2590148"/>
            <a:ext cx="3601128" cy="2025634"/>
          </a:xfrm>
          <a:prstGeom prst="rect">
            <a:avLst/>
          </a:prstGeom>
          <a:ln>
            <a:noFill/>
          </a:ln>
          <a:effectLst>
            <a:softEdge rad="112500"/>
          </a:effectLst>
        </p:spPr>
      </p:pic>
      <p:sp>
        <p:nvSpPr>
          <p:cNvPr id="8" name="TextBox 7">
            <a:extLst>
              <a:ext uri="{FF2B5EF4-FFF2-40B4-BE49-F238E27FC236}">
                <a16:creationId xmlns:a16="http://schemas.microsoft.com/office/drawing/2014/main" id="{8FE5D958-FB36-804D-ACCE-B22655FD1E34}"/>
              </a:ext>
            </a:extLst>
          </p:cNvPr>
          <p:cNvSpPr txBox="1"/>
          <p:nvPr/>
        </p:nvSpPr>
        <p:spPr>
          <a:xfrm>
            <a:off x="182138" y="527718"/>
            <a:ext cx="6027423" cy="1763078"/>
          </a:xfrm>
          <a:prstGeom prst="snip2Diag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US" sz="1500" b="1" dirty="0">
                <a:solidFill>
                  <a:srgbClr val="FF0000"/>
                </a:solidFill>
                <a:latin typeface="Calibri" panose="020F0502020204030204" pitchFamily="34" charset="0"/>
                <a:cs typeface="Calibri" panose="020F0502020204030204" pitchFamily="34" charset="0"/>
              </a:rPr>
              <a:t>Rules: </a:t>
            </a:r>
          </a:p>
          <a:p>
            <a:pPr marL="285750" indent="-285750">
              <a:buFontTx/>
              <a:buChar char="-"/>
            </a:pPr>
            <a:r>
              <a:rPr lang="en-US" sz="1500" b="0" dirty="0">
                <a:solidFill>
                  <a:schemeClr val="tx1"/>
                </a:solidFill>
                <a:latin typeface="Calibri" panose="020F0502020204030204" pitchFamily="34" charset="0"/>
                <a:cs typeface="Calibri" panose="020F0502020204030204" pitchFamily="34" charset="0"/>
              </a:rPr>
              <a:t>Base on </a:t>
            </a:r>
            <a:r>
              <a:rPr lang="en-US" sz="1500" dirty="0">
                <a:solidFill>
                  <a:schemeClr val="tx1"/>
                </a:solidFill>
                <a:latin typeface="Calibri" panose="020F0502020204030204" pitchFamily="34" charset="0"/>
                <a:cs typeface="Calibri" panose="020F0502020204030204" pitchFamily="34" charset="0"/>
              </a:rPr>
              <a:t>the </a:t>
            </a:r>
            <a:r>
              <a:rPr lang="en-US" sz="1500" dirty="0">
                <a:solidFill>
                  <a:srgbClr val="FF0000"/>
                </a:solidFill>
                <a:latin typeface="Calibri" panose="020F0502020204030204" pitchFamily="34" charset="0"/>
                <a:cs typeface="Calibri" panose="020F0502020204030204" pitchFamily="34" charset="0"/>
              </a:rPr>
              <a:t>information from Ex 2,3, the vocabulary in Ex 4 and the example in Ex 5.</a:t>
            </a:r>
          </a:p>
          <a:p>
            <a:pPr marL="285750" indent="-285750">
              <a:buFontTx/>
              <a:buChar char="-"/>
            </a:pPr>
            <a:r>
              <a:rPr lang="en-US" sz="1500" b="0" dirty="0">
                <a:solidFill>
                  <a:srgbClr val="FF0000"/>
                </a:solidFill>
                <a:latin typeface="Calibri" panose="020F0502020204030204" pitchFamily="34" charset="0"/>
                <a:cs typeface="Calibri" panose="020F0502020204030204" pitchFamily="34" charset="0"/>
              </a:rPr>
              <a:t>Ask and answer questions</a:t>
            </a:r>
            <a:r>
              <a:rPr lang="en-US" sz="1500" b="0" dirty="0">
                <a:solidFill>
                  <a:schemeClr val="tx1"/>
                </a:solidFill>
                <a:latin typeface="Calibri" panose="020F0502020204030204" pitchFamily="34" charset="0"/>
                <a:cs typeface="Calibri" panose="020F0502020204030204" pitchFamily="34" charset="0"/>
              </a:rPr>
              <a:t> about </a:t>
            </a:r>
            <a:r>
              <a:rPr lang="en-US" sz="1500" b="0" dirty="0">
                <a:solidFill>
                  <a:srgbClr val="FF0000"/>
                </a:solidFill>
                <a:latin typeface="Calibri" panose="020F0502020204030204" pitchFamily="34" charset="0"/>
                <a:cs typeface="Calibri" panose="020F0502020204030204" pitchFamily="34" charset="0"/>
              </a:rPr>
              <a:t>the advantages and disadvantages </a:t>
            </a:r>
            <a:r>
              <a:rPr lang="en-US" sz="1500" b="0" dirty="0">
                <a:solidFill>
                  <a:schemeClr val="tx1"/>
                </a:solidFill>
                <a:latin typeface="Calibri" panose="020F0502020204030204" pitchFamily="34" charset="0"/>
                <a:cs typeface="Calibri" panose="020F0502020204030204" pitchFamily="34" charset="0"/>
              </a:rPr>
              <a:t>of </a:t>
            </a:r>
            <a:r>
              <a:rPr lang="en-US" sz="1500" b="0" dirty="0">
                <a:solidFill>
                  <a:srgbClr val="FF0000"/>
                </a:solidFill>
                <a:latin typeface="Calibri" panose="020F0502020204030204" pitchFamily="34" charset="0"/>
                <a:cs typeface="Calibri" panose="020F0502020204030204" pitchFamily="34" charset="0"/>
              </a:rPr>
              <a:t>different energy sources.</a:t>
            </a:r>
          </a:p>
          <a:p>
            <a:pPr marL="285750" indent="-285750">
              <a:buFontTx/>
              <a:buChar char="-"/>
            </a:pPr>
            <a:r>
              <a:rPr lang="en-US" sz="1500" dirty="0">
                <a:solidFill>
                  <a:schemeClr val="tx1"/>
                </a:solidFill>
                <a:latin typeface="Calibri" panose="020F0502020204030204" pitchFamily="34" charset="0"/>
                <a:cs typeface="Calibri" panose="020F0502020204030204" pitchFamily="34" charset="0"/>
              </a:rPr>
              <a:t>Prepare in 2 minutes.</a:t>
            </a:r>
            <a:endParaRPr lang="en-US" sz="1500" b="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401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par>
                                <p:cTn id="38" presetID="9"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dissolv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1" fill="hold" display="0">
                  <p:stCondLst>
                    <p:cond delay="indefinite"/>
                  </p:stCondLst>
                </p:cTn>
                <p:tgtEl>
                  <p:spTgt spid="3"/>
                </p:tgtEl>
              </p:cMediaNode>
            </p:video>
            <p:seq concurrent="1" nextAc="seek">
              <p:cTn id="42" restart="whenNotActive" fill="hold" evtFilter="cancelBubble" nodeType="interactiveSeq">
                <p:stCondLst>
                  <p:cond evt="onClick" delay="0">
                    <p:tgtEl>
                      <p:spTgt spid="3"/>
                    </p:tgtEl>
                  </p:cond>
                </p:stCondLst>
                <p:endSync evt="end" delay="0">
                  <p:rtn val="all"/>
                </p:endSync>
                <p:childTnLst>
                  <p:par>
                    <p:cTn id="43" fill="hold">
                      <p:stCondLst>
                        <p:cond delay="0"/>
                      </p:stCondLst>
                      <p:childTnLst>
                        <p:par>
                          <p:cTn id="44" fill="hold">
                            <p:stCondLst>
                              <p:cond delay="0"/>
                            </p:stCondLst>
                            <p:childTnLst>
                              <p:par>
                                <p:cTn id="45" presetID="2" presetClass="mediacall" presetSubtype="0" fill="hold" nodeType="clickEffect">
                                  <p:stCondLst>
                                    <p:cond delay="0"/>
                                  </p:stCondLst>
                                  <p:childTnLst>
                                    <p:cmd type="call" cmd="togglePause">
                                      <p:cBhvr>
                                        <p:cTn id="46"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build="p"/>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4" name="Google Shape;374;p40"/>
          <p:cNvSpPr/>
          <p:nvPr/>
        </p:nvSpPr>
        <p:spPr>
          <a:xfrm>
            <a:off x="102384" y="83053"/>
            <a:ext cx="973205" cy="768767"/>
          </a:xfrm>
          <a:custGeom>
            <a:avLst/>
            <a:gdLst/>
            <a:ahLst/>
            <a:cxnLst/>
            <a:rect l="l" t="t" r="r" b="b"/>
            <a:pathLst>
              <a:path w="32322" h="18467" extrusionOk="0">
                <a:moveTo>
                  <a:pt x="1" y="1"/>
                </a:moveTo>
                <a:lnTo>
                  <a:pt x="7990" y="9245"/>
                </a:lnTo>
                <a:lnTo>
                  <a:pt x="1" y="18466"/>
                </a:lnTo>
                <a:lnTo>
                  <a:pt x="24447" y="18466"/>
                </a:lnTo>
                <a:lnTo>
                  <a:pt x="32322" y="9245"/>
                </a:lnTo>
                <a:lnTo>
                  <a:pt x="24447"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0"/>
          <p:cNvSpPr txBox="1"/>
          <p:nvPr/>
        </p:nvSpPr>
        <p:spPr>
          <a:xfrm>
            <a:off x="492081" y="105998"/>
            <a:ext cx="311243" cy="5346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solidFill>
                  <a:srgbClr val="FFFFFF"/>
                </a:solidFill>
                <a:latin typeface="Encode Sans"/>
                <a:ea typeface="Encode Sans"/>
                <a:cs typeface="Encode Sans"/>
                <a:sym typeface="Encode Sans"/>
              </a:rPr>
              <a:t>R</a:t>
            </a:r>
            <a:endParaRPr sz="3500" b="1" dirty="0">
              <a:solidFill>
                <a:srgbClr val="FFFFFF"/>
              </a:solidFill>
              <a:latin typeface="Encode Sans"/>
              <a:ea typeface="Encode Sans"/>
              <a:cs typeface="Encode Sans"/>
              <a:sym typeface="Encode Sans"/>
            </a:endParaRPr>
          </a:p>
        </p:txBody>
      </p:sp>
      <p:sp>
        <p:nvSpPr>
          <p:cNvPr id="381" name="Google Shape;381;p40"/>
          <p:cNvSpPr/>
          <p:nvPr/>
        </p:nvSpPr>
        <p:spPr>
          <a:xfrm>
            <a:off x="987569" y="77031"/>
            <a:ext cx="973867" cy="768767"/>
          </a:xfrm>
          <a:custGeom>
            <a:avLst/>
            <a:gdLst/>
            <a:ahLst/>
            <a:cxnLst/>
            <a:rect l="l" t="t" r="r" b="b"/>
            <a:pathLst>
              <a:path w="32344" h="18467" extrusionOk="0">
                <a:moveTo>
                  <a:pt x="0" y="1"/>
                </a:moveTo>
                <a:lnTo>
                  <a:pt x="7898" y="9245"/>
                </a:lnTo>
                <a:lnTo>
                  <a:pt x="0" y="18466"/>
                </a:lnTo>
                <a:lnTo>
                  <a:pt x="24355" y="18466"/>
                </a:lnTo>
                <a:lnTo>
                  <a:pt x="32344" y="9245"/>
                </a:lnTo>
                <a:lnTo>
                  <a:pt x="24355"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0"/>
          <p:cNvSpPr txBox="1"/>
          <p:nvPr/>
        </p:nvSpPr>
        <p:spPr>
          <a:xfrm>
            <a:off x="1371440" y="99983"/>
            <a:ext cx="311243" cy="5346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solidFill>
                  <a:srgbClr val="FFFFFF"/>
                </a:solidFill>
                <a:latin typeface="Encode Sans"/>
                <a:ea typeface="Encode Sans"/>
                <a:cs typeface="Encode Sans"/>
                <a:sym typeface="Encode Sans"/>
              </a:rPr>
              <a:t>E</a:t>
            </a:r>
            <a:endParaRPr sz="3500" b="1" dirty="0">
              <a:solidFill>
                <a:srgbClr val="FFFFFF"/>
              </a:solidFill>
              <a:latin typeface="Encode Sans"/>
              <a:ea typeface="Encode Sans"/>
              <a:cs typeface="Encode Sans"/>
              <a:sym typeface="Encode Sans"/>
            </a:endParaRPr>
          </a:p>
        </p:txBody>
      </p:sp>
      <p:sp>
        <p:nvSpPr>
          <p:cNvPr id="388" name="Google Shape;388;p40"/>
          <p:cNvSpPr/>
          <p:nvPr/>
        </p:nvSpPr>
        <p:spPr>
          <a:xfrm>
            <a:off x="2775597" y="66700"/>
            <a:ext cx="973867" cy="768767"/>
          </a:xfrm>
          <a:custGeom>
            <a:avLst/>
            <a:gdLst/>
            <a:ahLst/>
            <a:cxnLst/>
            <a:rect l="l" t="t" r="r" b="b"/>
            <a:pathLst>
              <a:path w="32344" h="18467" extrusionOk="0">
                <a:moveTo>
                  <a:pt x="1" y="1"/>
                </a:moveTo>
                <a:lnTo>
                  <a:pt x="7989" y="9245"/>
                </a:lnTo>
                <a:lnTo>
                  <a:pt x="1" y="18466"/>
                </a:lnTo>
                <a:lnTo>
                  <a:pt x="24446" y="18466"/>
                </a:lnTo>
                <a:lnTo>
                  <a:pt x="32344" y="9245"/>
                </a:lnTo>
                <a:lnTo>
                  <a:pt x="2444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txBox="1"/>
          <p:nvPr/>
        </p:nvSpPr>
        <p:spPr>
          <a:xfrm>
            <a:off x="3174511" y="89639"/>
            <a:ext cx="311243" cy="5346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solidFill>
                  <a:srgbClr val="FFFFFF"/>
                </a:solidFill>
                <a:latin typeface="Encode Sans"/>
                <a:ea typeface="Encode Sans"/>
                <a:cs typeface="Encode Sans"/>
                <a:sym typeface="Encode Sans"/>
              </a:rPr>
              <a:t>A</a:t>
            </a:r>
            <a:endParaRPr sz="3500" b="1" dirty="0">
              <a:solidFill>
                <a:srgbClr val="FFFFFF"/>
              </a:solidFill>
              <a:latin typeface="Encode Sans"/>
              <a:ea typeface="Encode Sans"/>
              <a:cs typeface="Encode Sans"/>
              <a:sym typeface="Encode Sans"/>
            </a:endParaRPr>
          </a:p>
        </p:txBody>
      </p:sp>
      <p:sp>
        <p:nvSpPr>
          <p:cNvPr id="395" name="Google Shape;395;p40"/>
          <p:cNvSpPr/>
          <p:nvPr/>
        </p:nvSpPr>
        <p:spPr>
          <a:xfrm>
            <a:off x="1889750" y="78223"/>
            <a:ext cx="973867" cy="768767"/>
          </a:xfrm>
          <a:custGeom>
            <a:avLst/>
            <a:gdLst/>
            <a:ahLst/>
            <a:cxnLst/>
            <a:rect l="l" t="t" r="r" b="b"/>
            <a:pathLst>
              <a:path w="32344" h="18467" extrusionOk="0">
                <a:moveTo>
                  <a:pt x="0" y="1"/>
                </a:moveTo>
                <a:lnTo>
                  <a:pt x="7989" y="9245"/>
                </a:lnTo>
                <a:lnTo>
                  <a:pt x="0" y="18466"/>
                </a:lnTo>
                <a:lnTo>
                  <a:pt x="24355" y="18466"/>
                </a:lnTo>
                <a:lnTo>
                  <a:pt x="32344" y="9245"/>
                </a:lnTo>
                <a:lnTo>
                  <a:pt x="24355"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0"/>
          <p:cNvSpPr txBox="1"/>
          <p:nvPr/>
        </p:nvSpPr>
        <p:spPr>
          <a:xfrm>
            <a:off x="2270978" y="100412"/>
            <a:ext cx="311243" cy="5346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solidFill>
                  <a:srgbClr val="FFFFFF"/>
                </a:solidFill>
                <a:latin typeface="Encode Sans"/>
                <a:ea typeface="Encode Sans"/>
                <a:cs typeface="Encode Sans"/>
                <a:sym typeface="Encode Sans"/>
              </a:rPr>
              <a:t>C</a:t>
            </a:r>
            <a:endParaRPr sz="3500" b="1" dirty="0">
              <a:solidFill>
                <a:srgbClr val="FFFFFF"/>
              </a:solidFill>
              <a:latin typeface="Encode Sans"/>
              <a:ea typeface="Encode Sans"/>
              <a:cs typeface="Encode Sans"/>
              <a:sym typeface="Encode Sans"/>
            </a:endParaRPr>
          </a:p>
        </p:txBody>
      </p:sp>
      <p:sp>
        <p:nvSpPr>
          <p:cNvPr id="31" name="Google Shape;388;p40">
            <a:extLst>
              <a:ext uri="{FF2B5EF4-FFF2-40B4-BE49-F238E27FC236}">
                <a16:creationId xmlns:a16="http://schemas.microsoft.com/office/drawing/2014/main" id="{C978F3ED-C61B-E949-AB3A-3CBECAEB1F81}"/>
              </a:ext>
            </a:extLst>
          </p:cNvPr>
          <p:cNvSpPr/>
          <p:nvPr/>
        </p:nvSpPr>
        <p:spPr>
          <a:xfrm>
            <a:off x="3661444" y="31359"/>
            <a:ext cx="973867" cy="822175"/>
          </a:xfrm>
          <a:custGeom>
            <a:avLst/>
            <a:gdLst/>
            <a:ahLst/>
            <a:cxnLst/>
            <a:rect l="l" t="t" r="r" b="b"/>
            <a:pathLst>
              <a:path w="32344" h="18467" extrusionOk="0">
                <a:moveTo>
                  <a:pt x="1" y="1"/>
                </a:moveTo>
                <a:lnTo>
                  <a:pt x="7989" y="9245"/>
                </a:lnTo>
                <a:lnTo>
                  <a:pt x="1" y="18466"/>
                </a:lnTo>
                <a:lnTo>
                  <a:pt x="24446" y="18466"/>
                </a:lnTo>
                <a:lnTo>
                  <a:pt x="32344" y="9245"/>
                </a:lnTo>
                <a:lnTo>
                  <a:pt x="24446" y="1"/>
                </a:lnTo>
                <a:close/>
              </a:path>
            </a:pathLst>
          </a:custGeom>
          <a:solidFill>
            <a:schemeClr val="accent6">
              <a:lumMod val="75000"/>
            </a:schemeClr>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highlight>
                <a:srgbClr val="04A14E"/>
              </a:highlight>
            </a:endParaRPr>
          </a:p>
        </p:txBody>
      </p:sp>
      <p:sp>
        <p:nvSpPr>
          <p:cNvPr id="32" name="Google Shape;392;p40">
            <a:extLst>
              <a:ext uri="{FF2B5EF4-FFF2-40B4-BE49-F238E27FC236}">
                <a16:creationId xmlns:a16="http://schemas.microsoft.com/office/drawing/2014/main" id="{2F79CA7C-4210-5D40-B00F-0FF9EDE45663}"/>
              </a:ext>
            </a:extLst>
          </p:cNvPr>
          <p:cNvSpPr txBox="1"/>
          <p:nvPr/>
        </p:nvSpPr>
        <p:spPr>
          <a:xfrm>
            <a:off x="4031466" y="49115"/>
            <a:ext cx="311243" cy="57183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solidFill>
                  <a:srgbClr val="FFFFFF"/>
                </a:solidFill>
                <a:latin typeface="Encode Sans"/>
                <a:ea typeface="Encode Sans"/>
                <a:cs typeface="Encode Sans"/>
                <a:sym typeface="Encode Sans"/>
              </a:rPr>
              <a:t>P</a:t>
            </a:r>
            <a:endParaRPr sz="3500" b="1" dirty="0">
              <a:solidFill>
                <a:srgbClr val="FFFFFF"/>
              </a:solidFill>
              <a:latin typeface="Encode Sans"/>
              <a:ea typeface="Encode Sans"/>
              <a:cs typeface="Encode Sans"/>
              <a:sym typeface="Encode Sans"/>
            </a:endParaRPr>
          </a:p>
        </p:txBody>
      </p:sp>
      <p:sp>
        <p:nvSpPr>
          <p:cNvPr id="35" name="Google Shape;610;p48">
            <a:extLst>
              <a:ext uri="{FF2B5EF4-FFF2-40B4-BE49-F238E27FC236}">
                <a16:creationId xmlns:a16="http://schemas.microsoft.com/office/drawing/2014/main" id="{CFCDBEAD-1F81-924C-821F-11A6BA6095A6}"/>
              </a:ext>
            </a:extLst>
          </p:cNvPr>
          <p:cNvSpPr/>
          <p:nvPr/>
        </p:nvSpPr>
        <p:spPr>
          <a:xfrm>
            <a:off x="1375542" y="3462009"/>
            <a:ext cx="1403022" cy="1320198"/>
          </a:xfrm>
          <a:prstGeom prst="roundRect">
            <a:avLst>
              <a:gd name="adj" fmla="val 50000"/>
            </a:avLst>
          </a:prstGeom>
          <a:solidFill>
            <a:srgbClr val="FFFFFF"/>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2700" dirty="0">
                <a:solidFill>
                  <a:schemeClr val="dk1"/>
                </a:solidFill>
                <a:latin typeface="Encode Sans"/>
                <a:ea typeface="Encode Sans"/>
                <a:cs typeface="Encode Sans"/>
                <a:sym typeface="Encode Sans"/>
              </a:rPr>
              <a:t>A. T</a:t>
            </a:r>
            <a:r>
              <a:rPr lang="en" sz="2700" dirty="0">
                <a:solidFill>
                  <a:schemeClr val="dk1"/>
                </a:solidFill>
                <a:latin typeface="Encode Sans"/>
                <a:ea typeface="Encode Sans"/>
                <a:cs typeface="Encode Sans"/>
                <a:sym typeface="Encode Sans"/>
              </a:rPr>
              <a:t>wo </a:t>
            </a:r>
            <a:endParaRPr sz="2700" dirty="0">
              <a:solidFill>
                <a:schemeClr val="dk1"/>
              </a:solidFill>
              <a:latin typeface="Encode Sans"/>
              <a:ea typeface="Encode Sans"/>
              <a:cs typeface="Encode Sans"/>
              <a:sym typeface="Encode Sans"/>
            </a:endParaRPr>
          </a:p>
        </p:txBody>
      </p:sp>
      <p:sp>
        <p:nvSpPr>
          <p:cNvPr id="46" name="Google Shape;625;p48">
            <a:extLst>
              <a:ext uri="{FF2B5EF4-FFF2-40B4-BE49-F238E27FC236}">
                <a16:creationId xmlns:a16="http://schemas.microsoft.com/office/drawing/2014/main" id="{AF9199DF-9F00-AF40-A5B2-4E784FA807F2}"/>
              </a:ext>
            </a:extLst>
          </p:cNvPr>
          <p:cNvSpPr/>
          <p:nvPr/>
        </p:nvSpPr>
        <p:spPr>
          <a:xfrm>
            <a:off x="496183" y="1985784"/>
            <a:ext cx="8163939" cy="835054"/>
          </a:xfrm>
          <a:prstGeom prst="roundRect">
            <a:avLst>
              <a:gd name="adj" fmla="val 50000"/>
            </a:avLst>
          </a:prstGeom>
          <a:solidFill>
            <a:srgbClr val="FFFFFF"/>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12;p48">
            <a:extLst>
              <a:ext uri="{FF2B5EF4-FFF2-40B4-BE49-F238E27FC236}">
                <a16:creationId xmlns:a16="http://schemas.microsoft.com/office/drawing/2014/main" id="{FFAF18FD-4CDE-FF44-A421-611B42F5993E}"/>
              </a:ext>
            </a:extLst>
          </p:cNvPr>
          <p:cNvSpPr/>
          <p:nvPr/>
        </p:nvSpPr>
        <p:spPr>
          <a:xfrm>
            <a:off x="1241427" y="2198261"/>
            <a:ext cx="6669349" cy="410100"/>
          </a:xfrm>
          <a:prstGeom prst="rect">
            <a:avLst/>
          </a:prstGeom>
          <a:noFill/>
          <a:ln>
            <a:noFill/>
          </a:ln>
        </p:spPr>
        <p:txBody>
          <a:bodyPr spcFirstLastPara="1" wrap="square" lIns="548625" tIns="91425" rIns="182875" bIns="91425" anchor="ctr" anchorCtr="0">
            <a:noAutofit/>
          </a:bodyPr>
          <a:lstStyle/>
          <a:p>
            <a:pPr marL="0" lvl="0" indent="0" rtl="0">
              <a:spcBef>
                <a:spcPts val="0"/>
              </a:spcBef>
              <a:spcAft>
                <a:spcPts val="0"/>
              </a:spcAft>
              <a:buClr>
                <a:srgbClr val="000000"/>
              </a:buClr>
              <a:buSzPts val="1100"/>
              <a:buFont typeface="Arial"/>
              <a:buNone/>
            </a:pPr>
            <a:r>
              <a:rPr lang="en" sz="2700" dirty="0">
                <a:solidFill>
                  <a:schemeClr val="dk1"/>
                </a:solidFill>
                <a:latin typeface="Calibri" panose="020F0502020204030204" pitchFamily="34" charset="0"/>
                <a:ea typeface="Encode Sans"/>
                <a:cs typeface="Calibri" panose="020F0502020204030204" pitchFamily="34" charset="0"/>
                <a:sym typeface="Encode Sans"/>
              </a:rPr>
              <a:t>How many energy sources are there?</a:t>
            </a:r>
            <a:endParaRPr sz="2700" dirty="0">
              <a:solidFill>
                <a:schemeClr val="dk1"/>
              </a:solidFill>
              <a:latin typeface="Calibri" panose="020F0502020204030204" pitchFamily="34" charset="0"/>
              <a:ea typeface="Encode Sans"/>
              <a:cs typeface="Calibri" panose="020F0502020204030204" pitchFamily="34" charset="0"/>
              <a:sym typeface="Encode Sans"/>
            </a:endParaRPr>
          </a:p>
        </p:txBody>
      </p:sp>
      <p:sp>
        <p:nvSpPr>
          <p:cNvPr id="49" name="Google Shape;627;p48">
            <a:extLst>
              <a:ext uri="{FF2B5EF4-FFF2-40B4-BE49-F238E27FC236}">
                <a16:creationId xmlns:a16="http://schemas.microsoft.com/office/drawing/2014/main" id="{AA4C89D4-36FA-9B4D-B8DE-533C9EC80597}"/>
              </a:ext>
            </a:extLst>
          </p:cNvPr>
          <p:cNvSpPr/>
          <p:nvPr/>
        </p:nvSpPr>
        <p:spPr>
          <a:xfrm>
            <a:off x="492081" y="1999395"/>
            <a:ext cx="840561" cy="807832"/>
          </a:xfrm>
          <a:prstGeom prst="ellipse">
            <a:avLst/>
          </a:prstGeom>
          <a:solidFill>
            <a:srgbClr val="FFFFFF"/>
          </a:solidFill>
          <a:ln w="28575" cap="flat" cmpd="sng">
            <a:solidFill>
              <a:schemeClr val="accent5"/>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 sz="2700" b="1" dirty="0">
                <a:solidFill>
                  <a:schemeClr val="dk1"/>
                </a:solidFill>
                <a:latin typeface="Fira Sans"/>
                <a:ea typeface="Fira Sans"/>
                <a:cs typeface="Fira Sans"/>
                <a:sym typeface="Fira Sans"/>
              </a:rPr>
              <a:t>01</a:t>
            </a:r>
            <a:endParaRPr sz="2700" b="1" dirty="0">
              <a:solidFill>
                <a:schemeClr val="dk1"/>
              </a:solidFill>
              <a:latin typeface="Fira Sans"/>
              <a:ea typeface="Fira Sans"/>
              <a:cs typeface="Fira Sans"/>
              <a:sym typeface="Fira Sans"/>
            </a:endParaRPr>
          </a:p>
        </p:txBody>
      </p:sp>
      <p:sp>
        <p:nvSpPr>
          <p:cNvPr id="67" name="Google Shape;609;p48">
            <a:extLst>
              <a:ext uri="{FF2B5EF4-FFF2-40B4-BE49-F238E27FC236}">
                <a16:creationId xmlns:a16="http://schemas.microsoft.com/office/drawing/2014/main" id="{4DDCD78C-48D9-D440-ADD5-04C9740DE5BC}"/>
              </a:ext>
            </a:extLst>
          </p:cNvPr>
          <p:cNvSpPr txBox="1">
            <a:spLocks noGrp="1"/>
          </p:cNvSpPr>
          <p:nvPr>
            <p:ph type="title"/>
          </p:nvPr>
        </p:nvSpPr>
        <p:spPr>
          <a:xfrm>
            <a:off x="67785" y="897122"/>
            <a:ext cx="4647438" cy="500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t>WHAT HAVE YOU LEARNT TODAY?</a:t>
            </a:r>
            <a:endParaRPr sz="1800" dirty="0"/>
          </a:p>
        </p:txBody>
      </p:sp>
      <p:sp>
        <p:nvSpPr>
          <p:cNvPr id="68" name="Google Shape;610;p48">
            <a:extLst>
              <a:ext uri="{FF2B5EF4-FFF2-40B4-BE49-F238E27FC236}">
                <a16:creationId xmlns:a16="http://schemas.microsoft.com/office/drawing/2014/main" id="{9B5B6A15-7E51-8C49-8126-3F8032C2D179}"/>
              </a:ext>
            </a:extLst>
          </p:cNvPr>
          <p:cNvSpPr/>
          <p:nvPr/>
        </p:nvSpPr>
        <p:spPr>
          <a:xfrm>
            <a:off x="3753567" y="3462009"/>
            <a:ext cx="1403022" cy="1320198"/>
          </a:xfrm>
          <a:prstGeom prst="roundRect">
            <a:avLst>
              <a:gd name="adj" fmla="val 50000"/>
            </a:avLst>
          </a:prstGeom>
          <a:solidFill>
            <a:srgbClr val="FFFFFF"/>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2700" dirty="0">
                <a:solidFill>
                  <a:schemeClr val="dk1"/>
                </a:solidFill>
                <a:latin typeface="Calibri" panose="020F0502020204030204" pitchFamily="34" charset="0"/>
                <a:ea typeface="Encode Sans"/>
                <a:cs typeface="Calibri" panose="020F0502020204030204" pitchFamily="34" charset="0"/>
                <a:sym typeface="Encode Sans"/>
              </a:rPr>
              <a:t>B. One </a:t>
            </a:r>
            <a:r>
              <a:rPr lang="en" sz="2700" dirty="0">
                <a:solidFill>
                  <a:schemeClr val="dk1"/>
                </a:solidFill>
                <a:latin typeface="Calibri" panose="020F0502020204030204" pitchFamily="34" charset="0"/>
                <a:ea typeface="Encode Sans"/>
                <a:cs typeface="Calibri" panose="020F0502020204030204" pitchFamily="34" charset="0"/>
                <a:sym typeface="Encode Sans"/>
              </a:rPr>
              <a:t> </a:t>
            </a:r>
            <a:endParaRPr sz="2700" dirty="0">
              <a:solidFill>
                <a:schemeClr val="dk1"/>
              </a:solidFill>
              <a:latin typeface="Calibri" panose="020F0502020204030204" pitchFamily="34" charset="0"/>
              <a:ea typeface="Encode Sans"/>
              <a:cs typeface="Calibri" panose="020F0502020204030204" pitchFamily="34" charset="0"/>
              <a:sym typeface="Encode Sans"/>
            </a:endParaRPr>
          </a:p>
        </p:txBody>
      </p:sp>
      <p:sp>
        <p:nvSpPr>
          <p:cNvPr id="69" name="Google Shape;610;p48">
            <a:extLst>
              <a:ext uri="{FF2B5EF4-FFF2-40B4-BE49-F238E27FC236}">
                <a16:creationId xmlns:a16="http://schemas.microsoft.com/office/drawing/2014/main" id="{02ECF8FB-E7B9-BA48-A088-B2FC5EFC9BB2}"/>
              </a:ext>
            </a:extLst>
          </p:cNvPr>
          <p:cNvSpPr/>
          <p:nvPr/>
        </p:nvSpPr>
        <p:spPr>
          <a:xfrm>
            <a:off x="6130457" y="3462009"/>
            <a:ext cx="1403022" cy="1320198"/>
          </a:xfrm>
          <a:prstGeom prst="roundRect">
            <a:avLst>
              <a:gd name="adj" fmla="val 50000"/>
            </a:avLst>
          </a:prstGeom>
          <a:solidFill>
            <a:srgbClr val="FFFFFF"/>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2700" dirty="0">
                <a:solidFill>
                  <a:schemeClr val="dk1"/>
                </a:solidFill>
                <a:latin typeface="Calibri" panose="020F0502020204030204" pitchFamily="34" charset="0"/>
                <a:ea typeface="Encode Sans"/>
                <a:cs typeface="Calibri" panose="020F0502020204030204" pitchFamily="34" charset="0"/>
                <a:sym typeface="Encode Sans"/>
              </a:rPr>
              <a:t>C. Four</a:t>
            </a:r>
            <a:r>
              <a:rPr lang="en" sz="2700" dirty="0">
                <a:solidFill>
                  <a:schemeClr val="dk1"/>
                </a:solidFill>
                <a:latin typeface="Calibri" panose="020F0502020204030204" pitchFamily="34" charset="0"/>
                <a:ea typeface="Encode Sans"/>
                <a:cs typeface="Calibri" panose="020F0502020204030204" pitchFamily="34" charset="0"/>
                <a:sym typeface="Encode Sans"/>
              </a:rPr>
              <a:t> </a:t>
            </a:r>
            <a:endParaRPr sz="2700" dirty="0">
              <a:solidFill>
                <a:schemeClr val="dk1"/>
              </a:solidFill>
              <a:latin typeface="Calibri" panose="020F0502020204030204" pitchFamily="34" charset="0"/>
              <a:ea typeface="Encode Sans"/>
              <a:cs typeface="Calibri" panose="020F0502020204030204" pitchFamily="34" charset="0"/>
              <a:sym typeface="Encode Sans"/>
            </a:endParaRPr>
          </a:p>
        </p:txBody>
      </p:sp>
      <p:sp>
        <p:nvSpPr>
          <p:cNvPr id="70" name="Google Shape;610;p48">
            <a:extLst>
              <a:ext uri="{FF2B5EF4-FFF2-40B4-BE49-F238E27FC236}">
                <a16:creationId xmlns:a16="http://schemas.microsoft.com/office/drawing/2014/main" id="{3823F4B3-7E05-4F4E-86EC-C988FE502DC7}"/>
              </a:ext>
            </a:extLst>
          </p:cNvPr>
          <p:cNvSpPr/>
          <p:nvPr/>
        </p:nvSpPr>
        <p:spPr>
          <a:xfrm>
            <a:off x="1375542" y="3462009"/>
            <a:ext cx="1403022" cy="1320198"/>
          </a:xfrm>
          <a:prstGeom prst="roundRect">
            <a:avLst>
              <a:gd name="adj" fmla="val 50000"/>
            </a:avLst>
          </a:prstGeom>
          <a:solidFill>
            <a:srgbClr val="FFFF00"/>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2700" dirty="0">
                <a:solidFill>
                  <a:schemeClr val="dk1"/>
                </a:solidFill>
                <a:latin typeface="Calibri" panose="020F0502020204030204" pitchFamily="34" charset="0"/>
                <a:ea typeface="Encode Sans"/>
                <a:cs typeface="Calibri" panose="020F0502020204030204" pitchFamily="34" charset="0"/>
                <a:sym typeface="Encode Sans"/>
              </a:rPr>
              <a:t>A. T</a:t>
            </a:r>
            <a:r>
              <a:rPr lang="en" sz="2700" dirty="0">
                <a:solidFill>
                  <a:schemeClr val="dk1"/>
                </a:solidFill>
                <a:latin typeface="Calibri" panose="020F0502020204030204" pitchFamily="34" charset="0"/>
                <a:ea typeface="Encode Sans"/>
                <a:cs typeface="Calibri" panose="020F0502020204030204" pitchFamily="34" charset="0"/>
                <a:sym typeface="Encode Sans"/>
              </a:rPr>
              <a:t>wo </a:t>
            </a:r>
            <a:endParaRPr sz="2700" dirty="0">
              <a:solidFill>
                <a:schemeClr val="dk1"/>
              </a:solidFill>
              <a:latin typeface="Calibri" panose="020F0502020204030204" pitchFamily="34" charset="0"/>
              <a:ea typeface="Encode Sans"/>
              <a:cs typeface="Calibri" panose="020F0502020204030204" pitchFamily="34" charset="0"/>
              <a:sym typeface="Encode Sans"/>
            </a:endParaRPr>
          </a:p>
        </p:txBody>
      </p:sp>
      <p:sp>
        <p:nvSpPr>
          <p:cNvPr id="20" name="Google Shape;609;p48">
            <a:extLst>
              <a:ext uri="{FF2B5EF4-FFF2-40B4-BE49-F238E27FC236}">
                <a16:creationId xmlns:a16="http://schemas.microsoft.com/office/drawing/2014/main" id="{0B20A321-4C2B-7348-90C6-3FD5996F02A4}"/>
              </a:ext>
            </a:extLst>
          </p:cNvPr>
          <p:cNvSpPr txBox="1">
            <a:spLocks/>
          </p:cNvSpPr>
          <p:nvPr/>
        </p:nvSpPr>
        <p:spPr>
          <a:xfrm>
            <a:off x="2582221" y="1359949"/>
            <a:ext cx="4647438" cy="500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Encode Sans"/>
              <a:buNone/>
              <a:defRPr sz="2800" b="1" i="0" u="none" strike="noStrike" cap="none">
                <a:solidFill>
                  <a:schemeClr val="dk1"/>
                </a:solidFill>
                <a:latin typeface="Encode Sans"/>
                <a:ea typeface="Encode Sans"/>
                <a:cs typeface="Encode Sans"/>
                <a:sym typeface="Encode Sans"/>
              </a:defRPr>
            </a:lvl1pPr>
            <a:lvl2pPr marR="0" lvl="1"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2pPr>
            <a:lvl3pPr marR="0" lvl="2"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3pPr>
            <a:lvl4pPr marR="0" lvl="3"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4pPr>
            <a:lvl5pPr marR="0" lvl="4"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5pPr>
            <a:lvl6pPr marR="0" lvl="5"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6pPr>
            <a:lvl7pPr marR="0" lvl="6"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7pPr>
            <a:lvl8pPr marR="0" lvl="7"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8pPr>
            <a:lvl9pPr marR="0" lvl="8"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9pPr>
          </a:lstStyle>
          <a:p>
            <a:r>
              <a:rPr lang="en-US" sz="1800" dirty="0"/>
              <a:t>CIRCLE THE CORRECT ANSWERS </a:t>
            </a:r>
          </a:p>
        </p:txBody>
      </p:sp>
    </p:spTree>
    <p:extLst>
      <p:ext uri="{BB962C8B-B14F-4D97-AF65-F5344CB8AC3E}">
        <p14:creationId xmlns:p14="http://schemas.microsoft.com/office/powerpoint/2010/main" val="15433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78"/>
                                        </p:tgtEl>
                                        <p:attrNameLst>
                                          <p:attrName>style.visibility</p:attrName>
                                        </p:attrNameLst>
                                      </p:cBhvr>
                                      <p:to>
                                        <p:strVal val="visible"/>
                                      </p:to>
                                    </p:set>
                                    <p:set>
                                      <p:cBhvr>
                                        <p:cTn id="7" dur="455" fill="hold">
                                          <p:stCondLst>
                                            <p:cond delay="0"/>
                                          </p:stCondLst>
                                        </p:cTn>
                                        <p:tgtEl>
                                          <p:spTgt spid="378"/>
                                        </p:tgtEl>
                                        <p:attrNameLst>
                                          <p:attrName>style.rotation</p:attrName>
                                        </p:attrNameLst>
                                      </p:cBhvr>
                                      <p:to>
                                        <p:strVal val="-45.0"/>
                                      </p:to>
                                    </p:set>
                                    <p:anim calcmode="lin" valueType="num">
                                      <p:cBhvr>
                                        <p:cTn id="8" dur="455" fill="hold">
                                          <p:stCondLst>
                                            <p:cond delay="455"/>
                                          </p:stCondLst>
                                        </p:cTn>
                                        <p:tgtEl>
                                          <p:spTgt spid="37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7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7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78"/>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0" nodeType="withEffect">
                                  <p:stCondLst>
                                    <p:cond delay="0"/>
                                  </p:stCondLst>
                                  <p:iterate type="lt">
                                    <p:tmPct val="50000"/>
                                  </p:iterate>
                                  <p:childTnLst>
                                    <p:set>
                                      <p:cBhvr>
                                        <p:cTn id="13" dur="1" fill="hold">
                                          <p:stCondLst>
                                            <p:cond delay="0"/>
                                          </p:stCondLst>
                                        </p:cTn>
                                        <p:tgtEl>
                                          <p:spTgt spid="385"/>
                                        </p:tgtEl>
                                        <p:attrNameLst>
                                          <p:attrName>style.visibility</p:attrName>
                                        </p:attrNameLst>
                                      </p:cBhvr>
                                      <p:to>
                                        <p:strVal val="visible"/>
                                      </p:to>
                                    </p:set>
                                    <p:set>
                                      <p:cBhvr>
                                        <p:cTn id="14" dur="455" fill="hold">
                                          <p:stCondLst>
                                            <p:cond delay="0"/>
                                          </p:stCondLst>
                                        </p:cTn>
                                        <p:tgtEl>
                                          <p:spTgt spid="385"/>
                                        </p:tgtEl>
                                        <p:attrNameLst>
                                          <p:attrName>style.rotation</p:attrName>
                                        </p:attrNameLst>
                                      </p:cBhvr>
                                      <p:to>
                                        <p:strVal val="-45.0"/>
                                      </p:to>
                                    </p:set>
                                    <p:anim calcmode="lin" valueType="num">
                                      <p:cBhvr>
                                        <p:cTn id="15" dur="455" fill="hold">
                                          <p:stCondLst>
                                            <p:cond delay="455"/>
                                          </p:stCondLst>
                                        </p:cTn>
                                        <p:tgtEl>
                                          <p:spTgt spid="385"/>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385"/>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385"/>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385"/>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grpId="0" nodeType="withEffect">
                                  <p:stCondLst>
                                    <p:cond delay="0"/>
                                  </p:stCondLst>
                                  <p:iterate type="lt">
                                    <p:tmPct val="50000"/>
                                  </p:iterate>
                                  <p:childTnLst>
                                    <p:set>
                                      <p:cBhvr>
                                        <p:cTn id="20" dur="1" fill="hold">
                                          <p:stCondLst>
                                            <p:cond delay="0"/>
                                          </p:stCondLst>
                                        </p:cTn>
                                        <p:tgtEl>
                                          <p:spTgt spid="399"/>
                                        </p:tgtEl>
                                        <p:attrNameLst>
                                          <p:attrName>style.visibility</p:attrName>
                                        </p:attrNameLst>
                                      </p:cBhvr>
                                      <p:to>
                                        <p:strVal val="visible"/>
                                      </p:to>
                                    </p:set>
                                    <p:set>
                                      <p:cBhvr>
                                        <p:cTn id="21" dur="455" fill="hold">
                                          <p:stCondLst>
                                            <p:cond delay="0"/>
                                          </p:stCondLst>
                                        </p:cTn>
                                        <p:tgtEl>
                                          <p:spTgt spid="399"/>
                                        </p:tgtEl>
                                        <p:attrNameLst>
                                          <p:attrName>style.rotation</p:attrName>
                                        </p:attrNameLst>
                                      </p:cBhvr>
                                      <p:to>
                                        <p:strVal val="-45.0"/>
                                      </p:to>
                                    </p:set>
                                    <p:anim calcmode="lin" valueType="num">
                                      <p:cBhvr>
                                        <p:cTn id="22" dur="455" fill="hold">
                                          <p:stCondLst>
                                            <p:cond delay="455"/>
                                          </p:stCondLst>
                                        </p:cTn>
                                        <p:tgtEl>
                                          <p:spTgt spid="399"/>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399"/>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399"/>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399"/>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grpId="0" nodeType="withEffect">
                                  <p:stCondLst>
                                    <p:cond delay="0"/>
                                  </p:stCondLst>
                                  <p:iterate type="lt">
                                    <p:tmPct val="50000"/>
                                  </p:iterate>
                                  <p:childTnLst>
                                    <p:set>
                                      <p:cBhvr>
                                        <p:cTn id="27" dur="1" fill="hold">
                                          <p:stCondLst>
                                            <p:cond delay="0"/>
                                          </p:stCondLst>
                                        </p:cTn>
                                        <p:tgtEl>
                                          <p:spTgt spid="392"/>
                                        </p:tgtEl>
                                        <p:attrNameLst>
                                          <p:attrName>style.visibility</p:attrName>
                                        </p:attrNameLst>
                                      </p:cBhvr>
                                      <p:to>
                                        <p:strVal val="visible"/>
                                      </p:to>
                                    </p:set>
                                    <p:set>
                                      <p:cBhvr>
                                        <p:cTn id="28" dur="455" fill="hold">
                                          <p:stCondLst>
                                            <p:cond delay="0"/>
                                          </p:stCondLst>
                                        </p:cTn>
                                        <p:tgtEl>
                                          <p:spTgt spid="392"/>
                                        </p:tgtEl>
                                        <p:attrNameLst>
                                          <p:attrName>style.rotation</p:attrName>
                                        </p:attrNameLst>
                                      </p:cBhvr>
                                      <p:to>
                                        <p:strVal val="-45.0"/>
                                      </p:to>
                                    </p:set>
                                    <p:anim calcmode="lin" valueType="num">
                                      <p:cBhvr>
                                        <p:cTn id="29" dur="455" fill="hold">
                                          <p:stCondLst>
                                            <p:cond delay="455"/>
                                          </p:stCondLst>
                                        </p:cTn>
                                        <p:tgtEl>
                                          <p:spTgt spid="392"/>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392"/>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392"/>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392"/>
                                        </p:tgtEl>
                                        <p:attrNameLst>
                                          <p:attrName>ppt_y</p:attrName>
                                        </p:attrNameLst>
                                      </p:cBhvr>
                                      <p:tavLst>
                                        <p:tav tm="0">
                                          <p:val>
                                            <p:strVal val="#ppt_y-(0.354*#ppt_w-0.172*#ppt_h)"/>
                                          </p:val>
                                        </p:tav>
                                        <p:tav tm="100000">
                                          <p:val>
                                            <p:strVal val="#ppt_y"/>
                                          </p:val>
                                        </p:tav>
                                      </p:tavLst>
                                    </p:anim>
                                  </p:childTnLst>
                                </p:cTn>
                              </p:par>
                              <p:par>
                                <p:cTn id="33" presetID="38" presetClass="entr" presetSubtype="0" accel="50000" fill="hold" grpId="0" nodeType="withEffect">
                                  <p:stCondLst>
                                    <p:cond delay="0"/>
                                  </p:stCondLst>
                                  <p:iterate type="lt">
                                    <p:tmPct val="50000"/>
                                  </p:iterate>
                                  <p:childTnLst>
                                    <p:set>
                                      <p:cBhvr>
                                        <p:cTn id="34" dur="1" fill="hold">
                                          <p:stCondLst>
                                            <p:cond delay="0"/>
                                          </p:stCondLst>
                                        </p:cTn>
                                        <p:tgtEl>
                                          <p:spTgt spid="32"/>
                                        </p:tgtEl>
                                        <p:attrNameLst>
                                          <p:attrName>style.visibility</p:attrName>
                                        </p:attrNameLst>
                                      </p:cBhvr>
                                      <p:to>
                                        <p:strVal val="visible"/>
                                      </p:to>
                                    </p:set>
                                    <p:set>
                                      <p:cBhvr>
                                        <p:cTn id="35" dur="455" fill="hold">
                                          <p:stCondLst>
                                            <p:cond delay="0"/>
                                          </p:stCondLst>
                                        </p:cTn>
                                        <p:tgtEl>
                                          <p:spTgt spid="32"/>
                                        </p:tgtEl>
                                        <p:attrNameLst>
                                          <p:attrName>style.rotation</p:attrName>
                                        </p:attrNameLst>
                                      </p:cBhvr>
                                      <p:to>
                                        <p:strVal val="-45.0"/>
                                      </p:to>
                                    </p:set>
                                    <p:anim calcmode="lin" valueType="num">
                                      <p:cBhvr>
                                        <p:cTn id="36" dur="455" fill="hold">
                                          <p:stCondLst>
                                            <p:cond delay="455"/>
                                          </p:stCondLst>
                                        </p:cTn>
                                        <p:tgtEl>
                                          <p:spTgt spid="32"/>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32"/>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32"/>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32"/>
                                        </p:tgtEl>
                                        <p:attrNameLst>
                                          <p:attrName>ppt_y</p:attrName>
                                        </p:attrNameLst>
                                      </p:cBhvr>
                                      <p:tavLst>
                                        <p:tav tm="0">
                                          <p:val>
                                            <p:strVal val="#ppt_y-(0.354*#ppt_w-0.172*#ppt_h)"/>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p:cTn id="44" dur="1000" fill="hold"/>
                                        <p:tgtEl>
                                          <p:spTgt spid="67"/>
                                        </p:tgtEl>
                                        <p:attrNameLst>
                                          <p:attrName>ppt_w</p:attrName>
                                        </p:attrNameLst>
                                      </p:cBhvr>
                                      <p:tavLst>
                                        <p:tav tm="0">
                                          <p:val>
                                            <p:strVal val="#ppt_w*0.70"/>
                                          </p:val>
                                        </p:tav>
                                        <p:tav tm="100000">
                                          <p:val>
                                            <p:strVal val="#ppt_w"/>
                                          </p:val>
                                        </p:tav>
                                      </p:tavLst>
                                    </p:anim>
                                    <p:anim calcmode="lin" valueType="num">
                                      <p:cBhvr>
                                        <p:cTn id="45" dur="1000" fill="hold"/>
                                        <p:tgtEl>
                                          <p:spTgt spid="67"/>
                                        </p:tgtEl>
                                        <p:attrNameLst>
                                          <p:attrName>ppt_h</p:attrName>
                                        </p:attrNameLst>
                                      </p:cBhvr>
                                      <p:tavLst>
                                        <p:tav tm="0">
                                          <p:val>
                                            <p:strVal val="#ppt_h"/>
                                          </p:val>
                                        </p:tav>
                                        <p:tav tm="100000">
                                          <p:val>
                                            <p:strVal val="#ppt_h"/>
                                          </p:val>
                                        </p:tav>
                                      </p:tavLst>
                                    </p:anim>
                                    <p:animEffect transition="in" filter="fade">
                                      <p:cBhvr>
                                        <p:cTn id="46" dur="1000"/>
                                        <p:tgtEl>
                                          <p:spTgt spid="67"/>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1000" fill="hold"/>
                                        <p:tgtEl>
                                          <p:spTgt spid="20"/>
                                        </p:tgtEl>
                                        <p:attrNameLst>
                                          <p:attrName>ppt_w</p:attrName>
                                        </p:attrNameLst>
                                      </p:cBhvr>
                                      <p:tavLst>
                                        <p:tav tm="0">
                                          <p:val>
                                            <p:strVal val="#ppt_w*0.70"/>
                                          </p:val>
                                        </p:tav>
                                        <p:tav tm="100000">
                                          <p:val>
                                            <p:strVal val="#ppt_w"/>
                                          </p:val>
                                        </p:tav>
                                      </p:tavLst>
                                    </p:anim>
                                    <p:anim calcmode="lin" valueType="num">
                                      <p:cBhvr>
                                        <p:cTn id="52" dur="1000" fill="hold"/>
                                        <p:tgtEl>
                                          <p:spTgt spid="20"/>
                                        </p:tgtEl>
                                        <p:attrNameLst>
                                          <p:attrName>ppt_h</p:attrName>
                                        </p:attrNameLst>
                                      </p:cBhvr>
                                      <p:tavLst>
                                        <p:tav tm="0">
                                          <p:val>
                                            <p:strVal val="#ppt_h"/>
                                          </p:val>
                                        </p:tav>
                                        <p:tav tm="100000">
                                          <p:val>
                                            <p:strVal val="#ppt_h"/>
                                          </p:val>
                                        </p:tav>
                                      </p:tavLst>
                                    </p:anim>
                                    <p:animEffect transition="in" filter="fade">
                                      <p:cBhvr>
                                        <p:cTn id="53" dur="10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randombar(horizontal)">
                                      <p:cBhvr>
                                        <p:cTn id="58" dur="500"/>
                                        <p:tgtEl>
                                          <p:spTgt spid="49"/>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randombar(horizontal)">
                                      <p:cBhvr>
                                        <p:cTn id="61" dur="500"/>
                                        <p:tgtEl>
                                          <p:spTgt spid="46"/>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randombar(horizontal)">
                                      <p:cBhvr>
                                        <p:cTn id="64" dur="500"/>
                                        <p:tgtEl>
                                          <p:spTgt spid="47"/>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randombar(horizontal)">
                                      <p:cBhvr>
                                        <p:cTn id="67" dur="500"/>
                                        <p:tgtEl>
                                          <p:spTgt spid="6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randombar(horizontal)">
                                      <p:cBhvr>
                                        <p:cTn id="70" dur="500"/>
                                        <p:tgtEl>
                                          <p:spTgt spid="68"/>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randombar(horizontal)">
                                      <p:cBhvr>
                                        <p:cTn id="73" dur="500"/>
                                        <p:tgtEl>
                                          <p:spTgt spid="35"/>
                                        </p:tgtEl>
                                      </p:cBhvr>
                                    </p:animEffect>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grpId="0" nodeType="click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wheel(1)">
                                      <p:cBhvr>
                                        <p:cTn id="78"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0"/>
      <p:bldP spid="385" grpId="0"/>
      <p:bldP spid="392" grpId="0"/>
      <p:bldP spid="399" grpId="0"/>
      <p:bldP spid="32" grpId="0"/>
      <p:bldP spid="35" grpId="0" animBg="1"/>
      <p:bldP spid="46" grpId="0" animBg="1"/>
      <p:bldP spid="47" grpId="0"/>
      <p:bldP spid="49" grpId="0" animBg="1"/>
      <p:bldP spid="67" grpId="0"/>
      <p:bldP spid="68" grpId="0" animBg="1"/>
      <p:bldP spid="69" grpId="0" animBg="1"/>
      <p:bldP spid="70"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4" name="Google Shape;374;p40"/>
          <p:cNvSpPr/>
          <p:nvPr/>
        </p:nvSpPr>
        <p:spPr>
          <a:xfrm>
            <a:off x="102384" y="83053"/>
            <a:ext cx="973205" cy="768767"/>
          </a:xfrm>
          <a:custGeom>
            <a:avLst/>
            <a:gdLst/>
            <a:ahLst/>
            <a:cxnLst/>
            <a:rect l="l" t="t" r="r" b="b"/>
            <a:pathLst>
              <a:path w="32322" h="18467" extrusionOk="0">
                <a:moveTo>
                  <a:pt x="1" y="1"/>
                </a:moveTo>
                <a:lnTo>
                  <a:pt x="7990" y="9245"/>
                </a:lnTo>
                <a:lnTo>
                  <a:pt x="1" y="18466"/>
                </a:lnTo>
                <a:lnTo>
                  <a:pt x="24447" y="18466"/>
                </a:lnTo>
                <a:lnTo>
                  <a:pt x="32322" y="9245"/>
                </a:lnTo>
                <a:lnTo>
                  <a:pt x="24447"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0"/>
          <p:cNvSpPr txBox="1"/>
          <p:nvPr/>
        </p:nvSpPr>
        <p:spPr>
          <a:xfrm>
            <a:off x="492081" y="105998"/>
            <a:ext cx="311243" cy="5346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solidFill>
                  <a:srgbClr val="FFFFFF"/>
                </a:solidFill>
                <a:latin typeface="Encode Sans"/>
                <a:ea typeface="Encode Sans"/>
                <a:cs typeface="Encode Sans"/>
                <a:sym typeface="Encode Sans"/>
              </a:rPr>
              <a:t>R</a:t>
            </a:r>
            <a:endParaRPr sz="3500" b="1" dirty="0">
              <a:solidFill>
                <a:srgbClr val="FFFFFF"/>
              </a:solidFill>
              <a:latin typeface="Encode Sans"/>
              <a:ea typeface="Encode Sans"/>
              <a:cs typeface="Encode Sans"/>
              <a:sym typeface="Encode Sans"/>
            </a:endParaRPr>
          </a:p>
        </p:txBody>
      </p:sp>
      <p:sp>
        <p:nvSpPr>
          <p:cNvPr id="381" name="Google Shape;381;p40"/>
          <p:cNvSpPr/>
          <p:nvPr/>
        </p:nvSpPr>
        <p:spPr>
          <a:xfrm>
            <a:off x="987569" y="77031"/>
            <a:ext cx="973867" cy="768767"/>
          </a:xfrm>
          <a:custGeom>
            <a:avLst/>
            <a:gdLst/>
            <a:ahLst/>
            <a:cxnLst/>
            <a:rect l="l" t="t" r="r" b="b"/>
            <a:pathLst>
              <a:path w="32344" h="18467" extrusionOk="0">
                <a:moveTo>
                  <a:pt x="0" y="1"/>
                </a:moveTo>
                <a:lnTo>
                  <a:pt x="7898" y="9245"/>
                </a:lnTo>
                <a:lnTo>
                  <a:pt x="0" y="18466"/>
                </a:lnTo>
                <a:lnTo>
                  <a:pt x="24355" y="18466"/>
                </a:lnTo>
                <a:lnTo>
                  <a:pt x="32344" y="9245"/>
                </a:lnTo>
                <a:lnTo>
                  <a:pt x="24355"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0"/>
          <p:cNvSpPr txBox="1"/>
          <p:nvPr/>
        </p:nvSpPr>
        <p:spPr>
          <a:xfrm>
            <a:off x="1371440" y="99983"/>
            <a:ext cx="311243" cy="5346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solidFill>
                  <a:srgbClr val="FFFFFF"/>
                </a:solidFill>
                <a:latin typeface="Encode Sans"/>
                <a:ea typeface="Encode Sans"/>
                <a:cs typeface="Encode Sans"/>
                <a:sym typeface="Encode Sans"/>
              </a:rPr>
              <a:t>E</a:t>
            </a:r>
            <a:endParaRPr sz="3500" b="1" dirty="0">
              <a:solidFill>
                <a:srgbClr val="FFFFFF"/>
              </a:solidFill>
              <a:latin typeface="Encode Sans"/>
              <a:ea typeface="Encode Sans"/>
              <a:cs typeface="Encode Sans"/>
              <a:sym typeface="Encode Sans"/>
            </a:endParaRPr>
          </a:p>
        </p:txBody>
      </p:sp>
      <p:sp>
        <p:nvSpPr>
          <p:cNvPr id="388" name="Google Shape;388;p40"/>
          <p:cNvSpPr/>
          <p:nvPr/>
        </p:nvSpPr>
        <p:spPr>
          <a:xfrm>
            <a:off x="2775597" y="66700"/>
            <a:ext cx="973867" cy="768767"/>
          </a:xfrm>
          <a:custGeom>
            <a:avLst/>
            <a:gdLst/>
            <a:ahLst/>
            <a:cxnLst/>
            <a:rect l="l" t="t" r="r" b="b"/>
            <a:pathLst>
              <a:path w="32344" h="18467" extrusionOk="0">
                <a:moveTo>
                  <a:pt x="1" y="1"/>
                </a:moveTo>
                <a:lnTo>
                  <a:pt x="7989" y="9245"/>
                </a:lnTo>
                <a:lnTo>
                  <a:pt x="1" y="18466"/>
                </a:lnTo>
                <a:lnTo>
                  <a:pt x="24446" y="18466"/>
                </a:lnTo>
                <a:lnTo>
                  <a:pt x="32344" y="9245"/>
                </a:lnTo>
                <a:lnTo>
                  <a:pt x="2444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txBox="1"/>
          <p:nvPr/>
        </p:nvSpPr>
        <p:spPr>
          <a:xfrm>
            <a:off x="3174511" y="89639"/>
            <a:ext cx="311243" cy="5346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solidFill>
                  <a:srgbClr val="FFFFFF"/>
                </a:solidFill>
                <a:latin typeface="Encode Sans"/>
                <a:ea typeface="Encode Sans"/>
                <a:cs typeface="Encode Sans"/>
                <a:sym typeface="Encode Sans"/>
              </a:rPr>
              <a:t>A</a:t>
            </a:r>
            <a:endParaRPr sz="3500" b="1" dirty="0">
              <a:solidFill>
                <a:srgbClr val="FFFFFF"/>
              </a:solidFill>
              <a:latin typeface="Encode Sans"/>
              <a:ea typeface="Encode Sans"/>
              <a:cs typeface="Encode Sans"/>
              <a:sym typeface="Encode Sans"/>
            </a:endParaRPr>
          </a:p>
        </p:txBody>
      </p:sp>
      <p:sp>
        <p:nvSpPr>
          <p:cNvPr id="395" name="Google Shape;395;p40"/>
          <p:cNvSpPr/>
          <p:nvPr/>
        </p:nvSpPr>
        <p:spPr>
          <a:xfrm>
            <a:off x="1889750" y="78223"/>
            <a:ext cx="973867" cy="768767"/>
          </a:xfrm>
          <a:custGeom>
            <a:avLst/>
            <a:gdLst/>
            <a:ahLst/>
            <a:cxnLst/>
            <a:rect l="l" t="t" r="r" b="b"/>
            <a:pathLst>
              <a:path w="32344" h="18467" extrusionOk="0">
                <a:moveTo>
                  <a:pt x="0" y="1"/>
                </a:moveTo>
                <a:lnTo>
                  <a:pt x="7989" y="9245"/>
                </a:lnTo>
                <a:lnTo>
                  <a:pt x="0" y="18466"/>
                </a:lnTo>
                <a:lnTo>
                  <a:pt x="24355" y="18466"/>
                </a:lnTo>
                <a:lnTo>
                  <a:pt x="32344" y="9245"/>
                </a:lnTo>
                <a:lnTo>
                  <a:pt x="24355"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0"/>
          <p:cNvSpPr txBox="1"/>
          <p:nvPr/>
        </p:nvSpPr>
        <p:spPr>
          <a:xfrm>
            <a:off x="2270978" y="100412"/>
            <a:ext cx="311243" cy="5346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solidFill>
                  <a:srgbClr val="FFFFFF"/>
                </a:solidFill>
                <a:latin typeface="Encode Sans"/>
                <a:ea typeface="Encode Sans"/>
                <a:cs typeface="Encode Sans"/>
                <a:sym typeface="Encode Sans"/>
              </a:rPr>
              <a:t>C</a:t>
            </a:r>
            <a:endParaRPr sz="3500" b="1" dirty="0">
              <a:solidFill>
                <a:srgbClr val="FFFFFF"/>
              </a:solidFill>
              <a:latin typeface="Encode Sans"/>
              <a:ea typeface="Encode Sans"/>
              <a:cs typeface="Encode Sans"/>
              <a:sym typeface="Encode Sans"/>
            </a:endParaRPr>
          </a:p>
        </p:txBody>
      </p:sp>
      <p:sp>
        <p:nvSpPr>
          <p:cNvPr id="31" name="Google Shape;388;p40">
            <a:extLst>
              <a:ext uri="{FF2B5EF4-FFF2-40B4-BE49-F238E27FC236}">
                <a16:creationId xmlns:a16="http://schemas.microsoft.com/office/drawing/2014/main" id="{C978F3ED-C61B-E949-AB3A-3CBECAEB1F81}"/>
              </a:ext>
            </a:extLst>
          </p:cNvPr>
          <p:cNvSpPr/>
          <p:nvPr/>
        </p:nvSpPr>
        <p:spPr>
          <a:xfrm>
            <a:off x="3661444" y="31359"/>
            <a:ext cx="973867" cy="822175"/>
          </a:xfrm>
          <a:custGeom>
            <a:avLst/>
            <a:gdLst/>
            <a:ahLst/>
            <a:cxnLst/>
            <a:rect l="l" t="t" r="r" b="b"/>
            <a:pathLst>
              <a:path w="32344" h="18467" extrusionOk="0">
                <a:moveTo>
                  <a:pt x="1" y="1"/>
                </a:moveTo>
                <a:lnTo>
                  <a:pt x="7989" y="9245"/>
                </a:lnTo>
                <a:lnTo>
                  <a:pt x="1" y="18466"/>
                </a:lnTo>
                <a:lnTo>
                  <a:pt x="24446" y="18466"/>
                </a:lnTo>
                <a:lnTo>
                  <a:pt x="32344" y="9245"/>
                </a:lnTo>
                <a:lnTo>
                  <a:pt x="24446" y="1"/>
                </a:lnTo>
                <a:close/>
              </a:path>
            </a:pathLst>
          </a:custGeom>
          <a:solidFill>
            <a:schemeClr val="accent6">
              <a:lumMod val="75000"/>
            </a:schemeClr>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highlight>
                <a:srgbClr val="04A14E"/>
              </a:highlight>
            </a:endParaRPr>
          </a:p>
        </p:txBody>
      </p:sp>
      <p:sp>
        <p:nvSpPr>
          <p:cNvPr id="32" name="Google Shape;392;p40">
            <a:extLst>
              <a:ext uri="{FF2B5EF4-FFF2-40B4-BE49-F238E27FC236}">
                <a16:creationId xmlns:a16="http://schemas.microsoft.com/office/drawing/2014/main" id="{2F79CA7C-4210-5D40-B00F-0FF9EDE45663}"/>
              </a:ext>
            </a:extLst>
          </p:cNvPr>
          <p:cNvSpPr txBox="1"/>
          <p:nvPr/>
        </p:nvSpPr>
        <p:spPr>
          <a:xfrm>
            <a:off x="4031466" y="49115"/>
            <a:ext cx="311243" cy="57183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solidFill>
                  <a:srgbClr val="FFFFFF"/>
                </a:solidFill>
                <a:latin typeface="Encode Sans"/>
                <a:ea typeface="Encode Sans"/>
                <a:cs typeface="Encode Sans"/>
                <a:sym typeface="Encode Sans"/>
              </a:rPr>
              <a:t>P</a:t>
            </a:r>
            <a:endParaRPr sz="3500" b="1" dirty="0">
              <a:solidFill>
                <a:srgbClr val="FFFFFF"/>
              </a:solidFill>
              <a:latin typeface="Encode Sans"/>
              <a:ea typeface="Encode Sans"/>
              <a:cs typeface="Encode Sans"/>
              <a:sym typeface="Encode Sans"/>
            </a:endParaRPr>
          </a:p>
        </p:txBody>
      </p:sp>
      <p:sp>
        <p:nvSpPr>
          <p:cNvPr id="35" name="Google Shape;610;p48">
            <a:extLst>
              <a:ext uri="{FF2B5EF4-FFF2-40B4-BE49-F238E27FC236}">
                <a16:creationId xmlns:a16="http://schemas.microsoft.com/office/drawing/2014/main" id="{CFCDBEAD-1F81-924C-821F-11A6BA6095A6}"/>
              </a:ext>
            </a:extLst>
          </p:cNvPr>
          <p:cNvSpPr/>
          <p:nvPr/>
        </p:nvSpPr>
        <p:spPr>
          <a:xfrm>
            <a:off x="991671" y="3362867"/>
            <a:ext cx="1645072" cy="1480206"/>
          </a:xfrm>
          <a:prstGeom prst="roundRect">
            <a:avLst>
              <a:gd name="adj" fmla="val 50000"/>
            </a:avLst>
          </a:prstGeom>
          <a:solidFill>
            <a:srgbClr val="FFFFFF"/>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lvl="0" algn="ctr">
              <a:buSzPts val="1100"/>
            </a:pPr>
            <a:r>
              <a:rPr lang="en-US" sz="2700" dirty="0">
                <a:solidFill>
                  <a:schemeClr val="dk1"/>
                </a:solidFill>
                <a:latin typeface="Encode Sans"/>
                <a:ea typeface="Encode Sans"/>
                <a:cs typeface="Encode Sans"/>
                <a:sym typeface="Encode Sans"/>
              </a:rPr>
              <a:t>A. </a:t>
            </a:r>
            <a:r>
              <a:rPr lang="en-US" sz="2700" dirty="0">
                <a:solidFill>
                  <a:schemeClr val="dk1"/>
                </a:solidFill>
                <a:latin typeface="Calibri" panose="020F0502020204030204" pitchFamily="34" charset="0"/>
                <a:ea typeface="Encode Sans"/>
                <a:cs typeface="Calibri" panose="020F0502020204030204" pitchFamily="34" charset="0"/>
                <a:sym typeface="Encode Sans"/>
              </a:rPr>
              <a:t>coal, oil</a:t>
            </a:r>
            <a:r>
              <a:rPr lang="en" sz="2700" dirty="0">
                <a:solidFill>
                  <a:schemeClr val="dk1"/>
                </a:solidFill>
                <a:latin typeface="Calibri" panose="020F0502020204030204" pitchFamily="34" charset="0"/>
                <a:ea typeface="Encode Sans"/>
                <a:cs typeface="Calibri" panose="020F0502020204030204" pitchFamily="34" charset="0"/>
                <a:sym typeface="Encode Sans"/>
              </a:rPr>
              <a:t> </a:t>
            </a:r>
            <a:endParaRPr sz="2700" dirty="0">
              <a:solidFill>
                <a:schemeClr val="dk1"/>
              </a:solidFill>
              <a:latin typeface="Encode Sans"/>
              <a:ea typeface="Encode Sans"/>
              <a:cs typeface="Encode Sans"/>
              <a:sym typeface="Encode Sans"/>
            </a:endParaRPr>
          </a:p>
        </p:txBody>
      </p:sp>
      <p:sp>
        <p:nvSpPr>
          <p:cNvPr id="46" name="Google Shape;625;p48">
            <a:extLst>
              <a:ext uri="{FF2B5EF4-FFF2-40B4-BE49-F238E27FC236}">
                <a16:creationId xmlns:a16="http://schemas.microsoft.com/office/drawing/2014/main" id="{AF9199DF-9F00-AF40-A5B2-4E784FA807F2}"/>
              </a:ext>
            </a:extLst>
          </p:cNvPr>
          <p:cNvSpPr/>
          <p:nvPr/>
        </p:nvSpPr>
        <p:spPr>
          <a:xfrm>
            <a:off x="496183" y="1886642"/>
            <a:ext cx="8163939" cy="835054"/>
          </a:xfrm>
          <a:prstGeom prst="roundRect">
            <a:avLst>
              <a:gd name="adj" fmla="val 50000"/>
            </a:avLst>
          </a:prstGeom>
          <a:solidFill>
            <a:srgbClr val="FFFFFF"/>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12;p48">
            <a:extLst>
              <a:ext uri="{FF2B5EF4-FFF2-40B4-BE49-F238E27FC236}">
                <a16:creationId xmlns:a16="http://schemas.microsoft.com/office/drawing/2014/main" id="{FFAF18FD-4CDE-FF44-A421-611B42F5993E}"/>
              </a:ext>
            </a:extLst>
          </p:cNvPr>
          <p:cNvSpPr/>
          <p:nvPr/>
        </p:nvSpPr>
        <p:spPr>
          <a:xfrm>
            <a:off x="1241427" y="2099119"/>
            <a:ext cx="7265230" cy="410100"/>
          </a:xfrm>
          <a:prstGeom prst="rect">
            <a:avLst/>
          </a:prstGeom>
          <a:noFill/>
          <a:ln>
            <a:noFill/>
          </a:ln>
        </p:spPr>
        <p:txBody>
          <a:bodyPr spcFirstLastPara="1" wrap="square" lIns="548625" tIns="91425" rIns="182875" bIns="91425" anchor="ctr" anchorCtr="0">
            <a:noAutofit/>
          </a:bodyPr>
          <a:lstStyle/>
          <a:p>
            <a:pPr lvl="0">
              <a:buSzPts val="1100"/>
            </a:pPr>
            <a:r>
              <a:rPr lang="en-US" sz="2800" dirty="0">
                <a:solidFill>
                  <a:schemeClr val="dk1"/>
                </a:solidFill>
                <a:latin typeface="Calibri" panose="020F0502020204030204" pitchFamily="34" charset="0"/>
                <a:ea typeface="Encode Sans"/>
                <a:cs typeface="Calibri" panose="020F0502020204030204" pitchFamily="34" charset="0"/>
                <a:sym typeface="Encode Sans"/>
              </a:rPr>
              <a:t>What do non-renewable sources include?</a:t>
            </a:r>
          </a:p>
        </p:txBody>
      </p:sp>
      <p:sp>
        <p:nvSpPr>
          <p:cNvPr id="49" name="Google Shape;627;p48">
            <a:extLst>
              <a:ext uri="{FF2B5EF4-FFF2-40B4-BE49-F238E27FC236}">
                <a16:creationId xmlns:a16="http://schemas.microsoft.com/office/drawing/2014/main" id="{AA4C89D4-36FA-9B4D-B8DE-533C9EC80597}"/>
              </a:ext>
            </a:extLst>
          </p:cNvPr>
          <p:cNvSpPr/>
          <p:nvPr/>
        </p:nvSpPr>
        <p:spPr>
          <a:xfrm>
            <a:off x="492081" y="1900253"/>
            <a:ext cx="840561" cy="807832"/>
          </a:xfrm>
          <a:prstGeom prst="ellipse">
            <a:avLst/>
          </a:prstGeom>
          <a:solidFill>
            <a:srgbClr val="FFFFFF"/>
          </a:solidFill>
          <a:ln w="28575" cap="flat" cmpd="sng">
            <a:solidFill>
              <a:schemeClr val="accent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 sz="2700" b="1" dirty="0">
                <a:solidFill>
                  <a:schemeClr val="dk1"/>
                </a:solidFill>
                <a:latin typeface="Fira Sans"/>
                <a:ea typeface="Fira Sans"/>
                <a:cs typeface="Fira Sans"/>
                <a:sym typeface="Fira Sans"/>
              </a:rPr>
              <a:t>02</a:t>
            </a:r>
            <a:endParaRPr sz="2700" b="1" dirty="0">
              <a:solidFill>
                <a:schemeClr val="dk1"/>
              </a:solidFill>
              <a:latin typeface="Fira Sans"/>
              <a:ea typeface="Fira Sans"/>
              <a:cs typeface="Fira Sans"/>
              <a:sym typeface="Fira Sans"/>
            </a:endParaRPr>
          </a:p>
        </p:txBody>
      </p:sp>
      <p:sp>
        <p:nvSpPr>
          <p:cNvPr id="67" name="Google Shape;609;p48">
            <a:extLst>
              <a:ext uri="{FF2B5EF4-FFF2-40B4-BE49-F238E27FC236}">
                <a16:creationId xmlns:a16="http://schemas.microsoft.com/office/drawing/2014/main" id="{4DDCD78C-48D9-D440-ADD5-04C9740DE5BC}"/>
              </a:ext>
            </a:extLst>
          </p:cNvPr>
          <p:cNvSpPr txBox="1">
            <a:spLocks noGrp="1"/>
          </p:cNvSpPr>
          <p:nvPr>
            <p:ph type="title"/>
          </p:nvPr>
        </p:nvSpPr>
        <p:spPr>
          <a:xfrm>
            <a:off x="67785" y="897122"/>
            <a:ext cx="4647438" cy="500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t>WHAT HAVE YOU LEARNT TODAY?</a:t>
            </a:r>
            <a:endParaRPr sz="1800" dirty="0"/>
          </a:p>
        </p:txBody>
      </p:sp>
      <p:sp>
        <p:nvSpPr>
          <p:cNvPr id="68" name="Google Shape;610;p48">
            <a:extLst>
              <a:ext uri="{FF2B5EF4-FFF2-40B4-BE49-F238E27FC236}">
                <a16:creationId xmlns:a16="http://schemas.microsoft.com/office/drawing/2014/main" id="{9B5B6A15-7E51-8C49-8126-3F8032C2D179}"/>
              </a:ext>
            </a:extLst>
          </p:cNvPr>
          <p:cNvSpPr/>
          <p:nvPr/>
        </p:nvSpPr>
        <p:spPr>
          <a:xfrm>
            <a:off x="3753566" y="3392045"/>
            <a:ext cx="1645072" cy="1480206"/>
          </a:xfrm>
          <a:prstGeom prst="roundRect">
            <a:avLst>
              <a:gd name="adj" fmla="val 50000"/>
            </a:avLst>
          </a:prstGeom>
          <a:solidFill>
            <a:srgbClr val="FFFFFF"/>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2700" dirty="0">
                <a:solidFill>
                  <a:schemeClr val="dk1"/>
                </a:solidFill>
                <a:latin typeface="Calibri" panose="020F0502020204030204" pitchFamily="34" charset="0"/>
                <a:ea typeface="Encode Sans"/>
                <a:cs typeface="Calibri" panose="020F0502020204030204" pitchFamily="34" charset="0"/>
                <a:sym typeface="Encode Sans"/>
              </a:rPr>
              <a:t>B. wind </a:t>
            </a:r>
            <a:r>
              <a:rPr lang="en" sz="2700" dirty="0">
                <a:solidFill>
                  <a:schemeClr val="dk1"/>
                </a:solidFill>
                <a:latin typeface="Calibri" panose="020F0502020204030204" pitchFamily="34" charset="0"/>
                <a:ea typeface="Encode Sans"/>
                <a:cs typeface="Calibri" panose="020F0502020204030204" pitchFamily="34" charset="0"/>
                <a:sym typeface="Encode Sans"/>
              </a:rPr>
              <a:t> </a:t>
            </a:r>
            <a:endParaRPr sz="2700" dirty="0">
              <a:solidFill>
                <a:schemeClr val="dk1"/>
              </a:solidFill>
              <a:latin typeface="Calibri" panose="020F0502020204030204" pitchFamily="34" charset="0"/>
              <a:ea typeface="Encode Sans"/>
              <a:cs typeface="Calibri" panose="020F0502020204030204" pitchFamily="34" charset="0"/>
              <a:sym typeface="Encode Sans"/>
            </a:endParaRPr>
          </a:p>
        </p:txBody>
      </p:sp>
      <p:sp>
        <p:nvSpPr>
          <p:cNvPr id="69" name="Google Shape;610;p48">
            <a:extLst>
              <a:ext uri="{FF2B5EF4-FFF2-40B4-BE49-F238E27FC236}">
                <a16:creationId xmlns:a16="http://schemas.microsoft.com/office/drawing/2014/main" id="{02ECF8FB-E7B9-BA48-A088-B2FC5EFC9BB2}"/>
              </a:ext>
            </a:extLst>
          </p:cNvPr>
          <p:cNvSpPr/>
          <p:nvPr/>
        </p:nvSpPr>
        <p:spPr>
          <a:xfrm>
            <a:off x="6515461" y="3392045"/>
            <a:ext cx="1645072" cy="1480206"/>
          </a:xfrm>
          <a:prstGeom prst="roundRect">
            <a:avLst>
              <a:gd name="adj" fmla="val 50000"/>
            </a:avLst>
          </a:prstGeom>
          <a:solidFill>
            <a:srgbClr val="FFFFFF"/>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2700" dirty="0">
                <a:solidFill>
                  <a:schemeClr val="dk1"/>
                </a:solidFill>
                <a:latin typeface="Calibri" panose="020F0502020204030204" pitchFamily="34" charset="0"/>
                <a:ea typeface="Encode Sans"/>
                <a:cs typeface="Calibri" panose="020F0502020204030204" pitchFamily="34" charset="0"/>
                <a:sym typeface="Encode Sans"/>
              </a:rPr>
              <a:t>C. natural gas</a:t>
            </a:r>
            <a:r>
              <a:rPr lang="en" sz="2700" dirty="0">
                <a:solidFill>
                  <a:schemeClr val="dk1"/>
                </a:solidFill>
                <a:latin typeface="Calibri" panose="020F0502020204030204" pitchFamily="34" charset="0"/>
                <a:ea typeface="Encode Sans"/>
                <a:cs typeface="Calibri" panose="020F0502020204030204" pitchFamily="34" charset="0"/>
                <a:sym typeface="Encode Sans"/>
              </a:rPr>
              <a:t> </a:t>
            </a:r>
            <a:endParaRPr sz="2700" dirty="0">
              <a:solidFill>
                <a:schemeClr val="dk1"/>
              </a:solidFill>
              <a:latin typeface="Calibri" panose="020F0502020204030204" pitchFamily="34" charset="0"/>
              <a:ea typeface="Encode Sans"/>
              <a:cs typeface="Calibri" panose="020F0502020204030204" pitchFamily="34" charset="0"/>
              <a:sym typeface="Encode Sans"/>
            </a:endParaRPr>
          </a:p>
        </p:txBody>
      </p:sp>
      <p:sp>
        <p:nvSpPr>
          <p:cNvPr id="70" name="Google Shape;610;p48">
            <a:extLst>
              <a:ext uri="{FF2B5EF4-FFF2-40B4-BE49-F238E27FC236}">
                <a16:creationId xmlns:a16="http://schemas.microsoft.com/office/drawing/2014/main" id="{3823F4B3-7E05-4F4E-86EC-C988FE502DC7}"/>
              </a:ext>
            </a:extLst>
          </p:cNvPr>
          <p:cNvSpPr/>
          <p:nvPr/>
        </p:nvSpPr>
        <p:spPr>
          <a:xfrm>
            <a:off x="991671" y="3362867"/>
            <a:ext cx="1645072" cy="1480206"/>
          </a:xfrm>
          <a:prstGeom prst="roundRect">
            <a:avLst>
              <a:gd name="adj" fmla="val 50000"/>
            </a:avLst>
          </a:prstGeom>
          <a:solidFill>
            <a:srgbClr val="FFFF00"/>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2700" dirty="0">
                <a:solidFill>
                  <a:schemeClr val="dk1"/>
                </a:solidFill>
                <a:latin typeface="Calibri" panose="020F0502020204030204" pitchFamily="34" charset="0"/>
                <a:ea typeface="Encode Sans"/>
                <a:cs typeface="Calibri" panose="020F0502020204030204" pitchFamily="34" charset="0"/>
                <a:sym typeface="Encode Sans"/>
              </a:rPr>
              <a:t>A. </a:t>
            </a:r>
          </a:p>
          <a:p>
            <a:pPr marL="0" lvl="0" indent="0" algn="ctr" rtl="0">
              <a:spcBef>
                <a:spcPts val="0"/>
              </a:spcBef>
              <a:spcAft>
                <a:spcPts val="0"/>
              </a:spcAft>
              <a:buClr>
                <a:srgbClr val="000000"/>
              </a:buClr>
              <a:buSzPts val="1100"/>
              <a:buFont typeface="Arial"/>
              <a:buNone/>
            </a:pPr>
            <a:r>
              <a:rPr lang="en-US" sz="2700" dirty="0">
                <a:solidFill>
                  <a:schemeClr val="dk1"/>
                </a:solidFill>
                <a:latin typeface="Calibri" panose="020F0502020204030204" pitchFamily="34" charset="0"/>
                <a:ea typeface="Encode Sans"/>
                <a:cs typeface="Calibri" panose="020F0502020204030204" pitchFamily="34" charset="0"/>
                <a:sym typeface="Encode Sans"/>
              </a:rPr>
              <a:t>coal, oil</a:t>
            </a:r>
            <a:r>
              <a:rPr lang="en" sz="2700" dirty="0">
                <a:solidFill>
                  <a:schemeClr val="dk1"/>
                </a:solidFill>
                <a:latin typeface="Calibri" panose="020F0502020204030204" pitchFamily="34" charset="0"/>
                <a:ea typeface="Encode Sans"/>
                <a:cs typeface="Calibri" panose="020F0502020204030204" pitchFamily="34" charset="0"/>
                <a:sym typeface="Encode Sans"/>
              </a:rPr>
              <a:t> </a:t>
            </a:r>
            <a:endParaRPr sz="2700" dirty="0">
              <a:solidFill>
                <a:schemeClr val="dk1"/>
              </a:solidFill>
              <a:latin typeface="Calibri" panose="020F0502020204030204" pitchFamily="34" charset="0"/>
              <a:ea typeface="Encode Sans"/>
              <a:cs typeface="Calibri" panose="020F0502020204030204" pitchFamily="34" charset="0"/>
              <a:sym typeface="Encode Sans"/>
            </a:endParaRPr>
          </a:p>
        </p:txBody>
      </p:sp>
      <p:sp>
        <p:nvSpPr>
          <p:cNvPr id="20" name="Google Shape;610;p48">
            <a:extLst>
              <a:ext uri="{FF2B5EF4-FFF2-40B4-BE49-F238E27FC236}">
                <a16:creationId xmlns:a16="http://schemas.microsoft.com/office/drawing/2014/main" id="{F24A0A47-EA25-EE4C-82CF-371FB7675078}"/>
              </a:ext>
            </a:extLst>
          </p:cNvPr>
          <p:cNvSpPr/>
          <p:nvPr/>
        </p:nvSpPr>
        <p:spPr>
          <a:xfrm>
            <a:off x="6515461" y="3392045"/>
            <a:ext cx="1645072" cy="1480206"/>
          </a:xfrm>
          <a:prstGeom prst="roundRect">
            <a:avLst>
              <a:gd name="adj" fmla="val 50000"/>
            </a:avLst>
          </a:prstGeom>
          <a:solidFill>
            <a:srgbClr val="FFFF00"/>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2700" dirty="0">
                <a:solidFill>
                  <a:schemeClr val="dk1"/>
                </a:solidFill>
                <a:latin typeface="Calibri" panose="020F0502020204030204" pitchFamily="34" charset="0"/>
                <a:ea typeface="Encode Sans"/>
                <a:cs typeface="Calibri" panose="020F0502020204030204" pitchFamily="34" charset="0"/>
                <a:sym typeface="Encode Sans"/>
              </a:rPr>
              <a:t>C. natural gas</a:t>
            </a:r>
            <a:r>
              <a:rPr lang="en" sz="2700" dirty="0">
                <a:solidFill>
                  <a:schemeClr val="dk1"/>
                </a:solidFill>
                <a:latin typeface="Calibri" panose="020F0502020204030204" pitchFamily="34" charset="0"/>
                <a:ea typeface="Encode Sans"/>
                <a:cs typeface="Calibri" panose="020F0502020204030204" pitchFamily="34" charset="0"/>
                <a:sym typeface="Encode Sans"/>
              </a:rPr>
              <a:t> </a:t>
            </a:r>
            <a:endParaRPr sz="2700" dirty="0">
              <a:solidFill>
                <a:schemeClr val="dk1"/>
              </a:solidFill>
              <a:latin typeface="Calibri" panose="020F0502020204030204" pitchFamily="34" charset="0"/>
              <a:ea typeface="Encode Sans"/>
              <a:cs typeface="Calibri" panose="020F0502020204030204" pitchFamily="34" charset="0"/>
              <a:sym typeface="Encode Sans"/>
            </a:endParaRPr>
          </a:p>
        </p:txBody>
      </p:sp>
      <p:sp>
        <p:nvSpPr>
          <p:cNvPr id="21" name="Google Shape;609;p48">
            <a:extLst>
              <a:ext uri="{FF2B5EF4-FFF2-40B4-BE49-F238E27FC236}">
                <a16:creationId xmlns:a16="http://schemas.microsoft.com/office/drawing/2014/main" id="{6E227AE4-9291-E343-896A-AF7AC07C6C1C}"/>
              </a:ext>
            </a:extLst>
          </p:cNvPr>
          <p:cNvSpPr txBox="1">
            <a:spLocks/>
          </p:cNvSpPr>
          <p:nvPr/>
        </p:nvSpPr>
        <p:spPr>
          <a:xfrm>
            <a:off x="2582221" y="1359949"/>
            <a:ext cx="4647438" cy="500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Encode Sans"/>
              <a:buNone/>
              <a:defRPr sz="2800" b="1" i="0" u="none" strike="noStrike" cap="none">
                <a:solidFill>
                  <a:schemeClr val="dk1"/>
                </a:solidFill>
                <a:latin typeface="Encode Sans"/>
                <a:ea typeface="Encode Sans"/>
                <a:cs typeface="Encode Sans"/>
                <a:sym typeface="Encode Sans"/>
              </a:defRPr>
            </a:lvl1pPr>
            <a:lvl2pPr marR="0" lvl="1"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2pPr>
            <a:lvl3pPr marR="0" lvl="2"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3pPr>
            <a:lvl4pPr marR="0" lvl="3"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4pPr>
            <a:lvl5pPr marR="0" lvl="4"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5pPr>
            <a:lvl6pPr marR="0" lvl="5"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6pPr>
            <a:lvl7pPr marR="0" lvl="6"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7pPr>
            <a:lvl8pPr marR="0" lvl="7"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8pPr>
            <a:lvl9pPr marR="0" lvl="8"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9pPr>
          </a:lstStyle>
          <a:p>
            <a:r>
              <a:rPr lang="en-US" sz="1800" dirty="0"/>
              <a:t>CIRCLE THE CORRECT ANSWERS </a:t>
            </a:r>
          </a:p>
        </p:txBody>
      </p:sp>
    </p:spTree>
    <p:extLst>
      <p:ext uri="{BB962C8B-B14F-4D97-AF65-F5344CB8AC3E}">
        <p14:creationId xmlns:p14="http://schemas.microsoft.com/office/powerpoint/2010/main" val="102300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randombar(horizontal)">
                                      <p:cBhvr>
                                        <p:cTn id="10" dur="500"/>
                                        <p:tgtEl>
                                          <p:spTgt spid="4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randombar(horizontal)">
                                      <p:cBhvr>
                                        <p:cTn id="13" dur="500"/>
                                        <p:tgtEl>
                                          <p:spTgt spid="4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randombar(horizontal)">
                                      <p:cBhvr>
                                        <p:cTn id="16" dur="500"/>
                                        <p:tgtEl>
                                          <p:spTgt spid="6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randombar(horizontal)">
                                      <p:cBhvr>
                                        <p:cTn id="19" dur="500"/>
                                        <p:tgtEl>
                                          <p:spTgt spid="6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heel(1)">
                                      <p:cBhvr>
                                        <p:cTn id="27" dur="2000"/>
                                        <p:tgtEl>
                                          <p:spTgt spid="7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1"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heel(1)">
                                      <p:cBhvr>
                                        <p:cTn id="3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6" grpId="0" animBg="1"/>
      <p:bldP spid="47" grpId="0"/>
      <p:bldP spid="49" grpId="0" animBg="1"/>
      <p:bldP spid="68" grpId="0" animBg="1"/>
      <p:bldP spid="69" grpId="0" animBg="1"/>
      <p:bldP spid="70" grpId="0" animBg="1"/>
      <p:bldP spid="2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4" name="Google Shape;374;p40"/>
          <p:cNvSpPr/>
          <p:nvPr/>
        </p:nvSpPr>
        <p:spPr>
          <a:xfrm>
            <a:off x="102384" y="83053"/>
            <a:ext cx="973205" cy="768767"/>
          </a:xfrm>
          <a:custGeom>
            <a:avLst/>
            <a:gdLst/>
            <a:ahLst/>
            <a:cxnLst/>
            <a:rect l="l" t="t" r="r" b="b"/>
            <a:pathLst>
              <a:path w="32322" h="18467" extrusionOk="0">
                <a:moveTo>
                  <a:pt x="1" y="1"/>
                </a:moveTo>
                <a:lnTo>
                  <a:pt x="7990" y="9245"/>
                </a:lnTo>
                <a:lnTo>
                  <a:pt x="1" y="18466"/>
                </a:lnTo>
                <a:lnTo>
                  <a:pt x="24447" y="18466"/>
                </a:lnTo>
                <a:lnTo>
                  <a:pt x="32322" y="9245"/>
                </a:lnTo>
                <a:lnTo>
                  <a:pt x="24447"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0"/>
          <p:cNvSpPr txBox="1"/>
          <p:nvPr/>
        </p:nvSpPr>
        <p:spPr>
          <a:xfrm>
            <a:off x="492081" y="105998"/>
            <a:ext cx="311243" cy="5346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solidFill>
                  <a:srgbClr val="FFFFFF"/>
                </a:solidFill>
                <a:latin typeface="Encode Sans"/>
                <a:ea typeface="Encode Sans"/>
                <a:cs typeface="Encode Sans"/>
                <a:sym typeface="Encode Sans"/>
              </a:rPr>
              <a:t>R</a:t>
            </a:r>
            <a:endParaRPr sz="3500" b="1" dirty="0">
              <a:solidFill>
                <a:srgbClr val="FFFFFF"/>
              </a:solidFill>
              <a:latin typeface="Encode Sans"/>
              <a:ea typeface="Encode Sans"/>
              <a:cs typeface="Encode Sans"/>
              <a:sym typeface="Encode Sans"/>
            </a:endParaRPr>
          </a:p>
        </p:txBody>
      </p:sp>
      <p:sp>
        <p:nvSpPr>
          <p:cNvPr id="381" name="Google Shape;381;p40"/>
          <p:cNvSpPr/>
          <p:nvPr/>
        </p:nvSpPr>
        <p:spPr>
          <a:xfrm>
            <a:off x="987569" y="77031"/>
            <a:ext cx="973867" cy="768767"/>
          </a:xfrm>
          <a:custGeom>
            <a:avLst/>
            <a:gdLst/>
            <a:ahLst/>
            <a:cxnLst/>
            <a:rect l="l" t="t" r="r" b="b"/>
            <a:pathLst>
              <a:path w="32344" h="18467" extrusionOk="0">
                <a:moveTo>
                  <a:pt x="0" y="1"/>
                </a:moveTo>
                <a:lnTo>
                  <a:pt x="7898" y="9245"/>
                </a:lnTo>
                <a:lnTo>
                  <a:pt x="0" y="18466"/>
                </a:lnTo>
                <a:lnTo>
                  <a:pt x="24355" y="18466"/>
                </a:lnTo>
                <a:lnTo>
                  <a:pt x="32344" y="9245"/>
                </a:lnTo>
                <a:lnTo>
                  <a:pt x="24355"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0"/>
          <p:cNvSpPr txBox="1"/>
          <p:nvPr/>
        </p:nvSpPr>
        <p:spPr>
          <a:xfrm>
            <a:off x="1371440" y="99983"/>
            <a:ext cx="311243" cy="5346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solidFill>
                  <a:srgbClr val="FFFFFF"/>
                </a:solidFill>
                <a:latin typeface="Encode Sans"/>
                <a:ea typeface="Encode Sans"/>
                <a:cs typeface="Encode Sans"/>
                <a:sym typeface="Encode Sans"/>
              </a:rPr>
              <a:t>E</a:t>
            </a:r>
            <a:endParaRPr sz="3500" b="1" dirty="0">
              <a:solidFill>
                <a:srgbClr val="FFFFFF"/>
              </a:solidFill>
              <a:latin typeface="Encode Sans"/>
              <a:ea typeface="Encode Sans"/>
              <a:cs typeface="Encode Sans"/>
              <a:sym typeface="Encode Sans"/>
            </a:endParaRPr>
          </a:p>
        </p:txBody>
      </p:sp>
      <p:sp>
        <p:nvSpPr>
          <p:cNvPr id="388" name="Google Shape;388;p40"/>
          <p:cNvSpPr/>
          <p:nvPr/>
        </p:nvSpPr>
        <p:spPr>
          <a:xfrm>
            <a:off x="2775597" y="66700"/>
            <a:ext cx="973867" cy="768767"/>
          </a:xfrm>
          <a:custGeom>
            <a:avLst/>
            <a:gdLst/>
            <a:ahLst/>
            <a:cxnLst/>
            <a:rect l="l" t="t" r="r" b="b"/>
            <a:pathLst>
              <a:path w="32344" h="18467" extrusionOk="0">
                <a:moveTo>
                  <a:pt x="1" y="1"/>
                </a:moveTo>
                <a:lnTo>
                  <a:pt x="7989" y="9245"/>
                </a:lnTo>
                <a:lnTo>
                  <a:pt x="1" y="18466"/>
                </a:lnTo>
                <a:lnTo>
                  <a:pt x="24446" y="18466"/>
                </a:lnTo>
                <a:lnTo>
                  <a:pt x="32344" y="9245"/>
                </a:lnTo>
                <a:lnTo>
                  <a:pt x="2444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txBox="1"/>
          <p:nvPr/>
        </p:nvSpPr>
        <p:spPr>
          <a:xfrm>
            <a:off x="3174511" y="89639"/>
            <a:ext cx="311243" cy="5346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solidFill>
                  <a:srgbClr val="FFFFFF"/>
                </a:solidFill>
                <a:latin typeface="Encode Sans"/>
                <a:ea typeface="Encode Sans"/>
                <a:cs typeface="Encode Sans"/>
                <a:sym typeface="Encode Sans"/>
              </a:rPr>
              <a:t>A</a:t>
            </a:r>
            <a:endParaRPr sz="3500" b="1" dirty="0">
              <a:solidFill>
                <a:srgbClr val="FFFFFF"/>
              </a:solidFill>
              <a:latin typeface="Encode Sans"/>
              <a:ea typeface="Encode Sans"/>
              <a:cs typeface="Encode Sans"/>
              <a:sym typeface="Encode Sans"/>
            </a:endParaRPr>
          </a:p>
        </p:txBody>
      </p:sp>
      <p:sp>
        <p:nvSpPr>
          <p:cNvPr id="395" name="Google Shape;395;p40"/>
          <p:cNvSpPr/>
          <p:nvPr/>
        </p:nvSpPr>
        <p:spPr>
          <a:xfrm>
            <a:off x="1889750" y="78223"/>
            <a:ext cx="973867" cy="768767"/>
          </a:xfrm>
          <a:custGeom>
            <a:avLst/>
            <a:gdLst/>
            <a:ahLst/>
            <a:cxnLst/>
            <a:rect l="l" t="t" r="r" b="b"/>
            <a:pathLst>
              <a:path w="32344" h="18467" extrusionOk="0">
                <a:moveTo>
                  <a:pt x="0" y="1"/>
                </a:moveTo>
                <a:lnTo>
                  <a:pt x="7989" y="9245"/>
                </a:lnTo>
                <a:lnTo>
                  <a:pt x="0" y="18466"/>
                </a:lnTo>
                <a:lnTo>
                  <a:pt x="24355" y="18466"/>
                </a:lnTo>
                <a:lnTo>
                  <a:pt x="32344" y="9245"/>
                </a:lnTo>
                <a:lnTo>
                  <a:pt x="24355"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0"/>
          <p:cNvSpPr txBox="1"/>
          <p:nvPr/>
        </p:nvSpPr>
        <p:spPr>
          <a:xfrm>
            <a:off x="2270978" y="100412"/>
            <a:ext cx="311243" cy="5346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solidFill>
                  <a:srgbClr val="FFFFFF"/>
                </a:solidFill>
                <a:latin typeface="Encode Sans"/>
                <a:ea typeface="Encode Sans"/>
                <a:cs typeface="Encode Sans"/>
                <a:sym typeface="Encode Sans"/>
              </a:rPr>
              <a:t>C</a:t>
            </a:r>
            <a:endParaRPr sz="3500" b="1" dirty="0">
              <a:solidFill>
                <a:srgbClr val="FFFFFF"/>
              </a:solidFill>
              <a:latin typeface="Encode Sans"/>
              <a:ea typeface="Encode Sans"/>
              <a:cs typeface="Encode Sans"/>
              <a:sym typeface="Encode Sans"/>
            </a:endParaRPr>
          </a:p>
        </p:txBody>
      </p:sp>
      <p:sp>
        <p:nvSpPr>
          <p:cNvPr id="31" name="Google Shape;388;p40">
            <a:extLst>
              <a:ext uri="{FF2B5EF4-FFF2-40B4-BE49-F238E27FC236}">
                <a16:creationId xmlns:a16="http://schemas.microsoft.com/office/drawing/2014/main" id="{C978F3ED-C61B-E949-AB3A-3CBECAEB1F81}"/>
              </a:ext>
            </a:extLst>
          </p:cNvPr>
          <p:cNvSpPr/>
          <p:nvPr/>
        </p:nvSpPr>
        <p:spPr>
          <a:xfrm>
            <a:off x="3661444" y="31359"/>
            <a:ext cx="973867" cy="822175"/>
          </a:xfrm>
          <a:custGeom>
            <a:avLst/>
            <a:gdLst/>
            <a:ahLst/>
            <a:cxnLst/>
            <a:rect l="l" t="t" r="r" b="b"/>
            <a:pathLst>
              <a:path w="32344" h="18467" extrusionOk="0">
                <a:moveTo>
                  <a:pt x="1" y="1"/>
                </a:moveTo>
                <a:lnTo>
                  <a:pt x="7989" y="9245"/>
                </a:lnTo>
                <a:lnTo>
                  <a:pt x="1" y="18466"/>
                </a:lnTo>
                <a:lnTo>
                  <a:pt x="24446" y="18466"/>
                </a:lnTo>
                <a:lnTo>
                  <a:pt x="32344" y="9245"/>
                </a:lnTo>
                <a:lnTo>
                  <a:pt x="24446" y="1"/>
                </a:lnTo>
                <a:close/>
              </a:path>
            </a:pathLst>
          </a:custGeom>
          <a:solidFill>
            <a:schemeClr val="accent6">
              <a:lumMod val="75000"/>
            </a:schemeClr>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highlight>
                <a:srgbClr val="04A14E"/>
              </a:highlight>
            </a:endParaRPr>
          </a:p>
        </p:txBody>
      </p:sp>
      <p:sp>
        <p:nvSpPr>
          <p:cNvPr id="32" name="Google Shape;392;p40">
            <a:extLst>
              <a:ext uri="{FF2B5EF4-FFF2-40B4-BE49-F238E27FC236}">
                <a16:creationId xmlns:a16="http://schemas.microsoft.com/office/drawing/2014/main" id="{2F79CA7C-4210-5D40-B00F-0FF9EDE45663}"/>
              </a:ext>
            </a:extLst>
          </p:cNvPr>
          <p:cNvSpPr txBox="1"/>
          <p:nvPr/>
        </p:nvSpPr>
        <p:spPr>
          <a:xfrm>
            <a:off x="4031466" y="49115"/>
            <a:ext cx="311243" cy="57183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solidFill>
                  <a:srgbClr val="FFFFFF"/>
                </a:solidFill>
                <a:latin typeface="Encode Sans"/>
                <a:ea typeface="Encode Sans"/>
                <a:cs typeface="Encode Sans"/>
                <a:sym typeface="Encode Sans"/>
              </a:rPr>
              <a:t>P</a:t>
            </a:r>
            <a:endParaRPr sz="3500" b="1" dirty="0">
              <a:solidFill>
                <a:srgbClr val="FFFFFF"/>
              </a:solidFill>
              <a:latin typeface="Encode Sans"/>
              <a:ea typeface="Encode Sans"/>
              <a:cs typeface="Encode Sans"/>
              <a:sym typeface="Encode Sans"/>
            </a:endParaRPr>
          </a:p>
        </p:txBody>
      </p:sp>
      <p:sp>
        <p:nvSpPr>
          <p:cNvPr id="35" name="Google Shape;610;p48">
            <a:extLst>
              <a:ext uri="{FF2B5EF4-FFF2-40B4-BE49-F238E27FC236}">
                <a16:creationId xmlns:a16="http://schemas.microsoft.com/office/drawing/2014/main" id="{CFCDBEAD-1F81-924C-821F-11A6BA6095A6}"/>
              </a:ext>
            </a:extLst>
          </p:cNvPr>
          <p:cNvSpPr/>
          <p:nvPr/>
        </p:nvSpPr>
        <p:spPr>
          <a:xfrm>
            <a:off x="991671" y="3391465"/>
            <a:ext cx="1645072" cy="1480206"/>
          </a:xfrm>
          <a:prstGeom prst="roundRect">
            <a:avLst>
              <a:gd name="adj" fmla="val 50000"/>
            </a:avLst>
          </a:prstGeom>
          <a:solidFill>
            <a:srgbClr val="FFFFFF"/>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lvl="0" algn="ctr">
              <a:buSzPts val="1100"/>
            </a:pPr>
            <a:r>
              <a:rPr lang="en-US" sz="2700" dirty="0">
                <a:solidFill>
                  <a:schemeClr val="dk1"/>
                </a:solidFill>
                <a:latin typeface="Encode Sans"/>
                <a:ea typeface="Encode Sans"/>
                <a:cs typeface="Encode Sans"/>
                <a:sym typeface="Encode Sans"/>
              </a:rPr>
              <a:t>A. </a:t>
            </a:r>
            <a:r>
              <a:rPr lang="vi-VN" sz="2700" dirty="0">
                <a:solidFill>
                  <a:schemeClr val="dk1"/>
                </a:solidFill>
                <a:latin typeface="Calibri" panose="020F0502020204030204" pitchFamily="34" charset="0"/>
                <a:ea typeface="Encode Sans"/>
                <a:cs typeface="Calibri" panose="020F0502020204030204" pitchFamily="34" charset="0"/>
                <a:sym typeface="Encode Sans"/>
              </a:rPr>
              <a:t>easy to use</a:t>
            </a:r>
            <a:endParaRPr sz="2700" dirty="0">
              <a:solidFill>
                <a:schemeClr val="dk1"/>
              </a:solidFill>
              <a:latin typeface="Encode Sans"/>
              <a:ea typeface="Encode Sans"/>
              <a:cs typeface="Encode Sans"/>
              <a:sym typeface="Encode Sans"/>
            </a:endParaRPr>
          </a:p>
        </p:txBody>
      </p:sp>
      <p:sp>
        <p:nvSpPr>
          <p:cNvPr id="46" name="Google Shape;625;p48">
            <a:extLst>
              <a:ext uri="{FF2B5EF4-FFF2-40B4-BE49-F238E27FC236}">
                <a16:creationId xmlns:a16="http://schemas.microsoft.com/office/drawing/2014/main" id="{AF9199DF-9F00-AF40-A5B2-4E784FA807F2}"/>
              </a:ext>
            </a:extLst>
          </p:cNvPr>
          <p:cNvSpPr/>
          <p:nvPr/>
        </p:nvSpPr>
        <p:spPr>
          <a:xfrm>
            <a:off x="496183" y="1915240"/>
            <a:ext cx="8163939" cy="835054"/>
          </a:xfrm>
          <a:prstGeom prst="roundRect">
            <a:avLst>
              <a:gd name="adj" fmla="val 50000"/>
            </a:avLst>
          </a:prstGeom>
          <a:solidFill>
            <a:srgbClr val="FFFFFF"/>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12;p48">
            <a:extLst>
              <a:ext uri="{FF2B5EF4-FFF2-40B4-BE49-F238E27FC236}">
                <a16:creationId xmlns:a16="http://schemas.microsoft.com/office/drawing/2014/main" id="{FFAF18FD-4CDE-FF44-A421-611B42F5993E}"/>
              </a:ext>
            </a:extLst>
          </p:cNvPr>
          <p:cNvSpPr/>
          <p:nvPr/>
        </p:nvSpPr>
        <p:spPr>
          <a:xfrm>
            <a:off x="1241427" y="2127717"/>
            <a:ext cx="7265230" cy="410100"/>
          </a:xfrm>
          <a:prstGeom prst="rect">
            <a:avLst/>
          </a:prstGeom>
          <a:noFill/>
          <a:ln>
            <a:noFill/>
          </a:ln>
        </p:spPr>
        <p:txBody>
          <a:bodyPr spcFirstLastPara="1" wrap="square" lIns="548625" tIns="91425" rIns="182875" bIns="91425" anchor="ctr" anchorCtr="0">
            <a:noAutofit/>
          </a:bodyPr>
          <a:lstStyle/>
          <a:p>
            <a:pPr lvl="0">
              <a:buSzPts val="1100"/>
            </a:pPr>
            <a:r>
              <a:rPr lang="en-US" sz="2800" dirty="0">
                <a:solidFill>
                  <a:schemeClr val="dk1"/>
                </a:solidFill>
                <a:latin typeface="Calibri" panose="020F0502020204030204" pitchFamily="34" charset="0"/>
                <a:ea typeface="Encode Sans"/>
                <a:cs typeface="Calibri" panose="020F0502020204030204" pitchFamily="34" charset="0"/>
                <a:sym typeface="Encode Sans"/>
              </a:rPr>
              <a:t>What is the disadvantages of oil?</a:t>
            </a:r>
          </a:p>
        </p:txBody>
      </p:sp>
      <p:sp>
        <p:nvSpPr>
          <p:cNvPr id="49" name="Google Shape;627;p48">
            <a:extLst>
              <a:ext uri="{FF2B5EF4-FFF2-40B4-BE49-F238E27FC236}">
                <a16:creationId xmlns:a16="http://schemas.microsoft.com/office/drawing/2014/main" id="{AA4C89D4-36FA-9B4D-B8DE-533C9EC80597}"/>
              </a:ext>
            </a:extLst>
          </p:cNvPr>
          <p:cNvSpPr/>
          <p:nvPr/>
        </p:nvSpPr>
        <p:spPr>
          <a:xfrm>
            <a:off x="492081" y="1928851"/>
            <a:ext cx="840561" cy="807832"/>
          </a:xfrm>
          <a:prstGeom prst="ellipse">
            <a:avLst/>
          </a:prstGeom>
          <a:solidFill>
            <a:srgbClr val="FFFFFF"/>
          </a:solidFill>
          <a:ln w="28575" cap="flat" cmpd="sng">
            <a:solidFill>
              <a:schemeClr val="accent6"/>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 sz="2700" b="1" dirty="0">
                <a:solidFill>
                  <a:schemeClr val="dk1"/>
                </a:solidFill>
                <a:latin typeface="Fira Sans"/>
                <a:ea typeface="Fira Sans"/>
                <a:cs typeface="Fira Sans"/>
                <a:sym typeface="Fira Sans"/>
              </a:rPr>
              <a:t>03</a:t>
            </a:r>
            <a:endParaRPr sz="2700" b="1" dirty="0">
              <a:solidFill>
                <a:schemeClr val="dk1"/>
              </a:solidFill>
              <a:latin typeface="Fira Sans"/>
              <a:ea typeface="Fira Sans"/>
              <a:cs typeface="Fira Sans"/>
              <a:sym typeface="Fira Sans"/>
            </a:endParaRPr>
          </a:p>
        </p:txBody>
      </p:sp>
      <p:sp>
        <p:nvSpPr>
          <p:cNvPr id="67" name="Google Shape;609;p48">
            <a:extLst>
              <a:ext uri="{FF2B5EF4-FFF2-40B4-BE49-F238E27FC236}">
                <a16:creationId xmlns:a16="http://schemas.microsoft.com/office/drawing/2014/main" id="{4DDCD78C-48D9-D440-ADD5-04C9740DE5BC}"/>
              </a:ext>
            </a:extLst>
          </p:cNvPr>
          <p:cNvSpPr txBox="1">
            <a:spLocks noGrp="1"/>
          </p:cNvSpPr>
          <p:nvPr>
            <p:ph type="title"/>
          </p:nvPr>
        </p:nvSpPr>
        <p:spPr>
          <a:xfrm>
            <a:off x="67785" y="897122"/>
            <a:ext cx="4647438" cy="500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t>WHAT HAVE YOU LEARNT TODAY?</a:t>
            </a:r>
            <a:endParaRPr sz="1800" dirty="0"/>
          </a:p>
        </p:txBody>
      </p:sp>
      <p:sp>
        <p:nvSpPr>
          <p:cNvPr id="68" name="Google Shape;610;p48">
            <a:extLst>
              <a:ext uri="{FF2B5EF4-FFF2-40B4-BE49-F238E27FC236}">
                <a16:creationId xmlns:a16="http://schemas.microsoft.com/office/drawing/2014/main" id="{9B5B6A15-7E51-8C49-8126-3F8032C2D179}"/>
              </a:ext>
            </a:extLst>
          </p:cNvPr>
          <p:cNvSpPr/>
          <p:nvPr/>
        </p:nvSpPr>
        <p:spPr>
          <a:xfrm>
            <a:off x="3749464" y="3420643"/>
            <a:ext cx="1645072" cy="1480206"/>
          </a:xfrm>
          <a:prstGeom prst="roundRect">
            <a:avLst>
              <a:gd name="adj" fmla="val 50000"/>
            </a:avLst>
          </a:prstGeom>
          <a:solidFill>
            <a:srgbClr val="FFFFFF"/>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2700" dirty="0">
                <a:solidFill>
                  <a:schemeClr val="dk1"/>
                </a:solidFill>
                <a:latin typeface="Calibri" panose="020F0502020204030204" pitchFamily="34" charset="0"/>
                <a:ea typeface="Encode Sans"/>
                <a:cs typeface="Calibri" panose="020F0502020204030204" pitchFamily="34" charset="0"/>
                <a:sym typeface="Encode Sans"/>
              </a:rPr>
              <a:t>B. limited</a:t>
            </a:r>
            <a:endParaRPr sz="2700" dirty="0">
              <a:solidFill>
                <a:schemeClr val="dk1"/>
              </a:solidFill>
              <a:latin typeface="Calibri" panose="020F0502020204030204" pitchFamily="34" charset="0"/>
              <a:ea typeface="Encode Sans"/>
              <a:cs typeface="Calibri" panose="020F0502020204030204" pitchFamily="34" charset="0"/>
              <a:sym typeface="Encode Sans"/>
            </a:endParaRPr>
          </a:p>
        </p:txBody>
      </p:sp>
      <p:sp>
        <p:nvSpPr>
          <p:cNvPr id="69" name="Google Shape;610;p48">
            <a:extLst>
              <a:ext uri="{FF2B5EF4-FFF2-40B4-BE49-F238E27FC236}">
                <a16:creationId xmlns:a16="http://schemas.microsoft.com/office/drawing/2014/main" id="{02ECF8FB-E7B9-BA48-A088-B2FC5EFC9BB2}"/>
              </a:ext>
            </a:extLst>
          </p:cNvPr>
          <p:cNvSpPr/>
          <p:nvPr/>
        </p:nvSpPr>
        <p:spPr>
          <a:xfrm>
            <a:off x="6511359" y="3420643"/>
            <a:ext cx="1645072" cy="1480206"/>
          </a:xfrm>
          <a:prstGeom prst="roundRect">
            <a:avLst>
              <a:gd name="adj" fmla="val 50000"/>
            </a:avLst>
          </a:prstGeom>
          <a:solidFill>
            <a:srgbClr val="FFFFFF"/>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2700" dirty="0">
                <a:solidFill>
                  <a:schemeClr val="dk1"/>
                </a:solidFill>
                <a:latin typeface="Calibri" panose="020F0502020204030204" pitchFamily="34" charset="0"/>
                <a:ea typeface="Encode Sans"/>
                <a:cs typeface="Calibri" panose="020F0502020204030204" pitchFamily="34" charset="0"/>
                <a:sym typeface="Encode Sans"/>
              </a:rPr>
              <a:t>C. </a:t>
            </a:r>
          </a:p>
          <a:p>
            <a:pPr marL="0" lvl="0" indent="0" algn="ctr" rtl="0">
              <a:spcBef>
                <a:spcPts val="0"/>
              </a:spcBef>
              <a:spcAft>
                <a:spcPts val="0"/>
              </a:spcAft>
              <a:buClr>
                <a:srgbClr val="000000"/>
              </a:buClr>
              <a:buSzPts val="1100"/>
              <a:buFont typeface="Arial"/>
              <a:buNone/>
            </a:pPr>
            <a:r>
              <a:rPr lang="vi-VN" sz="2700" dirty="0">
                <a:solidFill>
                  <a:schemeClr val="dk1"/>
                </a:solidFill>
                <a:latin typeface="Calibri" panose="020F0502020204030204" pitchFamily="34" charset="0"/>
                <a:ea typeface="Encode Sans"/>
                <a:cs typeface="Calibri" panose="020F0502020204030204" pitchFamily="34" charset="0"/>
                <a:sym typeface="Encode Sans"/>
              </a:rPr>
              <a:t>run out</a:t>
            </a:r>
            <a:endParaRPr sz="2700" dirty="0">
              <a:solidFill>
                <a:schemeClr val="dk1"/>
              </a:solidFill>
              <a:latin typeface="Calibri" panose="020F0502020204030204" pitchFamily="34" charset="0"/>
              <a:ea typeface="Encode Sans"/>
              <a:cs typeface="Calibri" panose="020F0502020204030204" pitchFamily="34" charset="0"/>
              <a:sym typeface="Encode Sans"/>
            </a:endParaRPr>
          </a:p>
        </p:txBody>
      </p:sp>
      <p:sp>
        <p:nvSpPr>
          <p:cNvPr id="70" name="Google Shape;610;p48">
            <a:extLst>
              <a:ext uri="{FF2B5EF4-FFF2-40B4-BE49-F238E27FC236}">
                <a16:creationId xmlns:a16="http://schemas.microsoft.com/office/drawing/2014/main" id="{3823F4B3-7E05-4F4E-86EC-C988FE502DC7}"/>
              </a:ext>
            </a:extLst>
          </p:cNvPr>
          <p:cNvSpPr/>
          <p:nvPr/>
        </p:nvSpPr>
        <p:spPr>
          <a:xfrm>
            <a:off x="3753566" y="3420643"/>
            <a:ext cx="1645072" cy="1480206"/>
          </a:xfrm>
          <a:prstGeom prst="roundRect">
            <a:avLst>
              <a:gd name="adj" fmla="val 50000"/>
            </a:avLst>
          </a:prstGeom>
          <a:solidFill>
            <a:srgbClr val="FFFF00"/>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2700" dirty="0">
                <a:solidFill>
                  <a:schemeClr val="dk1"/>
                </a:solidFill>
                <a:latin typeface="Calibri" panose="020F0502020204030204" pitchFamily="34" charset="0"/>
                <a:ea typeface="Encode Sans"/>
                <a:cs typeface="Calibri" panose="020F0502020204030204" pitchFamily="34" charset="0"/>
                <a:sym typeface="Encode Sans"/>
              </a:rPr>
              <a:t>B. </a:t>
            </a:r>
          </a:p>
          <a:p>
            <a:pPr marL="0" lvl="0" indent="0" algn="ctr" rtl="0">
              <a:spcBef>
                <a:spcPts val="0"/>
              </a:spcBef>
              <a:spcAft>
                <a:spcPts val="0"/>
              </a:spcAft>
              <a:buClr>
                <a:srgbClr val="000000"/>
              </a:buClr>
              <a:buSzPts val="1100"/>
              <a:buFont typeface="Arial"/>
              <a:buNone/>
            </a:pPr>
            <a:r>
              <a:rPr lang="vi-VN" sz="2700" dirty="0">
                <a:solidFill>
                  <a:schemeClr val="dk1"/>
                </a:solidFill>
                <a:latin typeface="Calibri" panose="020F0502020204030204" pitchFamily="34" charset="0"/>
                <a:ea typeface="Encode Sans"/>
                <a:cs typeface="Calibri" panose="020F0502020204030204" pitchFamily="34" charset="0"/>
                <a:sym typeface="Encode Sans"/>
              </a:rPr>
              <a:t>limited</a:t>
            </a:r>
            <a:endParaRPr sz="2700" dirty="0">
              <a:solidFill>
                <a:schemeClr val="dk1"/>
              </a:solidFill>
              <a:latin typeface="Calibri" panose="020F0502020204030204" pitchFamily="34" charset="0"/>
              <a:ea typeface="Encode Sans"/>
              <a:cs typeface="Calibri" panose="020F0502020204030204" pitchFamily="34" charset="0"/>
              <a:sym typeface="Encode Sans"/>
            </a:endParaRPr>
          </a:p>
        </p:txBody>
      </p:sp>
      <p:sp>
        <p:nvSpPr>
          <p:cNvPr id="20" name="Google Shape;610;p48">
            <a:extLst>
              <a:ext uri="{FF2B5EF4-FFF2-40B4-BE49-F238E27FC236}">
                <a16:creationId xmlns:a16="http://schemas.microsoft.com/office/drawing/2014/main" id="{F24A0A47-EA25-EE4C-82CF-371FB7675078}"/>
              </a:ext>
            </a:extLst>
          </p:cNvPr>
          <p:cNvSpPr/>
          <p:nvPr/>
        </p:nvSpPr>
        <p:spPr>
          <a:xfrm>
            <a:off x="6515461" y="3420643"/>
            <a:ext cx="1645072" cy="1480206"/>
          </a:xfrm>
          <a:prstGeom prst="roundRect">
            <a:avLst>
              <a:gd name="adj" fmla="val 50000"/>
            </a:avLst>
          </a:prstGeom>
          <a:solidFill>
            <a:srgbClr val="FFFF00"/>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2700" dirty="0">
                <a:solidFill>
                  <a:schemeClr val="dk1"/>
                </a:solidFill>
                <a:latin typeface="Calibri" panose="020F0502020204030204" pitchFamily="34" charset="0"/>
                <a:ea typeface="Encode Sans"/>
                <a:cs typeface="Calibri" panose="020F0502020204030204" pitchFamily="34" charset="0"/>
                <a:sym typeface="Encode Sans"/>
              </a:rPr>
              <a:t>C. </a:t>
            </a:r>
          </a:p>
          <a:p>
            <a:pPr marL="0" lvl="0" indent="0" algn="ctr" rtl="0">
              <a:spcBef>
                <a:spcPts val="0"/>
              </a:spcBef>
              <a:spcAft>
                <a:spcPts val="0"/>
              </a:spcAft>
              <a:buClr>
                <a:srgbClr val="000000"/>
              </a:buClr>
              <a:buSzPts val="1100"/>
              <a:buFont typeface="Arial"/>
              <a:buNone/>
            </a:pPr>
            <a:r>
              <a:rPr lang="vi-VN" sz="2700" dirty="0">
                <a:solidFill>
                  <a:schemeClr val="dk1"/>
                </a:solidFill>
                <a:latin typeface="Calibri" panose="020F0502020204030204" pitchFamily="34" charset="0"/>
                <a:ea typeface="Encode Sans"/>
                <a:cs typeface="Calibri" panose="020F0502020204030204" pitchFamily="34" charset="0"/>
                <a:sym typeface="Encode Sans"/>
              </a:rPr>
              <a:t>run out</a:t>
            </a:r>
            <a:endParaRPr sz="2700" dirty="0">
              <a:solidFill>
                <a:schemeClr val="dk1"/>
              </a:solidFill>
              <a:latin typeface="Calibri" panose="020F0502020204030204" pitchFamily="34" charset="0"/>
              <a:ea typeface="Encode Sans"/>
              <a:cs typeface="Calibri" panose="020F0502020204030204" pitchFamily="34" charset="0"/>
              <a:sym typeface="Encode Sans"/>
            </a:endParaRPr>
          </a:p>
        </p:txBody>
      </p:sp>
      <p:sp>
        <p:nvSpPr>
          <p:cNvPr id="21" name="Google Shape;609;p48">
            <a:extLst>
              <a:ext uri="{FF2B5EF4-FFF2-40B4-BE49-F238E27FC236}">
                <a16:creationId xmlns:a16="http://schemas.microsoft.com/office/drawing/2014/main" id="{214806D1-AACC-ED47-B9FD-4CAE61BD2554}"/>
              </a:ext>
            </a:extLst>
          </p:cNvPr>
          <p:cNvSpPr txBox="1">
            <a:spLocks/>
          </p:cNvSpPr>
          <p:nvPr/>
        </p:nvSpPr>
        <p:spPr>
          <a:xfrm>
            <a:off x="2582221" y="1359949"/>
            <a:ext cx="4647438" cy="500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Encode Sans"/>
              <a:buNone/>
              <a:defRPr sz="2800" b="1" i="0" u="none" strike="noStrike" cap="none">
                <a:solidFill>
                  <a:schemeClr val="dk1"/>
                </a:solidFill>
                <a:latin typeface="Encode Sans"/>
                <a:ea typeface="Encode Sans"/>
                <a:cs typeface="Encode Sans"/>
                <a:sym typeface="Encode Sans"/>
              </a:defRPr>
            </a:lvl1pPr>
            <a:lvl2pPr marR="0" lvl="1"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2pPr>
            <a:lvl3pPr marR="0" lvl="2"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3pPr>
            <a:lvl4pPr marR="0" lvl="3"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4pPr>
            <a:lvl5pPr marR="0" lvl="4"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5pPr>
            <a:lvl6pPr marR="0" lvl="5"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6pPr>
            <a:lvl7pPr marR="0" lvl="6"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7pPr>
            <a:lvl8pPr marR="0" lvl="7"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8pPr>
            <a:lvl9pPr marR="0" lvl="8"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9pPr>
          </a:lstStyle>
          <a:p>
            <a:r>
              <a:rPr lang="en-US" sz="1800" dirty="0"/>
              <a:t>CIRCLE THE CORRECT ANSWERS </a:t>
            </a:r>
          </a:p>
        </p:txBody>
      </p:sp>
    </p:spTree>
    <p:extLst>
      <p:ext uri="{BB962C8B-B14F-4D97-AF65-F5344CB8AC3E}">
        <p14:creationId xmlns:p14="http://schemas.microsoft.com/office/powerpoint/2010/main" val="332509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randombar(horizontal)">
                                      <p:cBhvr>
                                        <p:cTn id="10" dur="500"/>
                                        <p:tgtEl>
                                          <p:spTgt spid="4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randombar(horizontal)">
                                      <p:cBhvr>
                                        <p:cTn id="13" dur="500"/>
                                        <p:tgtEl>
                                          <p:spTgt spid="4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randombar(horizontal)">
                                      <p:cBhvr>
                                        <p:cTn id="16" dur="500"/>
                                        <p:tgtEl>
                                          <p:spTgt spid="6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randombar(horizontal)">
                                      <p:cBhvr>
                                        <p:cTn id="19" dur="500"/>
                                        <p:tgtEl>
                                          <p:spTgt spid="6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heel(1)">
                                      <p:cBhvr>
                                        <p:cTn id="27" dur="2000"/>
                                        <p:tgtEl>
                                          <p:spTgt spid="7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heel(1)">
                                      <p:cBhvr>
                                        <p:cTn id="3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6" grpId="0" animBg="1"/>
      <p:bldP spid="47" grpId="0"/>
      <p:bldP spid="49" grpId="0" animBg="1"/>
      <p:bldP spid="68" grpId="0" animBg="1"/>
      <p:bldP spid="69" grpId="0" animBg="1"/>
      <p:bldP spid="70"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53"/>
          <p:cNvSpPr txBox="1">
            <a:spLocks noGrp="1"/>
          </p:cNvSpPr>
          <p:nvPr>
            <p:ph type="ctrTitle"/>
          </p:nvPr>
        </p:nvSpPr>
        <p:spPr>
          <a:xfrm>
            <a:off x="1347750" y="1440000"/>
            <a:ext cx="6448500" cy="2263500"/>
          </a:xfrm>
          <a:prstGeom prst="rect">
            <a:avLst/>
          </a:prstGeom>
        </p:spPr>
        <p:txBody>
          <a:bodyPr spcFirstLastPara="1" wrap="square" lIns="91425" tIns="91425" rIns="91425" bIns="91425" anchor="ctr" anchorCtr="0">
            <a:noAutofit/>
          </a:bodyPr>
          <a:lstStyle/>
          <a:p>
            <a:pPr marL="0" lvl="0" indent="0" algn="l">
              <a:lnSpc>
                <a:spcPct val="100000"/>
              </a:lnSpc>
              <a:buClr>
                <a:schemeClr val="lt2"/>
              </a:buClr>
              <a:buSzPts val="3000"/>
            </a:pPr>
            <a:r>
              <a:rPr lang="en" sz="8000" dirty="0">
                <a:solidFill>
                  <a:schemeClr val="accent1">
                    <a:lumMod val="75000"/>
                  </a:schemeClr>
                </a:solidFill>
              </a:rPr>
              <a:t>THANK YOU</a:t>
            </a:r>
            <a:endParaRPr sz="8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0"/>
          <p:cNvSpPr txBox="1">
            <a:spLocks noGrp="1"/>
          </p:cNvSpPr>
          <p:nvPr>
            <p:ph type="ctrTitle"/>
          </p:nvPr>
        </p:nvSpPr>
        <p:spPr>
          <a:xfrm>
            <a:off x="-292201" y="10252"/>
            <a:ext cx="5332200" cy="143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accent6"/>
                </a:solidFill>
              </a:rPr>
              <a:t>U</a:t>
            </a:r>
            <a:r>
              <a:rPr lang="en" dirty="0">
                <a:solidFill>
                  <a:schemeClr val="accent6"/>
                </a:solidFill>
              </a:rPr>
              <a:t>nit 10</a:t>
            </a:r>
            <a:br>
              <a:rPr lang="en" dirty="0">
                <a:solidFill>
                  <a:schemeClr val="accent6"/>
                </a:solidFill>
              </a:rPr>
            </a:br>
            <a:r>
              <a:rPr lang="en" dirty="0">
                <a:solidFill>
                  <a:schemeClr val="accent3"/>
                </a:solidFill>
              </a:rPr>
              <a:t>Energy sources</a:t>
            </a:r>
            <a:endParaRPr dirty="0">
              <a:solidFill>
                <a:schemeClr val="accent3"/>
              </a:solidFill>
            </a:endParaRPr>
          </a:p>
        </p:txBody>
      </p:sp>
      <p:sp>
        <p:nvSpPr>
          <p:cNvPr id="187" name="Google Shape;187;p30"/>
          <p:cNvSpPr txBox="1">
            <a:spLocks noGrp="1"/>
          </p:cNvSpPr>
          <p:nvPr>
            <p:ph type="subTitle" idx="1"/>
          </p:nvPr>
        </p:nvSpPr>
        <p:spPr>
          <a:xfrm>
            <a:off x="182259" y="1545592"/>
            <a:ext cx="4311904" cy="62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accent1">
                    <a:lumMod val="75000"/>
                  </a:schemeClr>
                </a:solidFill>
                <a:uFill>
                  <a:noFill/>
                </a:uFill>
              </a:rPr>
              <a:t>Lesson 5. </a:t>
            </a:r>
            <a:r>
              <a:rPr lang="en" sz="2000" b="1" dirty="0">
                <a:solidFill>
                  <a:schemeClr val="accent1">
                    <a:lumMod val="75000"/>
                  </a:schemeClr>
                </a:solidFill>
                <a:uFill>
                  <a:noFill/>
                </a:uFill>
                <a:sym typeface="Arial"/>
              </a:rPr>
              <a:t>Skills</a:t>
            </a:r>
            <a:r>
              <a:rPr lang="en" sz="2000" b="1" dirty="0">
                <a:solidFill>
                  <a:schemeClr val="accent1">
                    <a:lumMod val="75000"/>
                  </a:schemeClr>
                </a:solidFill>
                <a:uFill>
                  <a:noFill/>
                </a:uFill>
              </a:rPr>
              <a:t> 1</a:t>
            </a:r>
            <a:endParaRPr sz="2000" b="1" dirty="0">
              <a:solidFill>
                <a:schemeClr val="accent1">
                  <a:lumMod val="75000"/>
                </a:schemeClr>
              </a:solidFill>
              <a:uFill>
                <a:noFill/>
              </a:uFill>
            </a:endParaRPr>
          </a:p>
        </p:txBody>
      </p:sp>
      <p:grpSp>
        <p:nvGrpSpPr>
          <p:cNvPr id="188" name="Google Shape;188;p30"/>
          <p:cNvGrpSpPr/>
          <p:nvPr/>
        </p:nvGrpSpPr>
        <p:grpSpPr>
          <a:xfrm>
            <a:off x="3540934" y="542924"/>
            <a:ext cx="4879181" cy="4057813"/>
            <a:chOff x="238125" y="-652660"/>
            <a:chExt cx="7143750" cy="5941160"/>
          </a:xfrm>
        </p:grpSpPr>
        <p:sp>
          <p:nvSpPr>
            <p:cNvPr id="189" name="Google Shape;189;p30"/>
            <p:cNvSpPr/>
            <p:nvPr/>
          </p:nvSpPr>
          <p:spPr>
            <a:xfrm>
              <a:off x="4271975" y="2098625"/>
              <a:ext cx="1724600" cy="1847325"/>
            </a:xfrm>
            <a:custGeom>
              <a:avLst/>
              <a:gdLst/>
              <a:ahLst/>
              <a:cxnLst/>
              <a:rect l="l" t="t" r="r" b="b"/>
              <a:pathLst>
                <a:path w="68984" h="73893" extrusionOk="0">
                  <a:moveTo>
                    <a:pt x="33486" y="0"/>
                  </a:moveTo>
                  <a:lnTo>
                    <a:pt x="32437" y="28"/>
                  </a:lnTo>
                  <a:lnTo>
                    <a:pt x="31334" y="83"/>
                  </a:lnTo>
                  <a:lnTo>
                    <a:pt x="30231" y="194"/>
                  </a:lnTo>
                  <a:lnTo>
                    <a:pt x="29072" y="331"/>
                  </a:lnTo>
                  <a:lnTo>
                    <a:pt x="27914" y="525"/>
                  </a:lnTo>
                  <a:lnTo>
                    <a:pt x="26728" y="773"/>
                  </a:lnTo>
                  <a:lnTo>
                    <a:pt x="25542" y="1021"/>
                  </a:lnTo>
                  <a:lnTo>
                    <a:pt x="24328" y="1352"/>
                  </a:lnTo>
                  <a:lnTo>
                    <a:pt x="23115" y="1711"/>
                  </a:lnTo>
                  <a:lnTo>
                    <a:pt x="21901" y="2124"/>
                  </a:lnTo>
                  <a:lnTo>
                    <a:pt x="20660" y="2593"/>
                  </a:lnTo>
                  <a:lnTo>
                    <a:pt x="19446" y="3090"/>
                  </a:lnTo>
                  <a:lnTo>
                    <a:pt x="18233" y="3641"/>
                  </a:lnTo>
                  <a:lnTo>
                    <a:pt x="17019" y="4248"/>
                  </a:lnTo>
                  <a:lnTo>
                    <a:pt x="15833" y="4910"/>
                  </a:lnTo>
                  <a:lnTo>
                    <a:pt x="14675" y="5627"/>
                  </a:lnTo>
                  <a:lnTo>
                    <a:pt x="13516" y="6399"/>
                  </a:lnTo>
                  <a:lnTo>
                    <a:pt x="12385" y="7227"/>
                  </a:lnTo>
                  <a:lnTo>
                    <a:pt x="11282" y="8082"/>
                  </a:lnTo>
                  <a:lnTo>
                    <a:pt x="10206" y="9020"/>
                  </a:lnTo>
                  <a:lnTo>
                    <a:pt x="9682" y="9516"/>
                  </a:lnTo>
                  <a:lnTo>
                    <a:pt x="9158" y="10013"/>
                  </a:lnTo>
                  <a:lnTo>
                    <a:pt x="8662" y="10537"/>
                  </a:lnTo>
                  <a:lnTo>
                    <a:pt x="8165" y="11061"/>
                  </a:lnTo>
                  <a:lnTo>
                    <a:pt x="7669" y="11613"/>
                  </a:lnTo>
                  <a:lnTo>
                    <a:pt x="7200" y="12192"/>
                  </a:lnTo>
                  <a:lnTo>
                    <a:pt x="6731" y="12771"/>
                  </a:lnTo>
                  <a:lnTo>
                    <a:pt x="6262" y="13350"/>
                  </a:lnTo>
                  <a:lnTo>
                    <a:pt x="5821" y="13957"/>
                  </a:lnTo>
                  <a:lnTo>
                    <a:pt x="5407" y="14591"/>
                  </a:lnTo>
                  <a:lnTo>
                    <a:pt x="4993" y="15226"/>
                  </a:lnTo>
                  <a:lnTo>
                    <a:pt x="4580" y="15888"/>
                  </a:lnTo>
                  <a:lnTo>
                    <a:pt x="4193" y="16550"/>
                  </a:lnTo>
                  <a:lnTo>
                    <a:pt x="3835" y="17239"/>
                  </a:lnTo>
                  <a:lnTo>
                    <a:pt x="3476" y="17956"/>
                  </a:lnTo>
                  <a:lnTo>
                    <a:pt x="3118" y="18674"/>
                  </a:lnTo>
                  <a:lnTo>
                    <a:pt x="2787" y="19418"/>
                  </a:lnTo>
                  <a:lnTo>
                    <a:pt x="2483" y="20163"/>
                  </a:lnTo>
                  <a:lnTo>
                    <a:pt x="2180" y="20935"/>
                  </a:lnTo>
                  <a:lnTo>
                    <a:pt x="1904" y="21735"/>
                  </a:lnTo>
                  <a:lnTo>
                    <a:pt x="1628" y="22535"/>
                  </a:lnTo>
                  <a:lnTo>
                    <a:pt x="1408" y="23362"/>
                  </a:lnTo>
                  <a:lnTo>
                    <a:pt x="1159" y="24190"/>
                  </a:lnTo>
                  <a:lnTo>
                    <a:pt x="966" y="24990"/>
                  </a:lnTo>
                  <a:lnTo>
                    <a:pt x="773" y="25817"/>
                  </a:lnTo>
                  <a:lnTo>
                    <a:pt x="608" y="26617"/>
                  </a:lnTo>
                  <a:lnTo>
                    <a:pt x="470" y="27417"/>
                  </a:lnTo>
                  <a:lnTo>
                    <a:pt x="360" y="28189"/>
                  </a:lnTo>
                  <a:lnTo>
                    <a:pt x="249" y="28962"/>
                  </a:lnTo>
                  <a:lnTo>
                    <a:pt x="166" y="29734"/>
                  </a:lnTo>
                  <a:lnTo>
                    <a:pt x="84" y="30506"/>
                  </a:lnTo>
                  <a:lnTo>
                    <a:pt x="56" y="31251"/>
                  </a:lnTo>
                  <a:lnTo>
                    <a:pt x="1" y="32023"/>
                  </a:lnTo>
                  <a:lnTo>
                    <a:pt x="1" y="32740"/>
                  </a:lnTo>
                  <a:lnTo>
                    <a:pt x="1" y="33485"/>
                  </a:lnTo>
                  <a:lnTo>
                    <a:pt x="29" y="34202"/>
                  </a:lnTo>
                  <a:lnTo>
                    <a:pt x="56" y="34919"/>
                  </a:lnTo>
                  <a:lnTo>
                    <a:pt x="111" y="35636"/>
                  </a:lnTo>
                  <a:lnTo>
                    <a:pt x="277" y="37016"/>
                  </a:lnTo>
                  <a:lnTo>
                    <a:pt x="497" y="38367"/>
                  </a:lnTo>
                  <a:lnTo>
                    <a:pt x="746" y="39691"/>
                  </a:lnTo>
                  <a:lnTo>
                    <a:pt x="1077" y="40987"/>
                  </a:lnTo>
                  <a:lnTo>
                    <a:pt x="1463" y="42256"/>
                  </a:lnTo>
                  <a:lnTo>
                    <a:pt x="1904" y="43470"/>
                  </a:lnTo>
                  <a:lnTo>
                    <a:pt x="2373" y="44683"/>
                  </a:lnTo>
                  <a:lnTo>
                    <a:pt x="2897" y="45842"/>
                  </a:lnTo>
                  <a:lnTo>
                    <a:pt x="3476" y="46973"/>
                  </a:lnTo>
                  <a:lnTo>
                    <a:pt x="4083" y="48048"/>
                  </a:lnTo>
                  <a:lnTo>
                    <a:pt x="4718" y="49124"/>
                  </a:lnTo>
                  <a:lnTo>
                    <a:pt x="5407" y="50172"/>
                  </a:lnTo>
                  <a:lnTo>
                    <a:pt x="6124" y="51165"/>
                  </a:lnTo>
                  <a:lnTo>
                    <a:pt x="6869" y="52131"/>
                  </a:lnTo>
                  <a:lnTo>
                    <a:pt x="7641" y="53068"/>
                  </a:lnTo>
                  <a:lnTo>
                    <a:pt x="8414" y="53951"/>
                  </a:lnTo>
                  <a:lnTo>
                    <a:pt x="9241" y="54834"/>
                  </a:lnTo>
                  <a:lnTo>
                    <a:pt x="10068" y="55661"/>
                  </a:lnTo>
                  <a:lnTo>
                    <a:pt x="10896" y="56461"/>
                  </a:lnTo>
                  <a:lnTo>
                    <a:pt x="11779" y="57233"/>
                  </a:lnTo>
                  <a:lnTo>
                    <a:pt x="12634" y="57978"/>
                  </a:lnTo>
                  <a:lnTo>
                    <a:pt x="13516" y="58695"/>
                  </a:lnTo>
                  <a:lnTo>
                    <a:pt x="14399" y="59357"/>
                  </a:lnTo>
                  <a:lnTo>
                    <a:pt x="15281" y="59991"/>
                  </a:lnTo>
                  <a:lnTo>
                    <a:pt x="15916" y="60488"/>
                  </a:lnTo>
                  <a:lnTo>
                    <a:pt x="16523" y="60984"/>
                  </a:lnTo>
                  <a:lnTo>
                    <a:pt x="17102" y="61481"/>
                  </a:lnTo>
                  <a:lnTo>
                    <a:pt x="17653" y="62032"/>
                  </a:lnTo>
                  <a:lnTo>
                    <a:pt x="18150" y="62557"/>
                  </a:lnTo>
                  <a:lnTo>
                    <a:pt x="18619" y="63136"/>
                  </a:lnTo>
                  <a:lnTo>
                    <a:pt x="19060" y="63687"/>
                  </a:lnTo>
                  <a:lnTo>
                    <a:pt x="19474" y="64267"/>
                  </a:lnTo>
                  <a:lnTo>
                    <a:pt x="19832" y="64846"/>
                  </a:lnTo>
                  <a:lnTo>
                    <a:pt x="20191" y="65425"/>
                  </a:lnTo>
                  <a:lnTo>
                    <a:pt x="20522" y="66004"/>
                  </a:lnTo>
                  <a:lnTo>
                    <a:pt x="20825" y="66584"/>
                  </a:lnTo>
                  <a:lnTo>
                    <a:pt x="21101" y="67135"/>
                  </a:lnTo>
                  <a:lnTo>
                    <a:pt x="21349" y="67714"/>
                  </a:lnTo>
                  <a:lnTo>
                    <a:pt x="21763" y="68818"/>
                  </a:lnTo>
                  <a:lnTo>
                    <a:pt x="22122" y="69838"/>
                  </a:lnTo>
                  <a:lnTo>
                    <a:pt x="22398" y="70804"/>
                  </a:lnTo>
                  <a:lnTo>
                    <a:pt x="22618" y="71659"/>
                  </a:lnTo>
                  <a:lnTo>
                    <a:pt x="22756" y="72431"/>
                  </a:lnTo>
                  <a:lnTo>
                    <a:pt x="22866" y="73038"/>
                  </a:lnTo>
                  <a:lnTo>
                    <a:pt x="22922" y="73507"/>
                  </a:lnTo>
                  <a:lnTo>
                    <a:pt x="22977" y="73893"/>
                  </a:lnTo>
                  <a:lnTo>
                    <a:pt x="46035" y="73893"/>
                  </a:lnTo>
                  <a:lnTo>
                    <a:pt x="46063" y="73507"/>
                  </a:lnTo>
                  <a:lnTo>
                    <a:pt x="46118" y="73038"/>
                  </a:lnTo>
                  <a:lnTo>
                    <a:pt x="46228" y="72431"/>
                  </a:lnTo>
                  <a:lnTo>
                    <a:pt x="46394" y="71659"/>
                  </a:lnTo>
                  <a:lnTo>
                    <a:pt x="46587" y="70804"/>
                  </a:lnTo>
                  <a:lnTo>
                    <a:pt x="46863" y="69838"/>
                  </a:lnTo>
                  <a:lnTo>
                    <a:pt x="47221" y="68818"/>
                  </a:lnTo>
                  <a:lnTo>
                    <a:pt x="47663" y="67714"/>
                  </a:lnTo>
                  <a:lnTo>
                    <a:pt x="47911" y="67135"/>
                  </a:lnTo>
                  <a:lnTo>
                    <a:pt x="48187" y="66584"/>
                  </a:lnTo>
                  <a:lnTo>
                    <a:pt x="48490" y="66004"/>
                  </a:lnTo>
                  <a:lnTo>
                    <a:pt x="48794" y="65425"/>
                  </a:lnTo>
                  <a:lnTo>
                    <a:pt x="49152" y="64846"/>
                  </a:lnTo>
                  <a:lnTo>
                    <a:pt x="49538" y="64267"/>
                  </a:lnTo>
                  <a:lnTo>
                    <a:pt x="49952" y="63687"/>
                  </a:lnTo>
                  <a:lnTo>
                    <a:pt x="50393" y="63136"/>
                  </a:lnTo>
                  <a:lnTo>
                    <a:pt x="50862" y="62557"/>
                  </a:lnTo>
                  <a:lnTo>
                    <a:pt x="51359" y="62032"/>
                  </a:lnTo>
                  <a:lnTo>
                    <a:pt x="51883" y="61481"/>
                  </a:lnTo>
                  <a:lnTo>
                    <a:pt x="52462" y="60984"/>
                  </a:lnTo>
                  <a:lnTo>
                    <a:pt x="53069" y="60488"/>
                  </a:lnTo>
                  <a:lnTo>
                    <a:pt x="53703" y="59991"/>
                  </a:lnTo>
                  <a:lnTo>
                    <a:pt x="54586" y="59357"/>
                  </a:lnTo>
                  <a:lnTo>
                    <a:pt x="55468" y="58695"/>
                  </a:lnTo>
                  <a:lnTo>
                    <a:pt x="56351" y="57978"/>
                  </a:lnTo>
                  <a:lnTo>
                    <a:pt x="57234" y="57233"/>
                  </a:lnTo>
                  <a:lnTo>
                    <a:pt x="58089" y="56461"/>
                  </a:lnTo>
                  <a:lnTo>
                    <a:pt x="58944" y="55661"/>
                  </a:lnTo>
                  <a:lnTo>
                    <a:pt x="59771" y="54834"/>
                  </a:lnTo>
                  <a:lnTo>
                    <a:pt x="60571" y="53951"/>
                  </a:lnTo>
                  <a:lnTo>
                    <a:pt x="61371" y="53068"/>
                  </a:lnTo>
                  <a:lnTo>
                    <a:pt x="62143" y="52131"/>
                  </a:lnTo>
                  <a:lnTo>
                    <a:pt x="62860" y="51165"/>
                  </a:lnTo>
                  <a:lnTo>
                    <a:pt x="63578" y="50172"/>
                  </a:lnTo>
                  <a:lnTo>
                    <a:pt x="64267" y="49124"/>
                  </a:lnTo>
                  <a:lnTo>
                    <a:pt x="64902" y="48048"/>
                  </a:lnTo>
                  <a:lnTo>
                    <a:pt x="65508" y="46973"/>
                  </a:lnTo>
                  <a:lnTo>
                    <a:pt x="66088" y="45842"/>
                  </a:lnTo>
                  <a:lnTo>
                    <a:pt x="66612" y="44683"/>
                  </a:lnTo>
                  <a:lnTo>
                    <a:pt x="67081" y="43470"/>
                  </a:lnTo>
                  <a:lnTo>
                    <a:pt x="67522" y="42256"/>
                  </a:lnTo>
                  <a:lnTo>
                    <a:pt x="67908" y="40987"/>
                  </a:lnTo>
                  <a:lnTo>
                    <a:pt x="68239" y="39691"/>
                  </a:lnTo>
                  <a:lnTo>
                    <a:pt x="68515" y="38367"/>
                  </a:lnTo>
                  <a:lnTo>
                    <a:pt x="68735" y="37016"/>
                  </a:lnTo>
                  <a:lnTo>
                    <a:pt x="68873" y="35636"/>
                  </a:lnTo>
                  <a:lnTo>
                    <a:pt x="68929" y="34919"/>
                  </a:lnTo>
                  <a:lnTo>
                    <a:pt x="68956" y="34202"/>
                  </a:lnTo>
                  <a:lnTo>
                    <a:pt x="68984" y="33485"/>
                  </a:lnTo>
                  <a:lnTo>
                    <a:pt x="68984" y="32740"/>
                  </a:lnTo>
                  <a:lnTo>
                    <a:pt x="68984" y="32023"/>
                  </a:lnTo>
                  <a:lnTo>
                    <a:pt x="68956" y="31251"/>
                  </a:lnTo>
                  <a:lnTo>
                    <a:pt x="68901" y="30506"/>
                  </a:lnTo>
                  <a:lnTo>
                    <a:pt x="68846" y="29734"/>
                  </a:lnTo>
                  <a:lnTo>
                    <a:pt x="68735" y="28962"/>
                  </a:lnTo>
                  <a:lnTo>
                    <a:pt x="68653" y="28189"/>
                  </a:lnTo>
                  <a:lnTo>
                    <a:pt x="68515" y="27417"/>
                  </a:lnTo>
                  <a:lnTo>
                    <a:pt x="68377" y="26617"/>
                  </a:lnTo>
                  <a:lnTo>
                    <a:pt x="68211" y="25817"/>
                  </a:lnTo>
                  <a:lnTo>
                    <a:pt x="68018" y="24990"/>
                  </a:lnTo>
                  <a:lnTo>
                    <a:pt x="67825" y="24190"/>
                  </a:lnTo>
                  <a:lnTo>
                    <a:pt x="67605" y="23362"/>
                  </a:lnTo>
                  <a:lnTo>
                    <a:pt x="67356" y="22535"/>
                  </a:lnTo>
                  <a:lnTo>
                    <a:pt x="67081" y="21735"/>
                  </a:lnTo>
                  <a:lnTo>
                    <a:pt x="66805" y="20935"/>
                  </a:lnTo>
                  <a:lnTo>
                    <a:pt x="66529" y="20163"/>
                  </a:lnTo>
                  <a:lnTo>
                    <a:pt x="66198" y="19418"/>
                  </a:lnTo>
                  <a:lnTo>
                    <a:pt x="65867" y="18674"/>
                  </a:lnTo>
                  <a:lnTo>
                    <a:pt x="65536" y="17956"/>
                  </a:lnTo>
                  <a:lnTo>
                    <a:pt x="65177" y="17239"/>
                  </a:lnTo>
                  <a:lnTo>
                    <a:pt x="64791" y="16550"/>
                  </a:lnTo>
                  <a:lnTo>
                    <a:pt x="64405" y="15888"/>
                  </a:lnTo>
                  <a:lnTo>
                    <a:pt x="64019" y="15226"/>
                  </a:lnTo>
                  <a:lnTo>
                    <a:pt x="63578" y="14591"/>
                  </a:lnTo>
                  <a:lnTo>
                    <a:pt x="63164" y="13957"/>
                  </a:lnTo>
                  <a:lnTo>
                    <a:pt x="62723" y="13350"/>
                  </a:lnTo>
                  <a:lnTo>
                    <a:pt x="62254" y="12771"/>
                  </a:lnTo>
                  <a:lnTo>
                    <a:pt x="61812" y="12192"/>
                  </a:lnTo>
                  <a:lnTo>
                    <a:pt x="61316" y="11613"/>
                  </a:lnTo>
                  <a:lnTo>
                    <a:pt x="60847" y="11061"/>
                  </a:lnTo>
                  <a:lnTo>
                    <a:pt x="60350" y="10537"/>
                  </a:lnTo>
                  <a:lnTo>
                    <a:pt x="59826" y="10013"/>
                  </a:lnTo>
                  <a:lnTo>
                    <a:pt x="59330" y="9516"/>
                  </a:lnTo>
                  <a:lnTo>
                    <a:pt x="58806" y="9020"/>
                  </a:lnTo>
                  <a:lnTo>
                    <a:pt x="57730" y="8082"/>
                  </a:lnTo>
                  <a:lnTo>
                    <a:pt x="56627" y="7227"/>
                  </a:lnTo>
                  <a:lnTo>
                    <a:pt x="55496" y="6399"/>
                  </a:lnTo>
                  <a:lnTo>
                    <a:pt x="54338" y="5627"/>
                  </a:lnTo>
                  <a:lnTo>
                    <a:pt x="53152" y="4910"/>
                  </a:lnTo>
                  <a:lnTo>
                    <a:pt x="51966" y="4248"/>
                  </a:lnTo>
                  <a:lnTo>
                    <a:pt x="50752" y="3641"/>
                  </a:lnTo>
                  <a:lnTo>
                    <a:pt x="49538" y="3090"/>
                  </a:lnTo>
                  <a:lnTo>
                    <a:pt x="48325" y="2593"/>
                  </a:lnTo>
                  <a:lnTo>
                    <a:pt x="47111" y="2124"/>
                  </a:lnTo>
                  <a:lnTo>
                    <a:pt x="45870" y="1711"/>
                  </a:lnTo>
                  <a:lnTo>
                    <a:pt x="44656" y="1352"/>
                  </a:lnTo>
                  <a:lnTo>
                    <a:pt x="43443" y="1021"/>
                  </a:lnTo>
                  <a:lnTo>
                    <a:pt x="42257" y="773"/>
                  </a:lnTo>
                  <a:lnTo>
                    <a:pt x="41071" y="525"/>
                  </a:lnTo>
                  <a:lnTo>
                    <a:pt x="39912" y="331"/>
                  </a:lnTo>
                  <a:lnTo>
                    <a:pt x="38781" y="194"/>
                  </a:lnTo>
                  <a:lnTo>
                    <a:pt x="37650" y="83"/>
                  </a:lnTo>
                  <a:lnTo>
                    <a:pt x="36575" y="28"/>
                  </a:lnTo>
                  <a:lnTo>
                    <a:pt x="355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0"/>
            <p:cNvSpPr/>
            <p:nvPr/>
          </p:nvSpPr>
          <p:spPr>
            <a:xfrm>
              <a:off x="4846375" y="3945925"/>
              <a:ext cx="575800" cy="495825"/>
            </a:xfrm>
            <a:custGeom>
              <a:avLst/>
              <a:gdLst/>
              <a:ahLst/>
              <a:cxnLst/>
              <a:rect l="l" t="t" r="r" b="b"/>
              <a:pathLst>
                <a:path w="23032" h="19833" extrusionOk="0">
                  <a:moveTo>
                    <a:pt x="1" y="1"/>
                  </a:moveTo>
                  <a:lnTo>
                    <a:pt x="1" y="12716"/>
                  </a:lnTo>
                  <a:lnTo>
                    <a:pt x="111" y="13019"/>
                  </a:lnTo>
                  <a:lnTo>
                    <a:pt x="249" y="13378"/>
                  </a:lnTo>
                  <a:lnTo>
                    <a:pt x="470" y="13847"/>
                  </a:lnTo>
                  <a:lnTo>
                    <a:pt x="773" y="14371"/>
                  </a:lnTo>
                  <a:lnTo>
                    <a:pt x="1159" y="14978"/>
                  </a:lnTo>
                  <a:lnTo>
                    <a:pt x="1656" y="15612"/>
                  </a:lnTo>
                  <a:lnTo>
                    <a:pt x="1932" y="15943"/>
                  </a:lnTo>
                  <a:lnTo>
                    <a:pt x="2235" y="16274"/>
                  </a:lnTo>
                  <a:lnTo>
                    <a:pt x="2566" y="16633"/>
                  </a:lnTo>
                  <a:lnTo>
                    <a:pt x="2925" y="16936"/>
                  </a:lnTo>
                  <a:lnTo>
                    <a:pt x="3311" y="17267"/>
                  </a:lnTo>
                  <a:lnTo>
                    <a:pt x="3752" y="17598"/>
                  </a:lnTo>
                  <a:lnTo>
                    <a:pt x="4193" y="17902"/>
                  </a:lnTo>
                  <a:lnTo>
                    <a:pt x="4690" y="18205"/>
                  </a:lnTo>
                  <a:lnTo>
                    <a:pt x="5214" y="18481"/>
                  </a:lnTo>
                  <a:lnTo>
                    <a:pt x="5765" y="18729"/>
                  </a:lnTo>
                  <a:lnTo>
                    <a:pt x="6345" y="18977"/>
                  </a:lnTo>
                  <a:lnTo>
                    <a:pt x="6979" y="19198"/>
                  </a:lnTo>
                  <a:lnTo>
                    <a:pt x="7641" y="19391"/>
                  </a:lnTo>
                  <a:lnTo>
                    <a:pt x="8331" y="19529"/>
                  </a:lnTo>
                  <a:lnTo>
                    <a:pt x="9075" y="19667"/>
                  </a:lnTo>
                  <a:lnTo>
                    <a:pt x="9848" y="19777"/>
                  </a:lnTo>
                  <a:lnTo>
                    <a:pt x="10675" y="19832"/>
                  </a:lnTo>
                  <a:lnTo>
                    <a:pt x="12385" y="19832"/>
                  </a:lnTo>
                  <a:lnTo>
                    <a:pt x="13213" y="19777"/>
                  </a:lnTo>
                  <a:lnTo>
                    <a:pt x="13985" y="19667"/>
                  </a:lnTo>
                  <a:lnTo>
                    <a:pt x="14730" y="19529"/>
                  </a:lnTo>
                  <a:lnTo>
                    <a:pt x="15419" y="19391"/>
                  </a:lnTo>
                  <a:lnTo>
                    <a:pt x="16081" y="19198"/>
                  </a:lnTo>
                  <a:lnTo>
                    <a:pt x="16688" y="18977"/>
                  </a:lnTo>
                  <a:lnTo>
                    <a:pt x="17295" y="18729"/>
                  </a:lnTo>
                  <a:lnTo>
                    <a:pt x="17846" y="18481"/>
                  </a:lnTo>
                  <a:lnTo>
                    <a:pt x="18370" y="18205"/>
                  </a:lnTo>
                  <a:lnTo>
                    <a:pt x="18839" y="17902"/>
                  </a:lnTo>
                  <a:lnTo>
                    <a:pt x="19308" y="17598"/>
                  </a:lnTo>
                  <a:lnTo>
                    <a:pt x="19722" y="17267"/>
                  </a:lnTo>
                  <a:lnTo>
                    <a:pt x="20108" y="16936"/>
                  </a:lnTo>
                  <a:lnTo>
                    <a:pt x="20467" y="16633"/>
                  </a:lnTo>
                  <a:lnTo>
                    <a:pt x="20798" y="16274"/>
                  </a:lnTo>
                  <a:lnTo>
                    <a:pt x="21101" y="15943"/>
                  </a:lnTo>
                  <a:lnTo>
                    <a:pt x="21404" y="15612"/>
                  </a:lnTo>
                  <a:lnTo>
                    <a:pt x="21873" y="14978"/>
                  </a:lnTo>
                  <a:lnTo>
                    <a:pt x="22260" y="14371"/>
                  </a:lnTo>
                  <a:lnTo>
                    <a:pt x="22563" y="13847"/>
                  </a:lnTo>
                  <a:lnTo>
                    <a:pt x="22784" y="13378"/>
                  </a:lnTo>
                  <a:lnTo>
                    <a:pt x="22949" y="13019"/>
                  </a:lnTo>
                  <a:lnTo>
                    <a:pt x="23032" y="12716"/>
                  </a:lnTo>
                  <a:lnTo>
                    <a:pt x="230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0"/>
            <p:cNvSpPr/>
            <p:nvPr/>
          </p:nvSpPr>
          <p:spPr>
            <a:xfrm>
              <a:off x="5098075" y="1212550"/>
              <a:ext cx="73100" cy="658550"/>
            </a:xfrm>
            <a:custGeom>
              <a:avLst/>
              <a:gdLst/>
              <a:ahLst/>
              <a:cxnLst/>
              <a:rect l="l" t="t" r="r" b="b"/>
              <a:pathLst>
                <a:path w="2924" h="26342" extrusionOk="0">
                  <a:moveTo>
                    <a:pt x="1462" y="1"/>
                  </a:moveTo>
                  <a:lnTo>
                    <a:pt x="1186" y="28"/>
                  </a:lnTo>
                  <a:lnTo>
                    <a:pt x="910" y="83"/>
                  </a:lnTo>
                  <a:lnTo>
                    <a:pt x="662" y="194"/>
                  </a:lnTo>
                  <a:lnTo>
                    <a:pt x="442" y="359"/>
                  </a:lnTo>
                  <a:lnTo>
                    <a:pt x="249" y="552"/>
                  </a:lnTo>
                  <a:lnTo>
                    <a:pt x="111" y="800"/>
                  </a:lnTo>
                  <a:lnTo>
                    <a:pt x="55" y="938"/>
                  </a:lnTo>
                  <a:lnTo>
                    <a:pt x="28" y="1104"/>
                  </a:lnTo>
                  <a:lnTo>
                    <a:pt x="0" y="1242"/>
                  </a:lnTo>
                  <a:lnTo>
                    <a:pt x="0" y="1435"/>
                  </a:lnTo>
                  <a:lnTo>
                    <a:pt x="0" y="24935"/>
                  </a:lnTo>
                  <a:lnTo>
                    <a:pt x="0" y="25100"/>
                  </a:lnTo>
                  <a:lnTo>
                    <a:pt x="28" y="25266"/>
                  </a:lnTo>
                  <a:lnTo>
                    <a:pt x="55" y="25404"/>
                  </a:lnTo>
                  <a:lnTo>
                    <a:pt x="111" y="25542"/>
                  </a:lnTo>
                  <a:lnTo>
                    <a:pt x="249" y="25790"/>
                  </a:lnTo>
                  <a:lnTo>
                    <a:pt x="442" y="25983"/>
                  </a:lnTo>
                  <a:lnTo>
                    <a:pt x="662" y="26148"/>
                  </a:lnTo>
                  <a:lnTo>
                    <a:pt x="910" y="26259"/>
                  </a:lnTo>
                  <a:lnTo>
                    <a:pt x="1186" y="26314"/>
                  </a:lnTo>
                  <a:lnTo>
                    <a:pt x="1462" y="26341"/>
                  </a:lnTo>
                  <a:lnTo>
                    <a:pt x="1738" y="26314"/>
                  </a:lnTo>
                  <a:lnTo>
                    <a:pt x="1986" y="26259"/>
                  </a:lnTo>
                  <a:lnTo>
                    <a:pt x="2234" y="26148"/>
                  </a:lnTo>
                  <a:lnTo>
                    <a:pt x="2455" y="25983"/>
                  </a:lnTo>
                  <a:lnTo>
                    <a:pt x="2648" y="25790"/>
                  </a:lnTo>
                  <a:lnTo>
                    <a:pt x="2786" y="25542"/>
                  </a:lnTo>
                  <a:lnTo>
                    <a:pt x="2841" y="25404"/>
                  </a:lnTo>
                  <a:lnTo>
                    <a:pt x="2896" y="25266"/>
                  </a:lnTo>
                  <a:lnTo>
                    <a:pt x="2896" y="25100"/>
                  </a:lnTo>
                  <a:lnTo>
                    <a:pt x="2924" y="24935"/>
                  </a:lnTo>
                  <a:lnTo>
                    <a:pt x="2924" y="1435"/>
                  </a:lnTo>
                  <a:lnTo>
                    <a:pt x="2896" y="1242"/>
                  </a:lnTo>
                  <a:lnTo>
                    <a:pt x="2896" y="1104"/>
                  </a:lnTo>
                  <a:lnTo>
                    <a:pt x="2841" y="938"/>
                  </a:lnTo>
                  <a:lnTo>
                    <a:pt x="2786" y="800"/>
                  </a:lnTo>
                  <a:lnTo>
                    <a:pt x="2648" y="552"/>
                  </a:lnTo>
                  <a:lnTo>
                    <a:pt x="2455" y="359"/>
                  </a:lnTo>
                  <a:lnTo>
                    <a:pt x="2234" y="194"/>
                  </a:lnTo>
                  <a:lnTo>
                    <a:pt x="1986" y="83"/>
                  </a:lnTo>
                  <a:lnTo>
                    <a:pt x="1738" y="28"/>
                  </a:lnTo>
                  <a:lnTo>
                    <a:pt x="14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0"/>
            <p:cNvSpPr/>
            <p:nvPr/>
          </p:nvSpPr>
          <p:spPr>
            <a:xfrm>
              <a:off x="5615225" y="1511825"/>
              <a:ext cx="451000" cy="523375"/>
            </a:xfrm>
            <a:custGeom>
              <a:avLst/>
              <a:gdLst/>
              <a:ahLst/>
              <a:cxnLst/>
              <a:rect l="l" t="t" r="r" b="b"/>
              <a:pathLst>
                <a:path w="18040" h="20935" extrusionOk="0">
                  <a:moveTo>
                    <a:pt x="16495" y="0"/>
                  </a:moveTo>
                  <a:lnTo>
                    <a:pt x="16219" y="28"/>
                  </a:lnTo>
                  <a:lnTo>
                    <a:pt x="15943" y="138"/>
                  </a:lnTo>
                  <a:lnTo>
                    <a:pt x="15805" y="193"/>
                  </a:lnTo>
                  <a:lnTo>
                    <a:pt x="15695" y="304"/>
                  </a:lnTo>
                  <a:lnTo>
                    <a:pt x="15585" y="386"/>
                  </a:lnTo>
                  <a:lnTo>
                    <a:pt x="15447" y="524"/>
                  </a:lnTo>
                  <a:lnTo>
                    <a:pt x="359" y="18535"/>
                  </a:lnTo>
                  <a:lnTo>
                    <a:pt x="249" y="18673"/>
                  </a:lnTo>
                  <a:lnTo>
                    <a:pt x="166" y="18811"/>
                  </a:lnTo>
                  <a:lnTo>
                    <a:pt x="111" y="18949"/>
                  </a:lnTo>
                  <a:lnTo>
                    <a:pt x="56" y="19087"/>
                  </a:lnTo>
                  <a:lnTo>
                    <a:pt x="1" y="19363"/>
                  </a:lnTo>
                  <a:lnTo>
                    <a:pt x="28" y="19639"/>
                  </a:lnTo>
                  <a:lnTo>
                    <a:pt x="84" y="19887"/>
                  </a:lnTo>
                  <a:lnTo>
                    <a:pt x="221" y="20135"/>
                  </a:lnTo>
                  <a:lnTo>
                    <a:pt x="359" y="20356"/>
                  </a:lnTo>
                  <a:lnTo>
                    <a:pt x="552" y="20549"/>
                  </a:lnTo>
                  <a:lnTo>
                    <a:pt x="773" y="20714"/>
                  </a:lnTo>
                  <a:lnTo>
                    <a:pt x="1021" y="20825"/>
                  </a:lnTo>
                  <a:lnTo>
                    <a:pt x="1297" y="20907"/>
                  </a:lnTo>
                  <a:lnTo>
                    <a:pt x="1573" y="20935"/>
                  </a:lnTo>
                  <a:lnTo>
                    <a:pt x="1821" y="20907"/>
                  </a:lnTo>
                  <a:lnTo>
                    <a:pt x="2097" y="20797"/>
                  </a:lnTo>
                  <a:lnTo>
                    <a:pt x="2235" y="20742"/>
                  </a:lnTo>
                  <a:lnTo>
                    <a:pt x="2345" y="20632"/>
                  </a:lnTo>
                  <a:lnTo>
                    <a:pt x="2483" y="20549"/>
                  </a:lnTo>
                  <a:lnTo>
                    <a:pt x="2594" y="20411"/>
                  </a:lnTo>
                  <a:lnTo>
                    <a:pt x="17708" y="2400"/>
                  </a:lnTo>
                  <a:lnTo>
                    <a:pt x="17791" y="2262"/>
                  </a:lnTo>
                  <a:lnTo>
                    <a:pt x="17874" y="2124"/>
                  </a:lnTo>
                  <a:lnTo>
                    <a:pt x="17957" y="1986"/>
                  </a:lnTo>
                  <a:lnTo>
                    <a:pt x="17984" y="1848"/>
                  </a:lnTo>
                  <a:lnTo>
                    <a:pt x="18039" y="1572"/>
                  </a:lnTo>
                  <a:lnTo>
                    <a:pt x="18039" y="1296"/>
                  </a:lnTo>
                  <a:lnTo>
                    <a:pt x="17957" y="1048"/>
                  </a:lnTo>
                  <a:lnTo>
                    <a:pt x="17846" y="800"/>
                  </a:lnTo>
                  <a:lnTo>
                    <a:pt x="17681" y="579"/>
                  </a:lnTo>
                  <a:lnTo>
                    <a:pt x="17488" y="386"/>
                  </a:lnTo>
                  <a:lnTo>
                    <a:pt x="17267" y="221"/>
                  </a:lnTo>
                  <a:lnTo>
                    <a:pt x="17019" y="110"/>
                  </a:lnTo>
                  <a:lnTo>
                    <a:pt x="16743" y="28"/>
                  </a:lnTo>
                  <a:lnTo>
                    <a:pt x="164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0"/>
            <p:cNvSpPr/>
            <p:nvPr/>
          </p:nvSpPr>
          <p:spPr>
            <a:xfrm>
              <a:off x="4209925" y="1511825"/>
              <a:ext cx="451000" cy="523375"/>
            </a:xfrm>
            <a:custGeom>
              <a:avLst/>
              <a:gdLst/>
              <a:ahLst/>
              <a:cxnLst/>
              <a:rect l="l" t="t" r="r" b="b"/>
              <a:pathLst>
                <a:path w="18040" h="20935" extrusionOk="0">
                  <a:moveTo>
                    <a:pt x="1545" y="0"/>
                  </a:moveTo>
                  <a:lnTo>
                    <a:pt x="1269" y="28"/>
                  </a:lnTo>
                  <a:lnTo>
                    <a:pt x="1021" y="110"/>
                  </a:lnTo>
                  <a:lnTo>
                    <a:pt x="773" y="221"/>
                  </a:lnTo>
                  <a:lnTo>
                    <a:pt x="552" y="386"/>
                  </a:lnTo>
                  <a:lnTo>
                    <a:pt x="359" y="579"/>
                  </a:lnTo>
                  <a:lnTo>
                    <a:pt x="194" y="800"/>
                  </a:lnTo>
                  <a:lnTo>
                    <a:pt x="83" y="1048"/>
                  </a:lnTo>
                  <a:lnTo>
                    <a:pt x="1" y="1296"/>
                  </a:lnTo>
                  <a:lnTo>
                    <a:pt x="1" y="1572"/>
                  </a:lnTo>
                  <a:lnTo>
                    <a:pt x="28" y="1848"/>
                  </a:lnTo>
                  <a:lnTo>
                    <a:pt x="83" y="1986"/>
                  </a:lnTo>
                  <a:lnTo>
                    <a:pt x="139" y="2124"/>
                  </a:lnTo>
                  <a:lnTo>
                    <a:pt x="221" y="2262"/>
                  </a:lnTo>
                  <a:lnTo>
                    <a:pt x="332" y="2400"/>
                  </a:lnTo>
                  <a:lnTo>
                    <a:pt x="15447" y="20411"/>
                  </a:lnTo>
                  <a:lnTo>
                    <a:pt x="15557" y="20549"/>
                  </a:lnTo>
                  <a:lnTo>
                    <a:pt x="15667" y="20632"/>
                  </a:lnTo>
                  <a:lnTo>
                    <a:pt x="15805" y="20742"/>
                  </a:lnTo>
                  <a:lnTo>
                    <a:pt x="15943" y="20797"/>
                  </a:lnTo>
                  <a:lnTo>
                    <a:pt x="16191" y="20907"/>
                  </a:lnTo>
                  <a:lnTo>
                    <a:pt x="16467" y="20935"/>
                  </a:lnTo>
                  <a:lnTo>
                    <a:pt x="16743" y="20907"/>
                  </a:lnTo>
                  <a:lnTo>
                    <a:pt x="16991" y="20825"/>
                  </a:lnTo>
                  <a:lnTo>
                    <a:pt x="17239" y="20714"/>
                  </a:lnTo>
                  <a:lnTo>
                    <a:pt x="17460" y="20549"/>
                  </a:lnTo>
                  <a:lnTo>
                    <a:pt x="17653" y="20356"/>
                  </a:lnTo>
                  <a:lnTo>
                    <a:pt x="17819" y="20135"/>
                  </a:lnTo>
                  <a:lnTo>
                    <a:pt x="17957" y="19887"/>
                  </a:lnTo>
                  <a:lnTo>
                    <a:pt x="18012" y="19639"/>
                  </a:lnTo>
                  <a:lnTo>
                    <a:pt x="18039" y="19363"/>
                  </a:lnTo>
                  <a:lnTo>
                    <a:pt x="17984" y="19087"/>
                  </a:lnTo>
                  <a:lnTo>
                    <a:pt x="17929" y="18949"/>
                  </a:lnTo>
                  <a:lnTo>
                    <a:pt x="17874" y="18811"/>
                  </a:lnTo>
                  <a:lnTo>
                    <a:pt x="17791" y="18673"/>
                  </a:lnTo>
                  <a:lnTo>
                    <a:pt x="17681" y="18535"/>
                  </a:lnTo>
                  <a:lnTo>
                    <a:pt x="2566" y="524"/>
                  </a:lnTo>
                  <a:lnTo>
                    <a:pt x="2455" y="386"/>
                  </a:lnTo>
                  <a:lnTo>
                    <a:pt x="2345" y="304"/>
                  </a:lnTo>
                  <a:lnTo>
                    <a:pt x="2207" y="193"/>
                  </a:lnTo>
                  <a:lnTo>
                    <a:pt x="2097" y="138"/>
                  </a:lnTo>
                  <a:lnTo>
                    <a:pt x="1821" y="28"/>
                  </a:lnTo>
                  <a:lnTo>
                    <a:pt x="15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0"/>
            <p:cNvSpPr/>
            <p:nvPr/>
          </p:nvSpPr>
          <p:spPr>
            <a:xfrm>
              <a:off x="771825" y="5093350"/>
              <a:ext cx="6079800" cy="195150"/>
            </a:xfrm>
            <a:custGeom>
              <a:avLst/>
              <a:gdLst/>
              <a:ahLst/>
              <a:cxnLst/>
              <a:rect l="l" t="t" r="r" b="b"/>
              <a:pathLst>
                <a:path w="243192" h="7806" extrusionOk="0">
                  <a:moveTo>
                    <a:pt x="3917" y="0"/>
                  </a:moveTo>
                  <a:lnTo>
                    <a:pt x="3503" y="28"/>
                  </a:lnTo>
                  <a:lnTo>
                    <a:pt x="3117" y="83"/>
                  </a:lnTo>
                  <a:lnTo>
                    <a:pt x="2759" y="193"/>
                  </a:lnTo>
                  <a:lnTo>
                    <a:pt x="2400" y="331"/>
                  </a:lnTo>
                  <a:lnTo>
                    <a:pt x="2042" y="497"/>
                  </a:lnTo>
                  <a:lnTo>
                    <a:pt x="1738" y="690"/>
                  </a:lnTo>
                  <a:lnTo>
                    <a:pt x="1435" y="910"/>
                  </a:lnTo>
                  <a:lnTo>
                    <a:pt x="1159" y="1159"/>
                  </a:lnTo>
                  <a:lnTo>
                    <a:pt x="911" y="1435"/>
                  </a:lnTo>
                  <a:lnTo>
                    <a:pt x="690" y="1738"/>
                  </a:lnTo>
                  <a:lnTo>
                    <a:pt x="469" y="2041"/>
                  </a:lnTo>
                  <a:lnTo>
                    <a:pt x="331" y="2400"/>
                  </a:lnTo>
                  <a:lnTo>
                    <a:pt x="194" y="2758"/>
                  </a:lnTo>
                  <a:lnTo>
                    <a:pt x="83" y="3117"/>
                  </a:lnTo>
                  <a:lnTo>
                    <a:pt x="28" y="3503"/>
                  </a:lnTo>
                  <a:lnTo>
                    <a:pt x="1" y="3917"/>
                  </a:lnTo>
                  <a:lnTo>
                    <a:pt x="28" y="4303"/>
                  </a:lnTo>
                  <a:lnTo>
                    <a:pt x="83" y="4689"/>
                  </a:lnTo>
                  <a:lnTo>
                    <a:pt x="194" y="5075"/>
                  </a:lnTo>
                  <a:lnTo>
                    <a:pt x="331" y="5434"/>
                  </a:lnTo>
                  <a:lnTo>
                    <a:pt x="469" y="5765"/>
                  </a:lnTo>
                  <a:lnTo>
                    <a:pt x="690" y="6096"/>
                  </a:lnTo>
                  <a:lnTo>
                    <a:pt x="911" y="6399"/>
                  </a:lnTo>
                  <a:lnTo>
                    <a:pt x="1159" y="6675"/>
                  </a:lnTo>
                  <a:lnTo>
                    <a:pt x="1435" y="6923"/>
                  </a:lnTo>
                  <a:lnTo>
                    <a:pt x="1738" y="7144"/>
                  </a:lnTo>
                  <a:lnTo>
                    <a:pt x="2042" y="7337"/>
                  </a:lnTo>
                  <a:lnTo>
                    <a:pt x="2400" y="7503"/>
                  </a:lnTo>
                  <a:lnTo>
                    <a:pt x="2759" y="7641"/>
                  </a:lnTo>
                  <a:lnTo>
                    <a:pt x="3117" y="7723"/>
                  </a:lnTo>
                  <a:lnTo>
                    <a:pt x="3503" y="7806"/>
                  </a:lnTo>
                  <a:lnTo>
                    <a:pt x="239689" y="7806"/>
                  </a:lnTo>
                  <a:lnTo>
                    <a:pt x="240075" y="7723"/>
                  </a:lnTo>
                  <a:lnTo>
                    <a:pt x="240461" y="7641"/>
                  </a:lnTo>
                  <a:lnTo>
                    <a:pt x="240819" y="7503"/>
                  </a:lnTo>
                  <a:lnTo>
                    <a:pt x="241150" y="7337"/>
                  </a:lnTo>
                  <a:lnTo>
                    <a:pt x="241481" y="7144"/>
                  </a:lnTo>
                  <a:lnTo>
                    <a:pt x="241785" y="6923"/>
                  </a:lnTo>
                  <a:lnTo>
                    <a:pt x="242061" y="6675"/>
                  </a:lnTo>
                  <a:lnTo>
                    <a:pt x="242309" y="6399"/>
                  </a:lnTo>
                  <a:lnTo>
                    <a:pt x="242529" y="6096"/>
                  </a:lnTo>
                  <a:lnTo>
                    <a:pt x="242723" y="5765"/>
                  </a:lnTo>
                  <a:lnTo>
                    <a:pt x="242888" y="5434"/>
                  </a:lnTo>
                  <a:lnTo>
                    <a:pt x="243026" y="5075"/>
                  </a:lnTo>
                  <a:lnTo>
                    <a:pt x="243109" y="4689"/>
                  </a:lnTo>
                  <a:lnTo>
                    <a:pt x="243164" y="4303"/>
                  </a:lnTo>
                  <a:lnTo>
                    <a:pt x="243191" y="3917"/>
                  </a:lnTo>
                  <a:lnTo>
                    <a:pt x="243164" y="3503"/>
                  </a:lnTo>
                  <a:lnTo>
                    <a:pt x="243109" y="3117"/>
                  </a:lnTo>
                  <a:lnTo>
                    <a:pt x="243026" y="2758"/>
                  </a:lnTo>
                  <a:lnTo>
                    <a:pt x="242888" y="2400"/>
                  </a:lnTo>
                  <a:lnTo>
                    <a:pt x="242723" y="2041"/>
                  </a:lnTo>
                  <a:lnTo>
                    <a:pt x="242529" y="1738"/>
                  </a:lnTo>
                  <a:lnTo>
                    <a:pt x="242309" y="1435"/>
                  </a:lnTo>
                  <a:lnTo>
                    <a:pt x="242061" y="1159"/>
                  </a:lnTo>
                  <a:lnTo>
                    <a:pt x="241785" y="910"/>
                  </a:lnTo>
                  <a:lnTo>
                    <a:pt x="241481" y="690"/>
                  </a:lnTo>
                  <a:lnTo>
                    <a:pt x="241150" y="497"/>
                  </a:lnTo>
                  <a:lnTo>
                    <a:pt x="240819" y="331"/>
                  </a:lnTo>
                  <a:lnTo>
                    <a:pt x="240461" y="193"/>
                  </a:lnTo>
                  <a:lnTo>
                    <a:pt x="240075" y="83"/>
                  </a:lnTo>
                  <a:lnTo>
                    <a:pt x="239689" y="28"/>
                  </a:lnTo>
                  <a:lnTo>
                    <a:pt x="2393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0"/>
            <p:cNvSpPr/>
            <p:nvPr/>
          </p:nvSpPr>
          <p:spPr>
            <a:xfrm>
              <a:off x="3206625" y="4205900"/>
              <a:ext cx="3496750" cy="887475"/>
            </a:xfrm>
            <a:custGeom>
              <a:avLst/>
              <a:gdLst/>
              <a:ahLst/>
              <a:cxnLst/>
              <a:rect l="l" t="t" r="r" b="b"/>
              <a:pathLst>
                <a:path w="139870" h="35499" extrusionOk="0">
                  <a:moveTo>
                    <a:pt x="68570" y="0"/>
                  </a:moveTo>
                  <a:lnTo>
                    <a:pt x="67191" y="28"/>
                  </a:lnTo>
                  <a:lnTo>
                    <a:pt x="65811" y="83"/>
                  </a:lnTo>
                  <a:lnTo>
                    <a:pt x="64432" y="166"/>
                  </a:lnTo>
                  <a:lnTo>
                    <a:pt x="63081" y="248"/>
                  </a:lnTo>
                  <a:lnTo>
                    <a:pt x="61729" y="359"/>
                  </a:lnTo>
                  <a:lnTo>
                    <a:pt x="60378" y="497"/>
                  </a:lnTo>
                  <a:lnTo>
                    <a:pt x="59026" y="635"/>
                  </a:lnTo>
                  <a:lnTo>
                    <a:pt x="57702" y="828"/>
                  </a:lnTo>
                  <a:lnTo>
                    <a:pt x="56378" y="993"/>
                  </a:lnTo>
                  <a:lnTo>
                    <a:pt x="55054" y="1214"/>
                  </a:lnTo>
                  <a:lnTo>
                    <a:pt x="53731" y="1434"/>
                  </a:lnTo>
                  <a:lnTo>
                    <a:pt x="52434" y="1683"/>
                  </a:lnTo>
                  <a:lnTo>
                    <a:pt x="51138" y="1959"/>
                  </a:lnTo>
                  <a:lnTo>
                    <a:pt x="49841" y="2234"/>
                  </a:lnTo>
                  <a:lnTo>
                    <a:pt x="48545" y="2538"/>
                  </a:lnTo>
                  <a:lnTo>
                    <a:pt x="47276" y="2869"/>
                  </a:lnTo>
                  <a:lnTo>
                    <a:pt x="46008" y="3200"/>
                  </a:lnTo>
                  <a:lnTo>
                    <a:pt x="44766" y="3558"/>
                  </a:lnTo>
                  <a:lnTo>
                    <a:pt x="43498" y="3944"/>
                  </a:lnTo>
                  <a:lnTo>
                    <a:pt x="42284" y="4331"/>
                  </a:lnTo>
                  <a:lnTo>
                    <a:pt x="41043" y="4744"/>
                  </a:lnTo>
                  <a:lnTo>
                    <a:pt x="39829" y="5158"/>
                  </a:lnTo>
                  <a:lnTo>
                    <a:pt x="38616" y="5627"/>
                  </a:lnTo>
                  <a:lnTo>
                    <a:pt x="37402" y="6068"/>
                  </a:lnTo>
                  <a:lnTo>
                    <a:pt x="36216" y="6565"/>
                  </a:lnTo>
                  <a:lnTo>
                    <a:pt x="35030" y="7034"/>
                  </a:lnTo>
                  <a:lnTo>
                    <a:pt x="33871" y="7558"/>
                  </a:lnTo>
                  <a:lnTo>
                    <a:pt x="32713" y="8082"/>
                  </a:lnTo>
                  <a:lnTo>
                    <a:pt x="31555" y="8633"/>
                  </a:lnTo>
                  <a:lnTo>
                    <a:pt x="30396" y="9185"/>
                  </a:lnTo>
                  <a:lnTo>
                    <a:pt x="29293" y="9764"/>
                  </a:lnTo>
                  <a:lnTo>
                    <a:pt x="28162" y="10343"/>
                  </a:lnTo>
                  <a:lnTo>
                    <a:pt x="27059" y="10950"/>
                  </a:lnTo>
                  <a:lnTo>
                    <a:pt x="25955" y="11585"/>
                  </a:lnTo>
                  <a:lnTo>
                    <a:pt x="24880" y="12219"/>
                  </a:lnTo>
                  <a:lnTo>
                    <a:pt x="23804" y="12881"/>
                  </a:lnTo>
                  <a:lnTo>
                    <a:pt x="22756" y="13543"/>
                  </a:lnTo>
                  <a:lnTo>
                    <a:pt x="21708" y="14205"/>
                  </a:lnTo>
                  <a:lnTo>
                    <a:pt x="20660" y="14922"/>
                  </a:lnTo>
                  <a:lnTo>
                    <a:pt x="19639" y="15612"/>
                  </a:lnTo>
                  <a:lnTo>
                    <a:pt x="18646" y="16356"/>
                  </a:lnTo>
                  <a:lnTo>
                    <a:pt x="17626" y="17073"/>
                  </a:lnTo>
                  <a:lnTo>
                    <a:pt x="16660" y="17846"/>
                  </a:lnTo>
                  <a:lnTo>
                    <a:pt x="15695" y="18590"/>
                  </a:lnTo>
                  <a:lnTo>
                    <a:pt x="14730" y="19390"/>
                  </a:lnTo>
                  <a:lnTo>
                    <a:pt x="13792" y="20163"/>
                  </a:lnTo>
                  <a:lnTo>
                    <a:pt x="12854" y="20963"/>
                  </a:lnTo>
                  <a:lnTo>
                    <a:pt x="11944" y="21790"/>
                  </a:lnTo>
                  <a:lnTo>
                    <a:pt x="11034" y="22617"/>
                  </a:lnTo>
                  <a:lnTo>
                    <a:pt x="10151" y="23473"/>
                  </a:lnTo>
                  <a:lnTo>
                    <a:pt x="9268" y="24328"/>
                  </a:lnTo>
                  <a:lnTo>
                    <a:pt x="8413" y="25183"/>
                  </a:lnTo>
                  <a:lnTo>
                    <a:pt x="7586" y="26065"/>
                  </a:lnTo>
                  <a:lnTo>
                    <a:pt x="6758" y="26975"/>
                  </a:lnTo>
                  <a:lnTo>
                    <a:pt x="5931" y="27858"/>
                  </a:lnTo>
                  <a:lnTo>
                    <a:pt x="5131" y="28796"/>
                  </a:lnTo>
                  <a:lnTo>
                    <a:pt x="4359" y="29706"/>
                  </a:lnTo>
                  <a:lnTo>
                    <a:pt x="3586" y="30644"/>
                  </a:lnTo>
                  <a:lnTo>
                    <a:pt x="2842" y="31609"/>
                  </a:lnTo>
                  <a:lnTo>
                    <a:pt x="2125" y="32575"/>
                  </a:lnTo>
                  <a:lnTo>
                    <a:pt x="1407" y="33540"/>
                  </a:lnTo>
                  <a:lnTo>
                    <a:pt x="690" y="34505"/>
                  </a:lnTo>
                  <a:lnTo>
                    <a:pt x="1" y="35498"/>
                  </a:lnTo>
                  <a:lnTo>
                    <a:pt x="139869" y="35498"/>
                  </a:lnTo>
                  <a:lnTo>
                    <a:pt x="139180" y="34505"/>
                  </a:lnTo>
                  <a:lnTo>
                    <a:pt x="138490" y="33540"/>
                  </a:lnTo>
                  <a:lnTo>
                    <a:pt x="137773" y="32575"/>
                  </a:lnTo>
                  <a:lnTo>
                    <a:pt x="137028" y="31609"/>
                  </a:lnTo>
                  <a:lnTo>
                    <a:pt x="136284" y="30644"/>
                  </a:lnTo>
                  <a:lnTo>
                    <a:pt x="135511" y="29706"/>
                  </a:lnTo>
                  <a:lnTo>
                    <a:pt x="134739" y="28796"/>
                  </a:lnTo>
                  <a:lnTo>
                    <a:pt x="133939" y="27858"/>
                  </a:lnTo>
                  <a:lnTo>
                    <a:pt x="133139" y="26975"/>
                  </a:lnTo>
                  <a:lnTo>
                    <a:pt x="132312" y="26065"/>
                  </a:lnTo>
                  <a:lnTo>
                    <a:pt x="131457" y="25183"/>
                  </a:lnTo>
                  <a:lnTo>
                    <a:pt x="130602" y="24328"/>
                  </a:lnTo>
                  <a:lnTo>
                    <a:pt x="129719" y="23473"/>
                  </a:lnTo>
                  <a:lnTo>
                    <a:pt x="128836" y="22617"/>
                  </a:lnTo>
                  <a:lnTo>
                    <a:pt x="127954" y="21790"/>
                  </a:lnTo>
                  <a:lnTo>
                    <a:pt x="127016" y="20963"/>
                  </a:lnTo>
                  <a:lnTo>
                    <a:pt x="126106" y="20163"/>
                  </a:lnTo>
                  <a:lnTo>
                    <a:pt x="125168" y="19390"/>
                  </a:lnTo>
                  <a:lnTo>
                    <a:pt x="124203" y="18590"/>
                  </a:lnTo>
                  <a:lnTo>
                    <a:pt x="123237" y="17846"/>
                  </a:lnTo>
                  <a:lnTo>
                    <a:pt x="122244" y="17073"/>
                  </a:lnTo>
                  <a:lnTo>
                    <a:pt x="121251" y="16356"/>
                  </a:lnTo>
                  <a:lnTo>
                    <a:pt x="120231" y="15612"/>
                  </a:lnTo>
                  <a:lnTo>
                    <a:pt x="119210" y="14922"/>
                  </a:lnTo>
                  <a:lnTo>
                    <a:pt x="118190" y="14205"/>
                  </a:lnTo>
                  <a:lnTo>
                    <a:pt x="117142" y="13543"/>
                  </a:lnTo>
                  <a:lnTo>
                    <a:pt x="116066" y="12881"/>
                  </a:lnTo>
                  <a:lnTo>
                    <a:pt x="114990" y="12219"/>
                  </a:lnTo>
                  <a:lnTo>
                    <a:pt x="113915" y="11585"/>
                  </a:lnTo>
                  <a:lnTo>
                    <a:pt x="112811" y="10950"/>
                  </a:lnTo>
                  <a:lnTo>
                    <a:pt x="111708" y="10343"/>
                  </a:lnTo>
                  <a:lnTo>
                    <a:pt x="110605" y="9764"/>
                  </a:lnTo>
                  <a:lnTo>
                    <a:pt x="109474" y="9185"/>
                  </a:lnTo>
                  <a:lnTo>
                    <a:pt x="108343" y="8633"/>
                  </a:lnTo>
                  <a:lnTo>
                    <a:pt x="107185" y="8082"/>
                  </a:lnTo>
                  <a:lnTo>
                    <a:pt x="106026" y="7558"/>
                  </a:lnTo>
                  <a:lnTo>
                    <a:pt x="104840" y="7034"/>
                  </a:lnTo>
                  <a:lnTo>
                    <a:pt x="103654" y="6565"/>
                  </a:lnTo>
                  <a:lnTo>
                    <a:pt x="102468" y="6068"/>
                  </a:lnTo>
                  <a:lnTo>
                    <a:pt x="101282" y="5627"/>
                  </a:lnTo>
                  <a:lnTo>
                    <a:pt x="100068" y="5158"/>
                  </a:lnTo>
                  <a:lnTo>
                    <a:pt x="98827" y="4744"/>
                  </a:lnTo>
                  <a:lnTo>
                    <a:pt x="97614" y="4331"/>
                  </a:lnTo>
                  <a:lnTo>
                    <a:pt x="96372" y="3944"/>
                  </a:lnTo>
                  <a:lnTo>
                    <a:pt x="95131" y="3558"/>
                  </a:lnTo>
                  <a:lnTo>
                    <a:pt x="93862" y="3200"/>
                  </a:lnTo>
                  <a:lnTo>
                    <a:pt x="92594" y="2869"/>
                  </a:lnTo>
                  <a:lnTo>
                    <a:pt x="91325" y="2538"/>
                  </a:lnTo>
                  <a:lnTo>
                    <a:pt x="90056" y="2234"/>
                  </a:lnTo>
                  <a:lnTo>
                    <a:pt x="88760" y="1959"/>
                  </a:lnTo>
                  <a:lnTo>
                    <a:pt x="87463" y="1683"/>
                  </a:lnTo>
                  <a:lnTo>
                    <a:pt x="86139" y="1434"/>
                  </a:lnTo>
                  <a:lnTo>
                    <a:pt x="84843" y="1214"/>
                  </a:lnTo>
                  <a:lnTo>
                    <a:pt x="83519" y="993"/>
                  </a:lnTo>
                  <a:lnTo>
                    <a:pt x="82195" y="828"/>
                  </a:lnTo>
                  <a:lnTo>
                    <a:pt x="80844" y="635"/>
                  </a:lnTo>
                  <a:lnTo>
                    <a:pt x="79520" y="497"/>
                  </a:lnTo>
                  <a:lnTo>
                    <a:pt x="78168" y="359"/>
                  </a:lnTo>
                  <a:lnTo>
                    <a:pt x="76817" y="248"/>
                  </a:lnTo>
                  <a:lnTo>
                    <a:pt x="75438" y="166"/>
                  </a:lnTo>
                  <a:lnTo>
                    <a:pt x="74086" y="83"/>
                  </a:lnTo>
                  <a:lnTo>
                    <a:pt x="72707" y="28"/>
                  </a:lnTo>
                  <a:lnTo>
                    <a:pt x="713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0"/>
            <p:cNvSpPr/>
            <p:nvPr/>
          </p:nvSpPr>
          <p:spPr>
            <a:xfrm>
              <a:off x="3967900" y="1995875"/>
              <a:ext cx="264800" cy="2709275"/>
            </a:xfrm>
            <a:custGeom>
              <a:avLst/>
              <a:gdLst/>
              <a:ahLst/>
              <a:cxnLst/>
              <a:rect l="l" t="t" r="r" b="b"/>
              <a:pathLst>
                <a:path w="10592" h="108371" extrusionOk="0">
                  <a:moveTo>
                    <a:pt x="3807" y="1"/>
                  </a:moveTo>
                  <a:lnTo>
                    <a:pt x="0" y="108371"/>
                  </a:lnTo>
                  <a:lnTo>
                    <a:pt x="10592" y="108371"/>
                  </a:lnTo>
                  <a:lnTo>
                    <a:pt x="67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0"/>
            <p:cNvSpPr/>
            <p:nvPr/>
          </p:nvSpPr>
          <p:spPr>
            <a:xfrm>
              <a:off x="3972725" y="815375"/>
              <a:ext cx="254475" cy="1121225"/>
            </a:xfrm>
            <a:custGeom>
              <a:avLst/>
              <a:gdLst/>
              <a:ahLst/>
              <a:cxnLst/>
              <a:rect l="l" t="t" r="r" b="b"/>
              <a:pathLst>
                <a:path w="10179" h="44849" extrusionOk="0">
                  <a:moveTo>
                    <a:pt x="5103" y="0"/>
                  </a:moveTo>
                  <a:lnTo>
                    <a:pt x="4579" y="1021"/>
                  </a:lnTo>
                  <a:lnTo>
                    <a:pt x="4083" y="2014"/>
                  </a:lnTo>
                  <a:lnTo>
                    <a:pt x="3641" y="3034"/>
                  </a:lnTo>
                  <a:lnTo>
                    <a:pt x="3200" y="4055"/>
                  </a:lnTo>
                  <a:lnTo>
                    <a:pt x="2814" y="5075"/>
                  </a:lnTo>
                  <a:lnTo>
                    <a:pt x="2455" y="6068"/>
                  </a:lnTo>
                  <a:lnTo>
                    <a:pt x="2124" y="7089"/>
                  </a:lnTo>
                  <a:lnTo>
                    <a:pt x="1793" y="8109"/>
                  </a:lnTo>
                  <a:lnTo>
                    <a:pt x="1517" y="9102"/>
                  </a:lnTo>
                  <a:lnTo>
                    <a:pt x="1269" y="10123"/>
                  </a:lnTo>
                  <a:lnTo>
                    <a:pt x="1048" y="11116"/>
                  </a:lnTo>
                  <a:lnTo>
                    <a:pt x="828" y="12136"/>
                  </a:lnTo>
                  <a:lnTo>
                    <a:pt x="662" y="13129"/>
                  </a:lnTo>
                  <a:lnTo>
                    <a:pt x="497" y="14122"/>
                  </a:lnTo>
                  <a:lnTo>
                    <a:pt x="387" y="15088"/>
                  </a:lnTo>
                  <a:lnTo>
                    <a:pt x="249" y="16081"/>
                  </a:lnTo>
                  <a:lnTo>
                    <a:pt x="166" y="17046"/>
                  </a:lnTo>
                  <a:lnTo>
                    <a:pt x="111" y="18011"/>
                  </a:lnTo>
                  <a:lnTo>
                    <a:pt x="56" y="18977"/>
                  </a:lnTo>
                  <a:lnTo>
                    <a:pt x="28" y="19942"/>
                  </a:lnTo>
                  <a:lnTo>
                    <a:pt x="0" y="20880"/>
                  </a:lnTo>
                  <a:lnTo>
                    <a:pt x="0" y="21818"/>
                  </a:lnTo>
                  <a:lnTo>
                    <a:pt x="56" y="23638"/>
                  </a:lnTo>
                  <a:lnTo>
                    <a:pt x="166" y="25431"/>
                  </a:lnTo>
                  <a:lnTo>
                    <a:pt x="331" y="27169"/>
                  </a:lnTo>
                  <a:lnTo>
                    <a:pt x="552" y="28851"/>
                  </a:lnTo>
                  <a:lnTo>
                    <a:pt x="800" y="30478"/>
                  </a:lnTo>
                  <a:lnTo>
                    <a:pt x="1076" y="32051"/>
                  </a:lnTo>
                  <a:lnTo>
                    <a:pt x="1407" y="33568"/>
                  </a:lnTo>
                  <a:lnTo>
                    <a:pt x="1738" y="34974"/>
                  </a:lnTo>
                  <a:lnTo>
                    <a:pt x="2069" y="36326"/>
                  </a:lnTo>
                  <a:lnTo>
                    <a:pt x="2428" y="37595"/>
                  </a:lnTo>
                  <a:lnTo>
                    <a:pt x="2786" y="38781"/>
                  </a:lnTo>
                  <a:lnTo>
                    <a:pt x="3145" y="39884"/>
                  </a:lnTo>
                  <a:lnTo>
                    <a:pt x="3476" y="40877"/>
                  </a:lnTo>
                  <a:lnTo>
                    <a:pt x="4110" y="42559"/>
                  </a:lnTo>
                  <a:lnTo>
                    <a:pt x="4634" y="43828"/>
                  </a:lnTo>
                  <a:lnTo>
                    <a:pt x="4965" y="44600"/>
                  </a:lnTo>
                  <a:lnTo>
                    <a:pt x="5103" y="44849"/>
                  </a:lnTo>
                  <a:lnTo>
                    <a:pt x="5213" y="44600"/>
                  </a:lnTo>
                  <a:lnTo>
                    <a:pt x="5572" y="43828"/>
                  </a:lnTo>
                  <a:lnTo>
                    <a:pt x="6068" y="42559"/>
                  </a:lnTo>
                  <a:lnTo>
                    <a:pt x="6703" y="40877"/>
                  </a:lnTo>
                  <a:lnTo>
                    <a:pt x="7061" y="39884"/>
                  </a:lnTo>
                  <a:lnTo>
                    <a:pt x="7392" y="38781"/>
                  </a:lnTo>
                  <a:lnTo>
                    <a:pt x="7751" y="37595"/>
                  </a:lnTo>
                  <a:lnTo>
                    <a:pt x="8109" y="36326"/>
                  </a:lnTo>
                  <a:lnTo>
                    <a:pt x="8468" y="34974"/>
                  </a:lnTo>
                  <a:lnTo>
                    <a:pt x="8799" y="33568"/>
                  </a:lnTo>
                  <a:lnTo>
                    <a:pt x="9102" y="32051"/>
                  </a:lnTo>
                  <a:lnTo>
                    <a:pt x="9378" y="30478"/>
                  </a:lnTo>
                  <a:lnTo>
                    <a:pt x="9654" y="28851"/>
                  </a:lnTo>
                  <a:lnTo>
                    <a:pt x="9847" y="27169"/>
                  </a:lnTo>
                  <a:lnTo>
                    <a:pt x="10013" y="25431"/>
                  </a:lnTo>
                  <a:lnTo>
                    <a:pt x="10123" y="23638"/>
                  </a:lnTo>
                  <a:lnTo>
                    <a:pt x="10178" y="21818"/>
                  </a:lnTo>
                  <a:lnTo>
                    <a:pt x="10178" y="20880"/>
                  </a:lnTo>
                  <a:lnTo>
                    <a:pt x="10178" y="19942"/>
                  </a:lnTo>
                  <a:lnTo>
                    <a:pt x="10151" y="18977"/>
                  </a:lnTo>
                  <a:lnTo>
                    <a:pt x="10095" y="18011"/>
                  </a:lnTo>
                  <a:lnTo>
                    <a:pt x="10013" y="17046"/>
                  </a:lnTo>
                  <a:lnTo>
                    <a:pt x="9930" y="16081"/>
                  </a:lnTo>
                  <a:lnTo>
                    <a:pt x="9820" y="15088"/>
                  </a:lnTo>
                  <a:lnTo>
                    <a:pt x="9682" y="14122"/>
                  </a:lnTo>
                  <a:lnTo>
                    <a:pt x="9516" y="13129"/>
                  </a:lnTo>
                  <a:lnTo>
                    <a:pt x="9351" y="12136"/>
                  </a:lnTo>
                  <a:lnTo>
                    <a:pt x="9158" y="11116"/>
                  </a:lnTo>
                  <a:lnTo>
                    <a:pt x="8909" y="10123"/>
                  </a:lnTo>
                  <a:lnTo>
                    <a:pt x="8661" y="9102"/>
                  </a:lnTo>
                  <a:lnTo>
                    <a:pt x="8385" y="8109"/>
                  </a:lnTo>
                  <a:lnTo>
                    <a:pt x="8082" y="7089"/>
                  </a:lnTo>
                  <a:lnTo>
                    <a:pt x="7751" y="6068"/>
                  </a:lnTo>
                  <a:lnTo>
                    <a:pt x="7365" y="5075"/>
                  </a:lnTo>
                  <a:lnTo>
                    <a:pt x="6979" y="4055"/>
                  </a:lnTo>
                  <a:lnTo>
                    <a:pt x="6565" y="3034"/>
                  </a:lnTo>
                  <a:lnTo>
                    <a:pt x="6096" y="2014"/>
                  </a:lnTo>
                  <a:lnTo>
                    <a:pt x="5627" y="1021"/>
                  </a:lnTo>
                  <a:lnTo>
                    <a:pt x="51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0"/>
            <p:cNvSpPr/>
            <p:nvPr/>
          </p:nvSpPr>
          <p:spPr>
            <a:xfrm>
              <a:off x="3124575" y="1936575"/>
              <a:ext cx="975750" cy="548900"/>
            </a:xfrm>
            <a:custGeom>
              <a:avLst/>
              <a:gdLst/>
              <a:ahLst/>
              <a:cxnLst/>
              <a:rect l="l" t="t" r="r" b="b"/>
              <a:pathLst>
                <a:path w="39030" h="21956" extrusionOk="0">
                  <a:moveTo>
                    <a:pt x="39029" y="1"/>
                  </a:moveTo>
                  <a:lnTo>
                    <a:pt x="38726" y="28"/>
                  </a:lnTo>
                  <a:lnTo>
                    <a:pt x="37871" y="111"/>
                  </a:lnTo>
                  <a:lnTo>
                    <a:pt x="36547" y="277"/>
                  </a:lnTo>
                  <a:lnTo>
                    <a:pt x="34754" y="552"/>
                  </a:lnTo>
                  <a:lnTo>
                    <a:pt x="33733" y="745"/>
                  </a:lnTo>
                  <a:lnTo>
                    <a:pt x="32602" y="966"/>
                  </a:lnTo>
                  <a:lnTo>
                    <a:pt x="31389" y="1242"/>
                  </a:lnTo>
                  <a:lnTo>
                    <a:pt x="30120" y="1545"/>
                  </a:lnTo>
                  <a:lnTo>
                    <a:pt x="28769" y="1904"/>
                  </a:lnTo>
                  <a:lnTo>
                    <a:pt x="27362" y="2318"/>
                  </a:lnTo>
                  <a:lnTo>
                    <a:pt x="25928" y="2759"/>
                  </a:lnTo>
                  <a:lnTo>
                    <a:pt x="24411" y="3283"/>
                  </a:lnTo>
                  <a:lnTo>
                    <a:pt x="22866" y="3862"/>
                  </a:lnTo>
                  <a:lnTo>
                    <a:pt x="21294" y="4497"/>
                  </a:lnTo>
                  <a:lnTo>
                    <a:pt x="19694" y="5214"/>
                  </a:lnTo>
                  <a:lnTo>
                    <a:pt x="18094" y="5986"/>
                  </a:lnTo>
                  <a:lnTo>
                    <a:pt x="16467" y="6841"/>
                  </a:lnTo>
                  <a:lnTo>
                    <a:pt x="15667" y="7282"/>
                  </a:lnTo>
                  <a:lnTo>
                    <a:pt x="14840" y="7779"/>
                  </a:lnTo>
                  <a:lnTo>
                    <a:pt x="14040" y="8248"/>
                  </a:lnTo>
                  <a:lnTo>
                    <a:pt x="13212" y="8772"/>
                  </a:lnTo>
                  <a:lnTo>
                    <a:pt x="12412" y="9296"/>
                  </a:lnTo>
                  <a:lnTo>
                    <a:pt x="11612" y="9875"/>
                  </a:lnTo>
                  <a:lnTo>
                    <a:pt x="10813" y="10454"/>
                  </a:lnTo>
                  <a:lnTo>
                    <a:pt x="10013" y="11034"/>
                  </a:lnTo>
                  <a:lnTo>
                    <a:pt x="9240" y="11668"/>
                  </a:lnTo>
                  <a:lnTo>
                    <a:pt x="8441" y="12302"/>
                  </a:lnTo>
                  <a:lnTo>
                    <a:pt x="7696" y="12964"/>
                  </a:lnTo>
                  <a:lnTo>
                    <a:pt x="6924" y="13654"/>
                  </a:lnTo>
                  <a:lnTo>
                    <a:pt x="6179" y="14371"/>
                  </a:lnTo>
                  <a:lnTo>
                    <a:pt x="5434" y="15116"/>
                  </a:lnTo>
                  <a:lnTo>
                    <a:pt x="4689" y="15888"/>
                  </a:lnTo>
                  <a:lnTo>
                    <a:pt x="3972" y="16660"/>
                  </a:lnTo>
                  <a:lnTo>
                    <a:pt x="3283" y="17488"/>
                  </a:lnTo>
                  <a:lnTo>
                    <a:pt x="2593" y="18315"/>
                  </a:lnTo>
                  <a:lnTo>
                    <a:pt x="1904" y="19198"/>
                  </a:lnTo>
                  <a:lnTo>
                    <a:pt x="1242" y="20080"/>
                  </a:lnTo>
                  <a:lnTo>
                    <a:pt x="607" y="20991"/>
                  </a:lnTo>
                  <a:lnTo>
                    <a:pt x="0" y="21956"/>
                  </a:lnTo>
                  <a:lnTo>
                    <a:pt x="1131" y="21901"/>
                  </a:lnTo>
                  <a:lnTo>
                    <a:pt x="2235" y="21846"/>
                  </a:lnTo>
                  <a:lnTo>
                    <a:pt x="3338" y="21735"/>
                  </a:lnTo>
                  <a:lnTo>
                    <a:pt x="4441" y="21625"/>
                  </a:lnTo>
                  <a:lnTo>
                    <a:pt x="5517" y="21460"/>
                  </a:lnTo>
                  <a:lnTo>
                    <a:pt x="6565" y="21294"/>
                  </a:lnTo>
                  <a:lnTo>
                    <a:pt x="7613" y="21101"/>
                  </a:lnTo>
                  <a:lnTo>
                    <a:pt x="8634" y="20880"/>
                  </a:lnTo>
                  <a:lnTo>
                    <a:pt x="9654" y="20604"/>
                  </a:lnTo>
                  <a:lnTo>
                    <a:pt x="10647" y="20356"/>
                  </a:lnTo>
                  <a:lnTo>
                    <a:pt x="11640" y="20053"/>
                  </a:lnTo>
                  <a:lnTo>
                    <a:pt x="12605" y="19749"/>
                  </a:lnTo>
                  <a:lnTo>
                    <a:pt x="13571" y="19418"/>
                  </a:lnTo>
                  <a:lnTo>
                    <a:pt x="14509" y="19060"/>
                  </a:lnTo>
                  <a:lnTo>
                    <a:pt x="15419" y="18701"/>
                  </a:lnTo>
                  <a:lnTo>
                    <a:pt x="16329" y="18315"/>
                  </a:lnTo>
                  <a:lnTo>
                    <a:pt x="17239" y="17929"/>
                  </a:lnTo>
                  <a:lnTo>
                    <a:pt x="18094" y="17515"/>
                  </a:lnTo>
                  <a:lnTo>
                    <a:pt x="18977" y="17074"/>
                  </a:lnTo>
                  <a:lnTo>
                    <a:pt x="19804" y="16633"/>
                  </a:lnTo>
                  <a:lnTo>
                    <a:pt x="20632" y="16191"/>
                  </a:lnTo>
                  <a:lnTo>
                    <a:pt x="21459" y="15750"/>
                  </a:lnTo>
                  <a:lnTo>
                    <a:pt x="23004" y="14785"/>
                  </a:lnTo>
                  <a:lnTo>
                    <a:pt x="24521" y="13819"/>
                  </a:lnTo>
                  <a:lnTo>
                    <a:pt x="25955" y="12826"/>
                  </a:lnTo>
                  <a:lnTo>
                    <a:pt x="27334" y="11806"/>
                  </a:lnTo>
                  <a:lnTo>
                    <a:pt x="28603" y="10785"/>
                  </a:lnTo>
                  <a:lnTo>
                    <a:pt x="29844" y="9792"/>
                  </a:lnTo>
                  <a:lnTo>
                    <a:pt x="31003" y="8772"/>
                  </a:lnTo>
                  <a:lnTo>
                    <a:pt x="32078" y="7779"/>
                  </a:lnTo>
                  <a:lnTo>
                    <a:pt x="33071" y="6813"/>
                  </a:lnTo>
                  <a:lnTo>
                    <a:pt x="34009" y="5903"/>
                  </a:lnTo>
                  <a:lnTo>
                    <a:pt x="34864" y="4993"/>
                  </a:lnTo>
                  <a:lnTo>
                    <a:pt x="35636" y="4166"/>
                  </a:lnTo>
                  <a:lnTo>
                    <a:pt x="36326" y="3366"/>
                  </a:lnTo>
                  <a:lnTo>
                    <a:pt x="37512" y="1987"/>
                  </a:lnTo>
                  <a:lnTo>
                    <a:pt x="38339" y="938"/>
                  </a:lnTo>
                  <a:lnTo>
                    <a:pt x="38836" y="249"/>
                  </a:lnTo>
                  <a:lnTo>
                    <a:pt x="390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0"/>
            <p:cNvSpPr/>
            <p:nvPr/>
          </p:nvSpPr>
          <p:spPr>
            <a:xfrm>
              <a:off x="4100300" y="1936575"/>
              <a:ext cx="975725" cy="548900"/>
            </a:xfrm>
            <a:custGeom>
              <a:avLst/>
              <a:gdLst/>
              <a:ahLst/>
              <a:cxnLst/>
              <a:rect l="l" t="t" r="r" b="b"/>
              <a:pathLst>
                <a:path w="39029" h="21956" extrusionOk="0">
                  <a:moveTo>
                    <a:pt x="0" y="1"/>
                  </a:moveTo>
                  <a:lnTo>
                    <a:pt x="166" y="249"/>
                  </a:lnTo>
                  <a:lnTo>
                    <a:pt x="662" y="938"/>
                  </a:lnTo>
                  <a:lnTo>
                    <a:pt x="1517" y="1987"/>
                  </a:lnTo>
                  <a:lnTo>
                    <a:pt x="2676" y="3366"/>
                  </a:lnTo>
                  <a:lnTo>
                    <a:pt x="3365" y="4166"/>
                  </a:lnTo>
                  <a:lnTo>
                    <a:pt x="4165" y="4993"/>
                  </a:lnTo>
                  <a:lnTo>
                    <a:pt x="4992" y="5903"/>
                  </a:lnTo>
                  <a:lnTo>
                    <a:pt x="5930" y="6813"/>
                  </a:lnTo>
                  <a:lnTo>
                    <a:pt x="6951" y="7779"/>
                  </a:lnTo>
                  <a:lnTo>
                    <a:pt x="8026" y="8772"/>
                  </a:lnTo>
                  <a:lnTo>
                    <a:pt x="9185" y="9792"/>
                  </a:lnTo>
                  <a:lnTo>
                    <a:pt x="10398" y="10785"/>
                  </a:lnTo>
                  <a:lnTo>
                    <a:pt x="11695" y="11806"/>
                  </a:lnTo>
                  <a:lnTo>
                    <a:pt x="13046" y="12826"/>
                  </a:lnTo>
                  <a:lnTo>
                    <a:pt x="14481" y="13819"/>
                  </a:lnTo>
                  <a:lnTo>
                    <a:pt x="15998" y="14785"/>
                  </a:lnTo>
                  <a:lnTo>
                    <a:pt x="17570" y="15750"/>
                  </a:lnTo>
                  <a:lnTo>
                    <a:pt x="18370" y="16191"/>
                  </a:lnTo>
                  <a:lnTo>
                    <a:pt x="19197" y="16633"/>
                  </a:lnTo>
                  <a:lnTo>
                    <a:pt x="20052" y="17074"/>
                  </a:lnTo>
                  <a:lnTo>
                    <a:pt x="20907" y="17515"/>
                  </a:lnTo>
                  <a:lnTo>
                    <a:pt x="21790" y="17929"/>
                  </a:lnTo>
                  <a:lnTo>
                    <a:pt x="22672" y="18315"/>
                  </a:lnTo>
                  <a:lnTo>
                    <a:pt x="23583" y="18701"/>
                  </a:lnTo>
                  <a:lnTo>
                    <a:pt x="24493" y="19060"/>
                  </a:lnTo>
                  <a:lnTo>
                    <a:pt x="25431" y="19418"/>
                  </a:lnTo>
                  <a:lnTo>
                    <a:pt x="26396" y="19749"/>
                  </a:lnTo>
                  <a:lnTo>
                    <a:pt x="27361" y="20053"/>
                  </a:lnTo>
                  <a:lnTo>
                    <a:pt x="28354" y="20356"/>
                  </a:lnTo>
                  <a:lnTo>
                    <a:pt x="29347" y="20604"/>
                  </a:lnTo>
                  <a:lnTo>
                    <a:pt x="30368" y="20880"/>
                  </a:lnTo>
                  <a:lnTo>
                    <a:pt x="31388" y="21101"/>
                  </a:lnTo>
                  <a:lnTo>
                    <a:pt x="32437" y="21294"/>
                  </a:lnTo>
                  <a:lnTo>
                    <a:pt x="33512" y="21460"/>
                  </a:lnTo>
                  <a:lnTo>
                    <a:pt x="34588" y="21625"/>
                  </a:lnTo>
                  <a:lnTo>
                    <a:pt x="35664" y="21735"/>
                  </a:lnTo>
                  <a:lnTo>
                    <a:pt x="36767" y="21846"/>
                  </a:lnTo>
                  <a:lnTo>
                    <a:pt x="37898" y="21901"/>
                  </a:lnTo>
                  <a:lnTo>
                    <a:pt x="39029" y="21956"/>
                  </a:lnTo>
                  <a:lnTo>
                    <a:pt x="38394" y="20991"/>
                  </a:lnTo>
                  <a:lnTo>
                    <a:pt x="37760" y="20080"/>
                  </a:lnTo>
                  <a:lnTo>
                    <a:pt x="37098" y="19198"/>
                  </a:lnTo>
                  <a:lnTo>
                    <a:pt x="36436" y="18315"/>
                  </a:lnTo>
                  <a:lnTo>
                    <a:pt x="35746" y="17488"/>
                  </a:lnTo>
                  <a:lnTo>
                    <a:pt x="35029" y="16660"/>
                  </a:lnTo>
                  <a:lnTo>
                    <a:pt x="34312" y="15888"/>
                  </a:lnTo>
                  <a:lnTo>
                    <a:pt x="33595" y="15116"/>
                  </a:lnTo>
                  <a:lnTo>
                    <a:pt x="32850" y="14371"/>
                  </a:lnTo>
                  <a:lnTo>
                    <a:pt x="32106" y="13654"/>
                  </a:lnTo>
                  <a:lnTo>
                    <a:pt x="31333" y="12964"/>
                  </a:lnTo>
                  <a:lnTo>
                    <a:pt x="30561" y="12302"/>
                  </a:lnTo>
                  <a:lnTo>
                    <a:pt x="29789" y="11668"/>
                  </a:lnTo>
                  <a:lnTo>
                    <a:pt x="28989" y="11034"/>
                  </a:lnTo>
                  <a:lnTo>
                    <a:pt x="28189" y="10454"/>
                  </a:lnTo>
                  <a:lnTo>
                    <a:pt x="27389" y="9875"/>
                  </a:lnTo>
                  <a:lnTo>
                    <a:pt x="26589" y="9296"/>
                  </a:lnTo>
                  <a:lnTo>
                    <a:pt x="25789" y="8772"/>
                  </a:lnTo>
                  <a:lnTo>
                    <a:pt x="24989" y="8248"/>
                  </a:lnTo>
                  <a:lnTo>
                    <a:pt x="24162" y="7779"/>
                  </a:lnTo>
                  <a:lnTo>
                    <a:pt x="23362" y="7282"/>
                  </a:lnTo>
                  <a:lnTo>
                    <a:pt x="22535" y="6841"/>
                  </a:lnTo>
                  <a:lnTo>
                    <a:pt x="20907" y="5986"/>
                  </a:lnTo>
                  <a:lnTo>
                    <a:pt x="19307" y="5214"/>
                  </a:lnTo>
                  <a:lnTo>
                    <a:pt x="17708" y="4497"/>
                  </a:lnTo>
                  <a:lnTo>
                    <a:pt x="16136" y="3862"/>
                  </a:lnTo>
                  <a:lnTo>
                    <a:pt x="14591" y="3283"/>
                  </a:lnTo>
                  <a:lnTo>
                    <a:pt x="13102" y="2759"/>
                  </a:lnTo>
                  <a:lnTo>
                    <a:pt x="11640" y="2318"/>
                  </a:lnTo>
                  <a:lnTo>
                    <a:pt x="10233" y="1904"/>
                  </a:lnTo>
                  <a:lnTo>
                    <a:pt x="8881" y="1545"/>
                  </a:lnTo>
                  <a:lnTo>
                    <a:pt x="7613" y="1242"/>
                  </a:lnTo>
                  <a:lnTo>
                    <a:pt x="6399" y="966"/>
                  </a:lnTo>
                  <a:lnTo>
                    <a:pt x="5296" y="745"/>
                  </a:lnTo>
                  <a:lnTo>
                    <a:pt x="4248" y="552"/>
                  </a:lnTo>
                  <a:lnTo>
                    <a:pt x="2482" y="277"/>
                  </a:lnTo>
                  <a:lnTo>
                    <a:pt x="1131" y="111"/>
                  </a:lnTo>
                  <a:lnTo>
                    <a:pt x="276" y="2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0"/>
            <p:cNvSpPr/>
            <p:nvPr/>
          </p:nvSpPr>
          <p:spPr>
            <a:xfrm>
              <a:off x="3940325" y="1776600"/>
              <a:ext cx="319275" cy="320675"/>
            </a:xfrm>
            <a:custGeom>
              <a:avLst/>
              <a:gdLst/>
              <a:ahLst/>
              <a:cxnLst/>
              <a:rect l="l" t="t" r="r" b="b"/>
              <a:pathLst>
                <a:path w="12771" h="12827" extrusionOk="0">
                  <a:moveTo>
                    <a:pt x="6068" y="1"/>
                  </a:moveTo>
                  <a:lnTo>
                    <a:pt x="5737" y="28"/>
                  </a:lnTo>
                  <a:lnTo>
                    <a:pt x="5103" y="139"/>
                  </a:lnTo>
                  <a:lnTo>
                    <a:pt x="4496" y="304"/>
                  </a:lnTo>
                  <a:lnTo>
                    <a:pt x="3889" y="497"/>
                  </a:lnTo>
                  <a:lnTo>
                    <a:pt x="3337" y="773"/>
                  </a:lnTo>
                  <a:lnTo>
                    <a:pt x="2813" y="1104"/>
                  </a:lnTo>
                  <a:lnTo>
                    <a:pt x="2317" y="1462"/>
                  </a:lnTo>
                  <a:lnTo>
                    <a:pt x="1876" y="1876"/>
                  </a:lnTo>
                  <a:lnTo>
                    <a:pt x="1462" y="2345"/>
                  </a:lnTo>
                  <a:lnTo>
                    <a:pt x="1103" y="2842"/>
                  </a:lnTo>
                  <a:lnTo>
                    <a:pt x="772" y="3366"/>
                  </a:lnTo>
                  <a:lnTo>
                    <a:pt x="496" y="3917"/>
                  </a:lnTo>
                  <a:lnTo>
                    <a:pt x="276" y="4497"/>
                  </a:lnTo>
                  <a:lnTo>
                    <a:pt x="138" y="5131"/>
                  </a:lnTo>
                  <a:lnTo>
                    <a:pt x="28" y="5765"/>
                  </a:lnTo>
                  <a:lnTo>
                    <a:pt x="0" y="6096"/>
                  </a:lnTo>
                  <a:lnTo>
                    <a:pt x="0" y="6400"/>
                  </a:lnTo>
                  <a:lnTo>
                    <a:pt x="0" y="6731"/>
                  </a:lnTo>
                  <a:lnTo>
                    <a:pt x="28" y="7062"/>
                  </a:lnTo>
                  <a:lnTo>
                    <a:pt x="138" y="7696"/>
                  </a:lnTo>
                  <a:lnTo>
                    <a:pt x="276" y="8330"/>
                  </a:lnTo>
                  <a:lnTo>
                    <a:pt x="496" y="8910"/>
                  </a:lnTo>
                  <a:lnTo>
                    <a:pt x="772" y="9461"/>
                  </a:lnTo>
                  <a:lnTo>
                    <a:pt x="1103" y="9985"/>
                  </a:lnTo>
                  <a:lnTo>
                    <a:pt x="1462" y="10482"/>
                  </a:lnTo>
                  <a:lnTo>
                    <a:pt x="1876" y="10951"/>
                  </a:lnTo>
                  <a:lnTo>
                    <a:pt x="2317" y="11364"/>
                  </a:lnTo>
                  <a:lnTo>
                    <a:pt x="2813" y="11723"/>
                  </a:lnTo>
                  <a:lnTo>
                    <a:pt x="3337" y="12054"/>
                  </a:lnTo>
                  <a:lnTo>
                    <a:pt x="3889" y="12330"/>
                  </a:lnTo>
                  <a:lnTo>
                    <a:pt x="4496" y="12523"/>
                  </a:lnTo>
                  <a:lnTo>
                    <a:pt x="5103" y="12688"/>
                  </a:lnTo>
                  <a:lnTo>
                    <a:pt x="5737" y="12799"/>
                  </a:lnTo>
                  <a:lnTo>
                    <a:pt x="6068" y="12799"/>
                  </a:lnTo>
                  <a:lnTo>
                    <a:pt x="6399" y="12826"/>
                  </a:lnTo>
                  <a:lnTo>
                    <a:pt x="6730" y="12799"/>
                  </a:lnTo>
                  <a:lnTo>
                    <a:pt x="7033" y="12799"/>
                  </a:lnTo>
                  <a:lnTo>
                    <a:pt x="7668" y="12688"/>
                  </a:lnTo>
                  <a:lnTo>
                    <a:pt x="8302" y="12523"/>
                  </a:lnTo>
                  <a:lnTo>
                    <a:pt x="8881" y="12330"/>
                  </a:lnTo>
                  <a:lnTo>
                    <a:pt x="9433" y="12054"/>
                  </a:lnTo>
                  <a:lnTo>
                    <a:pt x="9957" y="11723"/>
                  </a:lnTo>
                  <a:lnTo>
                    <a:pt x="10454" y="11364"/>
                  </a:lnTo>
                  <a:lnTo>
                    <a:pt x="10923" y="10951"/>
                  </a:lnTo>
                  <a:lnTo>
                    <a:pt x="11336" y="10482"/>
                  </a:lnTo>
                  <a:lnTo>
                    <a:pt x="11695" y="9985"/>
                  </a:lnTo>
                  <a:lnTo>
                    <a:pt x="11998" y="9461"/>
                  </a:lnTo>
                  <a:lnTo>
                    <a:pt x="12274" y="8910"/>
                  </a:lnTo>
                  <a:lnTo>
                    <a:pt x="12495" y="8330"/>
                  </a:lnTo>
                  <a:lnTo>
                    <a:pt x="12660" y="7696"/>
                  </a:lnTo>
                  <a:lnTo>
                    <a:pt x="12743" y="7062"/>
                  </a:lnTo>
                  <a:lnTo>
                    <a:pt x="12771" y="6731"/>
                  </a:lnTo>
                  <a:lnTo>
                    <a:pt x="12771" y="6400"/>
                  </a:lnTo>
                  <a:lnTo>
                    <a:pt x="12771" y="6096"/>
                  </a:lnTo>
                  <a:lnTo>
                    <a:pt x="12743" y="5765"/>
                  </a:lnTo>
                  <a:lnTo>
                    <a:pt x="12660" y="5131"/>
                  </a:lnTo>
                  <a:lnTo>
                    <a:pt x="12495" y="4497"/>
                  </a:lnTo>
                  <a:lnTo>
                    <a:pt x="12274" y="3917"/>
                  </a:lnTo>
                  <a:lnTo>
                    <a:pt x="11998" y="3366"/>
                  </a:lnTo>
                  <a:lnTo>
                    <a:pt x="11695" y="2842"/>
                  </a:lnTo>
                  <a:lnTo>
                    <a:pt x="11336" y="2345"/>
                  </a:lnTo>
                  <a:lnTo>
                    <a:pt x="10923" y="1876"/>
                  </a:lnTo>
                  <a:lnTo>
                    <a:pt x="10454" y="1462"/>
                  </a:lnTo>
                  <a:lnTo>
                    <a:pt x="9957" y="1104"/>
                  </a:lnTo>
                  <a:lnTo>
                    <a:pt x="9433" y="773"/>
                  </a:lnTo>
                  <a:lnTo>
                    <a:pt x="8881" y="497"/>
                  </a:lnTo>
                  <a:lnTo>
                    <a:pt x="8302" y="304"/>
                  </a:lnTo>
                  <a:lnTo>
                    <a:pt x="7668" y="139"/>
                  </a:lnTo>
                  <a:lnTo>
                    <a:pt x="7033" y="28"/>
                  </a:lnTo>
                  <a:lnTo>
                    <a:pt x="67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0"/>
            <p:cNvSpPr/>
            <p:nvPr/>
          </p:nvSpPr>
          <p:spPr>
            <a:xfrm>
              <a:off x="4009950" y="1846950"/>
              <a:ext cx="180000" cy="179975"/>
            </a:xfrm>
            <a:custGeom>
              <a:avLst/>
              <a:gdLst/>
              <a:ahLst/>
              <a:cxnLst/>
              <a:rect l="l" t="t" r="r" b="b"/>
              <a:pathLst>
                <a:path w="7200" h="7199" extrusionOk="0">
                  <a:moveTo>
                    <a:pt x="3228" y="0"/>
                  </a:moveTo>
                  <a:lnTo>
                    <a:pt x="2869" y="55"/>
                  </a:lnTo>
                  <a:lnTo>
                    <a:pt x="2538" y="138"/>
                  </a:lnTo>
                  <a:lnTo>
                    <a:pt x="2207" y="276"/>
                  </a:lnTo>
                  <a:lnTo>
                    <a:pt x="1876" y="414"/>
                  </a:lnTo>
                  <a:lnTo>
                    <a:pt x="1601" y="607"/>
                  </a:lnTo>
                  <a:lnTo>
                    <a:pt x="1325" y="800"/>
                  </a:lnTo>
                  <a:lnTo>
                    <a:pt x="1049" y="1048"/>
                  </a:lnTo>
                  <a:lnTo>
                    <a:pt x="828" y="1296"/>
                  </a:lnTo>
                  <a:lnTo>
                    <a:pt x="608" y="1572"/>
                  </a:lnTo>
                  <a:lnTo>
                    <a:pt x="442" y="1876"/>
                  </a:lnTo>
                  <a:lnTo>
                    <a:pt x="277" y="2179"/>
                  </a:lnTo>
                  <a:lnTo>
                    <a:pt x="166" y="2538"/>
                  </a:lnTo>
                  <a:lnTo>
                    <a:pt x="84" y="2869"/>
                  </a:lnTo>
                  <a:lnTo>
                    <a:pt x="28" y="3227"/>
                  </a:lnTo>
                  <a:lnTo>
                    <a:pt x="1" y="3586"/>
                  </a:lnTo>
                  <a:lnTo>
                    <a:pt x="28" y="3972"/>
                  </a:lnTo>
                  <a:lnTo>
                    <a:pt x="84" y="4330"/>
                  </a:lnTo>
                  <a:lnTo>
                    <a:pt x="166" y="4661"/>
                  </a:lnTo>
                  <a:lnTo>
                    <a:pt x="277" y="4992"/>
                  </a:lnTo>
                  <a:lnTo>
                    <a:pt x="442" y="5323"/>
                  </a:lnTo>
                  <a:lnTo>
                    <a:pt x="608" y="5627"/>
                  </a:lnTo>
                  <a:lnTo>
                    <a:pt x="828" y="5903"/>
                  </a:lnTo>
                  <a:lnTo>
                    <a:pt x="1049" y="6151"/>
                  </a:lnTo>
                  <a:lnTo>
                    <a:pt x="1325" y="6399"/>
                  </a:lnTo>
                  <a:lnTo>
                    <a:pt x="1601" y="6592"/>
                  </a:lnTo>
                  <a:lnTo>
                    <a:pt x="1876" y="6785"/>
                  </a:lnTo>
                  <a:lnTo>
                    <a:pt x="2207" y="6923"/>
                  </a:lnTo>
                  <a:lnTo>
                    <a:pt x="2538" y="7061"/>
                  </a:lnTo>
                  <a:lnTo>
                    <a:pt x="2869" y="7144"/>
                  </a:lnTo>
                  <a:lnTo>
                    <a:pt x="3228" y="7199"/>
                  </a:lnTo>
                  <a:lnTo>
                    <a:pt x="3973" y="7199"/>
                  </a:lnTo>
                  <a:lnTo>
                    <a:pt x="4331" y="7144"/>
                  </a:lnTo>
                  <a:lnTo>
                    <a:pt x="4690" y="7061"/>
                  </a:lnTo>
                  <a:lnTo>
                    <a:pt x="5021" y="6923"/>
                  </a:lnTo>
                  <a:lnTo>
                    <a:pt x="5324" y="6785"/>
                  </a:lnTo>
                  <a:lnTo>
                    <a:pt x="5628" y="6592"/>
                  </a:lnTo>
                  <a:lnTo>
                    <a:pt x="5903" y="6399"/>
                  </a:lnTo>
                  <a:lnTo>
                    <a:pt x="6152" y="6151"/>
                  </a:lnTo>
                  <a:lnTo>
                    <a:pt x="6372" y="5903"/>
                  </a:lnTo>
                  <a:lnTo>
                    <a:pt x="6593" y="5627"/>
                  </a:lnTo>
                  <a:lnTo>
                    <a:pt x="6786" y="5323"/>
                  </a:lnTo>
                  <a:lnTo>
                    <a:pt x="6924" y="4992"/>
                  </a:lnTo>
                  <a:lnTo>
                    <a:pt x="7034" y="4661"/>
                  </a:lnTo>
                  <a:lnTo>
                    <a:pt x="7145" y="4330"/>
                  </a:lnTo>
                  <a:lnTo>
                    <a:pt x="7200" y="3972"/>
                  </a:lnTo>
                  <a:lnTo>
                    <a:pt x="7200" y="3586"/>
                  </a:lnTo>
                  <a:lnTo>
                    <a:pt x="7200" y="3227"/>
                  </a:lnTo>
                  <a:lnTo>
                    <a:pt x="7145" y="2869"/>
                  </a:lnTo>
                  <a:lnTo>
                    <a:pt x="7034" y="2538"/>
                  </a:lnTo>
                  <a:lnTo>
                    <a:pt x="6924" y="2179"/>
                  </a:lnTo>
                  <a:lnTo>
                    <a:pt x="6786" y="1876"/>
                  </a:lnTo>
                  <a:lnTo>
                    <a:pt x="6593" y="1572"/>
                  </a:lnTo>
                  <a:lnTo>
                    <a:pt x="6372" y="1296"/>
                  </a:lnTo>
                  <a:lnTo>
                    <a:pt x="6152" y="1048"/>
                  </a:lnTo>
                  <a:lnTo>
                    <a:pt x="5903" y="800"/>
                  </a:lnTo>
                  <a:lnTo>
                    <a:pt x="5628" y="607"/>
                  </a:lnTo>
                  <a:lnTo>
                    <a:pt x="5324" y="414"/>
                  </a:lnTo>
                  <a:lnTo>
                    <a:pt x="5021" y="276"/>
                  </a:lnTo>
                  <a:lnTo>
                    <a:pt x="4690" y="138"/>
                  </a:lnTo>
                  <a:lnTo>
                    <a:pt x="4331" y="55"/>
                  </a:lnTo>
                  <a:lnTo>
                    <a:pt x="39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0"/>
            <p:cNvSpPr/>
            <p:nvPr/>
          </p:nvSpPr>
          <p:spPr>
            <a:xfrm>
              <a:off x="4088575" y="952600"/>
              <a:ext cx="22775" cy="766100"/>
            </a:xfrm>
            <a:custGeom>
              <a:avLst/>
              <a:gdLst/>
              <a:ahLst/>
              <a:cxnLst/>
              <a:rect l="l" t="t" r="r" b="b"/>
              <a:pathLst>
                <a:path w="911" h="30644" extrusionOk="0">
                  <a:moveTo>
                    <a:pt x="469" y="0"/>
                  </a:moveTo>
                  <a:lnTo>
                    <a:pt x="304" y="28"/>
                  </a:lnTo>
                  <a:lnTo>
                    <a:pt x="138" y="110"/>
                  </a:lnTo>
                  <a:lnTo>
                    <a:pt x="83" y="166"/>
                  </a:lnTo>
                  <a:lnTo>
                    <a:pt x="55" y="248"/>
                  </a:lnTo>
                  <a:lnTo>
                    <a:pt x="28" y="331"/>
                  </a:lnTo>
                  <a:lnTo>
                    <a:pt x="0" y="414"/>
                  </a:lnTo>
                  <a:lnTo>
                    <a:pt x="0" y="30230"/>
                  </a:lnTo>
                  <a:lnTo>
                    <a:pt x="28" y="30313"/>
                  </a:lnTo>
                  <a:lnTo>
                    <a:pt x="55" y="30396"/>
                  </a:lnTo>
                  <a:lnTo>
                    <a:pt x="83" y="30478"/>
                  </a:lnTo>
                  <a:lnTo>
                    <a:pt x="138" y="30533"/>
                  </a:lnTo>
                  <a:lnTo>
                    <a:pt x="304" y="30616"/>
                  </a:lnTo>
                  <a:lnTo>
                    <a:pt x="469" y="30644"/>
                  </a:lnTo>
                  <a:lnTo>
                    <a:pt x="635" y="30616"/>
                  </a:lnTo>
                  <a:lnTo>
                    <a:pt x="772" y="30533"/>
                  </a:lnTo>
                  <a:lnTo>
                    <a:pt x="828" y="30478"/>
                  </a:lnTo>
                  <a:lnTo>
                    <a:pt x="883" y="30396"/>
                  </a:lnTo>
                  <a:lnTo>
                    <a:pt x="910" y="30313"/>
                  </a:lnTo>
                  <a:lnTo>
                    <a:pt x="910" y="30230"/>
                  </a:lnTo>
                  <a:lnTo>
                    <a:pt x="910" y="414"/>
                  </a:lnTo>
                  <a:lnTo>
                    <a:pt x="910" y="331"/>
                  </a:lnTo>
                  <a:lnTo>
                    <a:pt x="883" y="248"/>
                  </a:lnTo>
                  <a:lnTo>
                    <a:pt x="828" y="166"/>
                  </a:lnTo>
                  <a:lnTo>
                    <a:pt x="772" y="110"/>
                  </a:lnTo>
                  <a:lnTo>
                    <a:pt x="635" y="28"/>
                  </a:lnTo>
                  <a:lnTo>
                    <a:pt x="4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0"/>
            <p:cNvSpPr/>
            <p:nvPr/>
          </p:nvSpPr>
          <p:spPr>
            <a:xfrm>
              <a:off x="4268550" y="2039325"/>
              <a:ext cx="675075" cy="379975"/>
            </a:xfrm>
            <a:custGeom>
              <a:avLst/>
              <a:gdLst/>
              <a:ahLst/>
              <a:cxnLst/>
              <a:rect l="l" t="t" r="r" b="b"/>
              <a:pathLst>
                <a:path w="27003" h="15199" extrusionOk="0">
                  <a:moveTo>
                    <a:pt x="303" y="0"/>
                  </a:moveTo>
                  <a:lnTo>
                    <a:pt x="166" y="111"/>
                  </a:lnTo>
                  <a:lnTo>
                    <a:pt x="55" y="221"/>
                  </a:lnTo>
                  <a:lnTo>
                    <a:pt x="0" y="387"/>
                  </a:lnTo>
                  <a:lnTo>
                    <a:pt x="0" y="552"/>
                  </a:lnTo>
                  <a:lnTo>
                    <a:pt x="28" y="635"/>
                  </a:lnTo>
                  <a:lnTo>
                    <a:pt x="55" y="718"/>
                  </a:lnTo>
                  <a:lnTo>
                    <a:pt x="138" y="773"/>
                  </a:lnTo>
                  <a:lnTo>
                    <a:pt x="221" y="828"/>
                  </a:lnTo>
                  <a:lnTo>
                    <a:pt x="26341" y="15143"/>
                  </a:lnTo>
                  <a:lnTo>
                    <a:pt x="26451" y="15171"/>
                  </a:lnTo>
                  <a:lnTo>
                    <a:pt x="26534" y="15198"/>
                  </a:lnTo>
                  <a:lnTo>
                    <a:pt x="26617" y="15198"/>
                  </a:lnTo>
                  <a:lnTo>
                    <a:pt x="26699" y="15171"/>
                  </a:lnTo>
                  <a:lnTo>
                    <a:pt x="26837" y="15088"/>
                  </a:lnTo>
                  <a:lnTo>
                    <a:pt x="26948" y="14950"/>
                  </a:lnTo>
                  <a:lnTo>
                    <a:pt x="27003" y="14784"/>
                  </a:lnTo>
                  <a:lnTo>
                    <a:pt x="27003" y="14619"/>
                  </a:lnTo>
                  <a:lnTo>
                    <a:pt x="26975" y="14564"/>
                  </a:lnTo>
                  <a:lnTo>
                    <a:pt x="26920" y="14481"/>
                  </a:lnTo>
                  <a:lnTo>
                    <a:pt x="26865" y="14398"/>
                  </a:lnTo>
                  <a:lnTo>
                    <a:pt x="26782" y="14343"/>
                  </a:lnTo>
                  <a:lnTo>
                    <a:pt x="662" y="56"/>
                  </a:lnTo>
                  <a:lnTo>
                    <a:pt x="5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0"/>
            <p:cNvSpPr/>
            <p:nvPr/>
          </p:nvSpPr>
          <p:spPr>
            <a:xfrm>
              <a:off x="3236975" y="2039325"/>
              <a:ext cx="675100" cy="379975"/>
            </a:xfrm>
            <a:custGeom>
              <a:avLst/>
              <a:gdLst/>
              <a:ahLst/>
              <a:cxnLst/>
              <a:rect l="l" t="t" r="r" b="b"/>
              <a:pathLst>
                <a:path w="27004" h="15199" extrusionOk="0">
                  <a:moveTo>
                    <a:pt x="26452" y="0"/>
                  </a:moveTo>
                  <a:lnTo>
                    <a:pt x="26341" y="56"/>
                  </a:lnTo>
                  <a:lnTo>
                    <a:pt x="221" y="14343"/>
                  </a:lnTo>
                  <a:lnTo>
                    <a:pt x="138" y="14398"/>
                  </a:lnTo>
                  <a:lnTo>
                    <a:pt x="55" y="14481"/>
                  </a:lnTo>
                  <a:lnTo>
                    <a:pt x="28" y="14564"/>
                  </a:lnTo>
                  <a:lnTo>
                    <a:pt x="0" y="14619"/>
                  </a:lnTo>
                  <a:lnTo>
                    <a:pt x="0" y="14784"/>
                  </a:lnTo>
                  <a:lnTo>
                    <a:pt x="55" y="14950"/>
                  </a:lnTo>
                  <a:lnTo>
                    <a:pt x="138" y="15088"/>
                  </a:lnTo>
                  <a:lnTo>
                    <a:pt x="304" y="15171"/>
                  </a:lnTo>
                  <a:lnTo>
                    <a:pt x="386" y="15198"/>
                  </a:lnTo>
                  <a:lnTo>
                    <a:pt x="469" y="15198"/>
                  </a:lnTo>
                  <a:lnTo>
                    <a:pt x="552" y="15171"/>
                  </a:lnTo>
                  <a:lnTo>
                    <a:pt x="635" y="15143"/>
                  </a:lnTo>
                  <a:lnTo>
                    <a:pt x="26782" y="828"/>
                  </a:lnTo>
                  <a:lnTo>
                    <a:pt x="26865" y="773"/>
                  </a:lnTo>
                  <a:lnTo>
                    <a:pt x="26920" y="718"/>
                  </a:lnTo>
                  <a:lnTo>
                    <a:pt x="26976" y="635"/>
                  </a:lnTo>
                  <a:lnTo>
                    <a:pt x="27003" y="552"/>
                  </a:lnTo>
                  <a:lnTo>
                    <a:pt x="27003" y="387"/>
                  </a:lnTo>
                  <a:lnTo>
                    <a:pt x="26948" y="221"/>
                  </a:lnTo>
                  <a:lnTo>
                    <a:pt x="26838" y="111"/>
                  </a:lnTo>
                  <a:lnTo>
                    <a:pt x="267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p:nvPr/>
          </p:nvSpPr>
          <p:spPr>
            <a:xfrm>
              <a:off x="5990350" y="2321350"/>
              <a:ext cx="217225" cy="2367250"/>
            </a:xfrm>
            <a:custGeom>
              <a:avLst/>
              <a:gdLst/>
              <a:ahLst/>
              <a:cxnLst/>
              <a:rect l="l" t="t" r="r" b="b"/>
              <a:pathLst>
                <a:path w="8689" h="94690" extrusionOk="0">
                  <a:moveTo>
                    <a:pt x="3145" y="0"/>
                  </a:moveTo>
                  <a:lnTo>
                    <a:pt x="0" y="94690"/>
                  </a:lnTo>
                  <a:lnTo>
                    <a:pt x="8689" y="94690"/>
                  </a:lnTo>
                  <a:lnTo>
                    <a:pt x="55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a:off x="5994475" y="1351150"/>
              <a:ext cx="208975" cy="921950"/>
            </a:xfrm>
            <a:custGeom>
              <a:avLst/>
              <a:gdLst/>
              <a:ahLst/>
              <a:cxnLst/>
              <a:rect l="l" t="t" r="r" b="b"/>
              <a:pathLst>
                <a:path w="8359" h="36878" extrusionOk="0">
                  <a:moveTo>
                    <a:pt x="4193" y="1"/>
                  </a:moveTo>
                  <a:lnTo>
                    <a:pt x="3752" y="828"/>
                  </a:lnTo>
                  <a:lnTo>
                    <a:pt x="3338" y="1655"/>
                  </a:lnTo>
                  <a:lnTo>
                    <a:pt x="2980" y="2483"/>
                  </a:lnTo>
                  <a:lnTo>
                    <a:pt x="2621" y="3310"/>
                  </a:lnTo>
                  <a:lnTo>
                    <a:pt x="2290" y="4165"/>
                  </a:lnTo>
                  <a:lnTo>
                    <a:pt x="2014" y="4993"/>
                  </a:lnTo>
                  <a:lnTo>
                    <a:pt x="1739" y="5820"/>
                  </a:lnTo>
                  <a:lnTo>
                    <a:pt x="1463" y="6648"/>
                  </a:lnTo>
                  <a:lnTo>
                    <a:pt x="1242" y="7475"/>
                  </a:lnTo>
                  <a:lnTo>
                    <a:pt x="1049" y="8303"/>
                  </a:lnTo>
                  <a:lnTo>
                    <a:pt x="856" y="9130"/>
                  </a:lnTo>
                  <a:lnTo>
                    <a:pt x="690" y="9958"/>
                  </a:lnTo>
                  <a:lnTo>
                    <a:pt x="525" y="10785"/>
                  </a:lnTo>
                  <a:lnTo>
                    <a:pt x="415" y="11585"/>
                  </a:lnTo>
                  <a:lnTo>
                    <a:pt x="304" y="12412"/>
                  </a:lnTo>
                  <a:lnTo>
                    <a:pt x="194" y="13212"/>
                  </a:lnTo>
                  <a:lnTo>
                    <a:pt x="84" y="14812"/>
                  </a:lnTo>
                  <a:lnTo>
                    <a:pt x="1" y="16384"/>
                  </a:lnTo>
                  <a:lnTo>
                    <a:pt x="1" y="17929"/>
                  </a:lnTo>
                  <a:lnTo>
                    <a:pt x="29" y="19446"/>
                  </a:lnTo>
                  <a:lnTo>
                    <a:pt x="139" y="20908"/>
                  </a:lnTo>
                  <a:lnTo>
                    <a:pt x="277" y="22342"/>
                  </a:lnTo>
                  <a:lnTo>
                    <a:pt x="442" y="23721"/>
                  </a:lnTo>
                  <a:lnTo>
                    <a:pt x="635" y="25073"/>
                  </a:lnTo>
                  <a:lnTo>
                    <a:pt x="884" y="26341"/>
                  </a:lnTo>
                  <a:lnTo>
                    <a:pt x="1132" y="27583"/>
                  </a:lnTo>
                  <a:lnTo>
                    <a:pt x="1408" y="28769"/>
                  </a:lnTo>
                  <a:lnTo>
                    <a:pt x="1683" y="29872"/>
                  </a:lnTo>
                  <a:lnTo>
                    <a:pt x="1987" y="30920"/>
                  </a:lnTo>
                  <a:lnTo>
                    <a:pt x="2290" y="31885"/>
                  </a:lnTo>
                  <a:lnTo>
                    <a:pt x="2566" y="32796"/>
                  </a:lnTo>
                  <a:lnTo>
                    <a:pt x="2842" y="33595"/>
                  </a:lnTo>
                  <a:lnTo>
                    <a:pt x="3366" y="35002"/>
                  </a:lnTo>
                  <a:lnTo>
                    <a:pt x="3807" y="36023"/>
                  </a:lnTo>
                  <a:lnTo>
                    <a:pt x="4083" y="36657"/>
                  </a:lnTo>
                  <a:lnTo>
                    <a:pt x="4193" y="36878"/>
                  </a:lnTo>
                  <a:lnTo>
                    <a:pt x="4276" y="36657"/>
                  </a:lnTo>
                  <a:lnTo>
                    <a:pt x="4580" y="36023"/>
                  </a:lnTo>
                  <a:lnTo>
                    <a:pt x="4993" y="35002"/>
                  </a:lnTo>
                  <a:lnTo>
                    <a:pt x="5517" y="33595"/>
                  </a:lnTo>
                  <a:lnTo>
                    <a:pt x="5793" y="32796"/>
                  </a:lnTo>
                  <a:lnTo>
                    <a:pt x="6069" y="31885"/>
                  </a:lnTo>
                  <a:lnTo>
                    <a:pt x="6372" y="30920"/>
                  </a:lnTo>
                  <a:lnTo>
                    <a:pt x="6676" y="29872"/>
                  </a:lnTo>
                  <a:lnTo>
                    <a:pt x="6952" y="28769"/>
                  </a:lnTo>
                  <a:lnTo>
                    <a:pt x="7227" y="27583"/>
                  </a:lnTo>
                  <a:lnTo>
                    <a:pt x="7476" y="26341"/>
                  </a:lnTo>
                  <a:lnTo>
                    <a:pt x="7724" y="25073"/>
                  </a:lnTo>
                  <a:lnTo>
                    <a:pt x="7917" y="23721"/>
                  </a:lnTo>
                  <a:lnTo>
                    <a:pt x="8082" y="22342"/>
                  </a:lnTo>
                  <a:lnTo>
                    <a:pt x="8220" y="20908"/>
                  </a:lnTo>
                  <a:lnTo>
                    <a:pt x="8331" y="19446"/>
                  </a:lnTo>
                  <a:lnTo>
                    <a:pt x="8358" y="17929"/>
                  </a:lnTo>
                  <a:lnTo>
                    <a:pt x="8358" y="16384"/>
                  </a:lnTo>
                  <a:lnTo>
                    <a:pt x="8276" y="14812"/>
                  </a:lnTo>
                  <a:lnTo>
                    <a:pt x="8165" y="13212"/>
                  </a:lnTo>
                  <a:lnTo>
                    <a:pt x="8055" y="12412"/>
                  </a:lnTo>
                  <a:lnTo>
                    <a:pt x="7945" y="11585"/>
                  </a:lnTo>
                  <a:lnTo>
                    <a:pt x="7834" y="10785"/>
                  </a:lnTo>
                  <a:lnTo>
                    <a:pt x="7669" y="9958"/>
                  </a:lnTo>
                  <a:lnTo>
                    <a:pt x="7503" y="9130"/>
                  </a:lnTo>
                  <a:lnTo>
                    <a:pt x="7338" y="8303"/>
                  </a:lnTo>
                  <a:lnTo>
                    <a:pt x="7117" y="7475"/>
                  </a:lnTo>
                  <a:lnTo>
                    <a:pt x="6896" y="6648"/>
                  </a:lnTo>
                  <a:lnTo>
                    <a:pt x="6621" y="5820"/>
                  </a:lnTo>
                  <a:lnTo>
                    <a:pt x="6345" y="4993"/>
                  </a:lnTo>
                  <a:lnTo>
                    <a:pt x="6069" y="4165"/>
                  </a:lnTo>
                  <a:lnTo>
                    <a:pt x="5738" y="3310"/>
                  </a:lnTo>
                  <a:lnTo>
                    <a:pt x="5379" y="2483"/>
                  </a:lnTo>
                  <a:lnTo>
                    <a:pt x="5021" y="1655"/>
                  </a:lnTo>
                  <a:lnTo>
                    <a:pt x="4607" y="828"/>
                  </a:lnTo>
                  <a:lnTo>
                    <a:pt x="41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p:cNvSpPr/>
            <p:nvPr/>
          </p:nvSpPr>
          <p:spPr>
            <a:xfrm>
              <a:off x="5296650" y="2273075"/>
              <a:ext cx="802675" cy="451000"/>
            </a:xfrm>
            <a:custGeom>
              <a:avLst/>
              <a:gdLst/>
              <a:ahLst/>
              <a:cxnLst/>
              <a:rect l="l" t="t" r="r" b="b"/>
              <a:pathLst>
                <a:path w="32107" h="18040" extrusionOk="0">
                  <a:moveTo>
                    <a:pt x="32106" y="1"/>
                  </a:moveTo>
                  <a:lnTo>
                    <a:pt x="31858" y="28"/>
                  </a:lnTo>
                  <a:lnTo>
                    <a:pt x="31169" y="83"/>
                  </a:lnTo>
                  <a:lnTo>
                    <a:pt x="30065" y="221"/>
                  </a:lnTo>
                  <a:lnTo>
                    <a:pt x="28603" y="442"/>
                  </a:lnTo>
                  <a:lnTo>
                    <a:pt x="27748" y="608"/>
                  </a:lnTo>
                  <a:lnTo>
                    <a:pt x="26811" y="801"/>
                  </a:lnTo>
                  <a:lnTo>
                    <a:pt x="25818" y="1021"/>
                  </a:lnTo>
                  <a:lnTo>
                    <a:pt x="24770" y="1269"/>
                  </a:lnTo>
                  <a:lnTo>
                    <a:pt x="23666" y="1545"/>
                  </a:lnTo>
                  <a:lnTo>
                    <a:pt x="22508" y="1904"/>
                  </a:lnTo>
                  <a:lnTo>
                    <a:pt x="21322" y="2262"/>
                  </a:lnTo>
                  <a:lnTo>
                    <a:pt x="20081" y="2704"/>
                  </a:lnTo>
                  <a:lnTo>
                    <a:pt x="18812" y="3173"/>
                  </a:lnTo>
                  <a:lnTo>
                    <a:pt x="17515" y="3697"/>
                  </a:lnTo>
                  <a:lnTo>
                    <a:pt x="16219" y="4276"/>
                  </a:lnTo>
                  <a:lnTo>
                    <a:pt x="14895" y="4910"/>
                  </a:lnTo>
                  <a:lnTo>
                    <a:pt x="13544" y="5627"/>
                  </a:lnTo>
                  <a:lnTo>
                    <a:pt x="12220" y="6372"/>
                  </a:lnTo>
                  <a:lnTo>
                    <a:pt x="10868" y="7200"/>
                  </a:lnTo>
                  <a:lnTo>
                    <a:pt x="9544" y="8110"/>
                  </a:lnTo>
                  <a:lnTo>
                    <a:pt x="8910" y="8579"/>
                  </a:lnTo>
                  <a:lnTo>
                    <a:pt x="8248" y="9075"/>
                  </a:lnTo>
                  <a:lnTo>
                    <a:pt x="7586" y="9572"/>
                  </a:lnTo>
                  <a:lnTo>
                    <a:pt x="6952" y="10123"/>
                  </a:lnTo>
                  <a:lnTo>
                    <a:pt x="6317" y="10675"/>
                  </a:lnTo>
                  <a:lnTo>
                    <a:pt x="5710" y="11227"/>
                  </a:lnTo>
                  <a:lnTo>
                    <a:pt x="5076" y="11806"/>
                  </a:lnTo>
                  <a:lnTo>
                    <a:pt x="4469" y="12413"/>
                  </a:lnTo>
                  <a:lnTo>
                    <a:pt x="3862" y="13047"/>
                  </a:lnTo>
                  <a:lnTo>
                    <a:pt x="3283" y="13709"/>
                  </a:lnTo>
                  <a:lnTo>
                    <a:pt x="2704" y="14371"/>
                  </a:lnTo>
                  <a:lnTo>
                    <a:pt x="2125" y="15061"/>
                  </a:lnTo>
                  <a:lnTo>
                    <a:pt x="1573" y="15778"/>
                  </a:lnTo>
                  <a:lnTo>
                    <a:pt x="1049" y="16522"/>
                  </a:lnTo>
                  <a:lnTo>
                    <a:pt x="497" y="17267"/>
                  </a:lnTo>
                  <a:lnTo>
                    <a:pt x="1" y="18039"/>
                  </a:lnTo>
                  <a:lnTo>
                    <a:pt x="939" y="18012"/>
                  </a:lnTo>
                  <a:lnTo>
                    <a:pt x="1849" y="17957"/>
                  </a:lnTo>
                  <a:lnTo>
                    <a:pt x="2759" y="17874"/>
                  </a:lnTo>
                  <a:lnTo>
                    <a:pt x="3642" y="17764"/>
                  </a:lnTo>
                  <a:lnTo>
                    <a:pt x="4524" y="17653"/>
                  </a:lnTo>
                  <a:lnTo>
                    <a:pt x="5407" y="17515"/>
                  </a:lnTo>
                  <a:lnTo>
                    <a:pt x="6262" y="17350"/>
                  </a:lnTo>
                  <a:lnTo>
                    <a:pt x="7117" y="17157"/>
                  </a:lnTo>
                  <a:lnTo>
                    <a:pt x="7945" y="16964"/>
                  </a:lnTo>
                  <a:lnTo>
                    <a:pt x="8772" y="16715"/>
                  </a:lnTo>
                  <a:lnTo>
                    <a:pt x="9572" y="16495"/>
                  </a:lnTo>
                  <a:lnTo>
                    <a:pt x="10372" y="16219"/>
                  </a:lnTo>
                  <a:lnTo>
                    <a:pt x="11172" y="15971"/>
                  </a:lnTo>
                  <a:lnTo>
                    <a:pt x="11944" y="15667"/>
                  </a:lnTo>
                  <a:lnTo>
                    <a:pt x="12689" y="15364"/>
                  </a:lnTo>
                  <a:lnTo>
                    <a:pt x="13433" y="15061"/>
                  </a:lnTo>
                  <a:lnTo>
                    <a:pt x="14895" y="14399"/>
                  </a:lnTo>
                  <a:lnTo>
                    <a:pt x="16302" y="13681"/>
                  </a:lnTo>
                  <a:lnTo>
                    <a:pt x="17653" y="12937"/>
                  </a:lnTo>
                  <a:lnTo>
                    <a:pt x="18922" y="12164"/>
                  </a:lnTo>
                  <a:lnTo>
                    <a:pt x="20163" y="11365"/>
                  </a:lnTo>
                  <a:lnTo>
                    <a:pt x="21349" y="10537"/>
                  </a:lnTo>
                  <a:lnTo>
                    <a:pt x="22480" y="9710"/>
                  </a:lnTo>
                  <a:lnTo>
                    <a:pt x="23528" y="8882"/>
                  </a:lnTo>
                  <a:lnTo>
                    <a:pt x="24549" y="8027"/>
                  </a:lnTo>
                  <a:lnTo>
                    <a:pt x="25487" y="7200"/>
                  </a:lnTo>
                  <a:lnTo>
                    <a:pt x="26369" y="6400"/>
                  </a:lnTo>
                  <a:lnTo>
                    <a:pt x="27197" y="5600"/>
                  </a:lnTo>
                  <a:lnTo>
                    <a:pt x="27969" y="4855"/>
                  </a:lnTo>
                  <a:lnTo>
                    <a:pt x="28686" y="4110"/>
                  </a:lnTo>
                  <a:lnTo>
                    <a:pt x="29321" y="3421"/>
                  </a:lnTo>
                  <a:lnTo>
                    <a:pt x="29900" y="2759"/>
                  </a:lnTo>
                  <a:lnTo>
                    <a:pt x="30838" y="1628"/>
                  </a:lnTo>
                  <a:lnTo>
                    <a:pt x="31527" y="773"/>
                  </a:lnTo>
                  <a:lnTo>
                    <a:pt x="31941" y="194"/>
                  </a:lnTo>
                  <a:lnTo>
                    <a:pt x="321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0"/>
            <p:cNvSpPr/>
            <p:nvPr/>
          </p:nvSpPr>
          <p:spPr>
            <a:xfrm>
              <a:off x="6099300" y="2273075"/>
              <a:ext cx="801975" cy="451000"/>
            </a:xfrm>
            <a:custGeom>
              <a:avLst/>
              <a:gdLst/>
              <a:ahLst/>
              <a:cxnLst/>
              <a:rect l="l" t="t" r="r" b="b"/>
              <a:pathLst>
                <a:path w="32079" h="18040" extrusionOk="0">
                  <a:moveTo>
                    <a:pt x="0" y="1"/>
                  </a:moveTo>
                  <a:lnTo>
                    <a:pt x="138" y="194"/>
                  </a:lnTo>
                  <a:lnTo>
                    <a:pt x="552" y="773"/>
                  </a:lnTo>
                  <a:lnTo>
                    <a:pt x="1242" y="1628"/>
                  </a:lnTo>
                  <a:lnTo>
                    <a:pt x="2207" y="2759"/>
                  </a:lnTo>
                  <a:lnTo>
                    <a:pt x="2759" y="3421"/>
                  </a:lnTo>
                  <a:lnTo>
                    <a:pt x="3421" y="4110"/>
                  </a:lnTo>
                  <a:lnTo>
                    <a:pt x="4110" y="4855"/>
                  </a:lnTo>
                  <a:lnTo>
                    <a:pt x="4882" y="5600"/>
                  </a:lnTo>
                  <a:lnTo>
                    <a:pt x="5710" y="6400"/>
                  </a:lnTo>
                  <a:lnTo>
                    <a:pt x="6593" y="7200"/>
                  </a:lnTo>
                  <a:lnTo>
                    <a:pt x="7530" y="8027"/>
                  </a:lnTo>
                  <a:lnTo>
                    <a:pt x="8551" y="8882"/>
                  </a:lnTo>
                  <a:lnTo>
                    <a:pt x="9599" y="9710"/>
                  </a:lnTo>
                  <a:lnTo>
                    <a:pt x="10730" y="10537"/>
                  </a:lnTo>
                  <a:lnTo>
                    <a:pt x="11916" y="11365"/>
                  </a:lnTo>
                  <a:lnTo>
                    <a:pt x="13157" y="12164"/>
                  </a:lnTo>
                  <a:lnTo>
                    <a:pt x="14453" y="12937"/>
                  </a:lnTo>
                  <a:lnTo>
                    <a:pt x="15777" y="13681"/>
                  </a:lnTo>
                  <a:lnTo>
                    <a:pt x="17184" y="14399"/>
                  </a:lnTo>
                  <a:lnTo>
                    <a:pt x="18646" y="15061"/>
                  </a:lnTo>
                  <a:lnTo>
                    <a:pt x="19391" y="15364"/>
                  </a:lnTo>
                  <a:lnTo>
                    <a:pt x="20135" y="15667"/>
                  </a:lnTo>
                  <a:lnTo>
                    <a:pt x="20908" y="15971"/>
                  </a:lnTo>
                  <a:lnTo>
                    <a:pt x="21707" y="16219"/>
                  </a:lnTo>
                  <a:lnTo>
                    <a:pt x="22507" y="16495"/>
                  </a:lnTo>
                  <a:lnTo>
                    <a:pt x="23307" y="16715"/>
                  </a:lnTo>
                  <a:lnTo>
                    <a:pt x="24135" y="16964"/>
                  </a:lnTo>
                  <a:lnTo>
                    <a:pt x="24962" y="17157"/>
                  </a:lnTo>
                  <a:lnTo>
                    <a:pt x="25817" y="17350"/>
                  </a:lnTo>
                  <a:lnTo>
                    <a:pt x="26672" y="17515"/>
                  </a:lnTo>
                  <a:lnTo>
                    <a:pt x="27555" y="17653"/>
                  </a:lnTo>
                  <a:lnTo>
                    <a:pt x="28437" y="17764"/>
                  </a:lnTo>
                  <a:lnTo>
                    <a:pt x="29320" y="17874"/>
                  </a:lnTo>
                  <a:lnTo>
                    <a:pt x="30230" y="17957"/>
                  </a:lnTo>
                  <a:lnTo>
                    <a:pt x="31141" y="18012"/>
                  </a:lnTo>
                  <a:lnTo>
                    <a:pt x="32078" y="18039"/>
                  </a:lnTo>
                  <a:lnTo>
                    <a:pt x="31582" y="17267"/>
                  </a:lnTo>
                  <a:lnTo>
                    <a:pt x="31058" y="16522"/>
                  </a:lnTo>
                  <a:lnTo>
                    <a:pt x="30506" y="15778"/>
                  </a:lnTo>
                  <a:lnTo>
                    <a:pt x="29955" y="15061"/>
                  </a:lnTo>
                  <a:lnTo>
                    <a:pt x="29375" y="14371"/>
                  </a:lnTo>
                  <a:lnTo>
                    <a:pt x="28796" y="13709"/>
                  </a:lnTo>
                  <a:lnTo>
                    <a:pt x="28217" y="13047"/>
                  </a:lnTo>
                  <a:lnTo>
                    <a:pt x="27610" y="12413"/>
                  </a:lnTo>
                  <a:lnTo>
                    <a:pt x="27003" y="11806"/>
                  </a:lnTo>
                  <a:lnTo>
                    <a:pt x="26396" y="11227"/>
                  </a:lnTo>
                  <a:lnTo>
                    <a:pt x="25762" y="10675"/>
                  </a:lnTo>
                  <a:lnTo>
                    <a:pt x="25128" y="10123"/>
                  </a:lnTo>
                  <a:lnTo>
                    <a:pt x="24493" y="9572"/>
                  </a:lnTo>
                  <a:lnTo>
                    <a:pt x="23831" y="9075"/>
                  </a:lnTo>
                  <a:lnTo>
                    <a:pt x="23197" y="8579"/>
                  </a:lnTo>
                  <a:lnTo>
                    <a:pt x="22535" y="8110"/>
                  </a:lnTo>
                  <a:lnTo>
                    <a:pt x="21211" y="7200"/>
                  </a:lnTo>
                  <a:lnTo>
                    <a:pt x="19859" y="6372"/>
                  </a:lnTo>
                  <a:lnTo>
                    <a:pt x="18536" y="5627"/>
                  </a:lnTo>
                  <a:lnTo>
                    <a:pt x="17184" y="4910"/>
                  </a:lnTo>
                  <a:lnTo>
                    <a:pt x="15860" y="4276"/>
                  </a:lnTo>
                  <a:lnTo>
                    <a:pt x="14564" y="3697"/>
                  </a:lnTo>
                  <a:lnTo>
                    <a:pt x="13267" y="3173"/>
                  </a:lnTo>
                  <a:lnTo>
                    <a:pt x="11999" y="2704"/>
                  </a:lnTo>
                  <a:lnTo>
                    <a:pt x="10757" y="2262"/>
                  </a:lnTo>
                  <a:lnTo>
                    <a:pt x="9571" y="1904"/>
                  </a:lnTo>
                  <a:lnTo>
                    <a:pt x="8413" y="1545"/>
                  </a:lnTo>
                  <a:lnTo>
                    <a:pt x="7310" y="1269"/>
                  </a:lnTo>
                  <a:lnTo>
                    <a:pt x="6262" y="1021"/>
                  </a:lnTo>
                  <a:lnTo>
                    <a:pt x="5269" y="801"/>
                  </a:lnTo>
                  <a:lnTo>
                    <a:pt x="4331" y="608"/>
                  </a:lnTo>
                  <a:lnTo>
                    <a:pt x="3476" y="442"/>
                  </a:lnTo>
                  <a:lnTo>
                    <a:pt x="2041" y="221"/>
                  </a:lnTo>
                  <a:lnTo>
                    <a:pt x="938" y="83"/>
                  </a:lnTo>
                  <a:lnTo>
                    <a:pt x="221" y="2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0"/>
            <p:cNvSpPr/>
            <p:nvPr/>
          </p:nvSpPr>
          <p:spPr>
            <a:xfrm>
              <a:off x="5967600" y="2141375"/>
              <a:ext cx="262725" cy="263425"/>
            </a:xfrm>
            <a:custGeom>
              <a:avLst/>
              <a:gdLst/>
              <a:ahLst/>
              <a:cxnLst/>
              <a:rect l="l" t="t" r="r" b="b"/>
              <a:pathLst>
                <a:path w="10509" h="10537" extrusionOk="0">
                  <a:moveTo>
                    <a:pt x="5268" y="1"/>
                  </a:moveTo>
                  <a:lnTo>
                    <a:pt x="4717" y="28"/>
                  </a:lnTo>
                  <a:lnTo>
                    <a:pt x="4193" y="111"/>
                  </a:lnTo>
                  <a:lnTo>
                    <a:pt x="3696" y="249"/>
                  </a:lnTo>
                  <a:lnTo>
                    <a:pt x="3200" y="414"/>
                  </a:lnTo>
                  <a:lnTo>
                    <a:pt x="2758" y="635"/>
                  </a:lnTo>
                  <a:lnTo>
                    <a:pt x="2317" y="911"/>
                  </a:lnTo>
                  <a:lnTo>
                    <a:pt x="1903" y="1214"/>
                  </a:lnTo>
                  <a:lnTo>
                    <a:pt x="1545" y="1545"/>
                  </a:lnTo>
                  <a:lnTo>
                    <a:pt x="1186" y="1931"/>
                  </a:lnTo>
                  <a:lnTo>
                    <a:pt x="910" y="2317"/>
                  </a:lnTo>
                  <a:lnTo>
                    <a:pt x="635" y="2759"/>
                  </a:lnTo>
                  <a:lnTo>
                    <a:pt x="414" y="3228"/>
                  </a:lnTo>
                  <a:lnTo>
                    <a:pt x="248" y="3697"/>
                  </a:lnTo>
                  <a:lnTo>
                    <a:pt x="111" y="4221"/>
                  </a:lnTo>
                  <a:lnTo>
                    <a:pt x="28" y="4745"/>
                  </a:lnTo>
                  <a:lnTo>
                    <a:pt x="0" y="5269"/>
                  </a:lnTo>
                  <a:lnTo>
                    <a:pt x="28" y="5820"/>
                  </a:lnTo>
                  <a:lnTo>
                    <a:pt x="111" y="6344"/>
                  </a:lnTo>
                  <a:lnTo>
                    <a:pt x="248" y="6841"/>
                  </a:lnTo>
                  <a:lnTo>
                    <a:pt x="414" y="7337"/>
                  </a:lnTo>
                  <a:lnTo>
                    <a:pt x="635" y="7779"/>
                  </a:lnTo>
                  <a:lnTo>
                    <a:pt x="910" y="8220"/>
                  </a:lnTo>
                  <a:lnTo>
                    <a:pt x="1186" y="8634"/>
                  </a:lnTo>
                  <a:lnTo>
                    <a:pt x="1545" y="8992"/>
                  </a:lnTo>
                  <a:lnTo>
                    <a:pt x="1903" y="9351"/>
                  </a:lnTo>
                  <a:lnTo>
                    <a:pt x="2317" y="9654"/>
                  </a:lnTo>
                  <a:lnTo>
                    <a:pt x="2758" y="9903"/>
                  </a:lnTo>
                  <a:lnTo>
                    <a:pt x="3200" y="10123"/>
                  </a:lnTo>
                  <a:lnTo>
                    <a:pt x="3696" y="10316"/>
                  </a:lnTo>
                  <a:lnTo>
                    <a:pt x="4193" y="10427"/>
                  </a:lnTo>
                  <a:lnTo>
                    <a:pt x="4717" y="10509"/>
                  </a:lnTo>
                  <a:lnTo>
                    <a:pt x="5268" y="10537"/>
                  </a:lnTo>
                  <a:lnTo>
                    <a:pt x="5792" y="10509"/>
                  </a:lnTo>
                  <a:lnTo>
                    <a:pt x="6317" y="10427"/>
                  </a:lnTo>
                  <a:lnTo>
                    <a:pt x="6813" y="10316"/>
                  </a:lnTo>
                  <a:lnTo>
                    <a:pt x="7309" y="10123"/>
                  </a:lnTo>
                  <a:lnTo>
                    <a:pt x="7751" y="9903"/>
                  </a:lnTo>
                  <a:lnTo>
                    <a:pt x="8192" y="9654"/>
                  </a:lnTo>
                  <a:lnTo>
                    <a:pt x="8606" y="9351"/>
                  </a:lnTo>
                  <a:lnTo>
                    <a:pt x="8964" y="8992"/>
                  </a:lnTo>
                  <a:lnTo>
                    <a:pt x="9323" y="8634"/>
                  </a:lnTo>
                  <a:lnTo>
                    <a:pt x="9626" y="8220"/>
                  </a:lnTo>
                  <a:lnTo>
                    <a:pt x="9875" y="7779"/>
                  </a:lnTo>
                  <a:lnTo>
                    <a:pt x="10095" y="7337"/>
                  </a:lnTo>
                  <a:lnTo>
                    <a:pt x="10288" y="6841"/>
                  </a:lnTo>
                  <a:lnTo>
                    <a:pt x="10399" y="6344"/>
                  </a:lnTo>
                  <a:lnTo>
                    <a:pt x="10481" y="5820"/>
                  </a:lnTo>
                  <a:lnTo>
                    <a:pt x="10509" y="5269"/>
                  </a:lnTo>
                  <a:lnTo>
                    <a:pt x="10481" y="4745"/>
                  </a:lnTo>
                  <a:lnTo>
                    <a:pt x="10399" y="4221"/>
                  </a:lnTo>
                  <a:lnTo>
                    <a:pt x="10288" y="3697"/>
                  </a:lnTo>
                  <a:lnTo>
                    <a:pt x="10095" y="3228"/>
                  </a:lnTo>
                  <a:lnTo>
                    <a:pt x="9875" y="2759"/>
                  </a:lnTo>
                  <a:lnTo>
                    <a:pt x="9626" y="2317"/>
                  </a:lnTo>
                  <a:lnTo>
                    <a:pt x="9323" y="1931"/>
                  </a:lnTo>
                  <a:lnTo>
                    <a:pt x="8964" y="1545"/>
                  </a:lnTo>
                  <a:lnTo>
                    <a:pt x="8606" y="1214"/>
                  </a:lnTo>
                  <a:lnTo>
                    <a:pt x="8192" y="911"/>
                  </a:lnTo>
                  <a:lnTo>
                    <a:pt x="7751" y="635"/>
                  </a:lnTo>
                  <a:lnTo>
                    <a:pt x="7309" y="414"/>
                  </a:lnTo>
                  <a:lnTo>
                    <a:pt x="6813" y="249"/>
                  </a:lnTo>
                  <a:lnTo>
                    <a:pt x="6317" y="111"/>
                  </a:lnTo>
                  <a:lnTo>
                    <a:pt x="5792" y="28"/>
                  </a:lnTo>
                  <a:lnTo>
                    <a:pt x="5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0"/>
            <p:cNvSpPr/>
            <p:nvPr/>
          </p:nvSpPr>
          <p:spPr>
            <a:xfrm>
              <a:off x="6024825" y="2199300"/>
              <a:ext cx="148275" cy="148275"/>
            </a:xfrm>
            <a:custGeom>
              <a:avLst/>
              <a:gdLst/>
              <a:ahLst/>
              <a:cxnLst/>
              <a:rect l="l" t="t" r="r" b="b"/>
              <a:pathLst>
                <a:path w="5931" h="5931" extrusionOk="0">
                  <a:moveTo>
                    <a:pt x="2676" y="0"/>
                  </a:moveTo>
                  <a:lnTo>
                    <a:pt x="2373" y="56"/>
                  </a:lnTo>
                  <a:lnTo>
                    <a:pt x="2097" y="111"/>
                  </a:lnTo>
                  <a:lnTo>
                    <a:pt x="1821" y="221"/>
                  </a:lnTo>
                  <a:lnTo>
                    <a:pt x="1545" y="359"/>
                  </a:lnTo>
                  <a:lnTo>
                    <a:pt x="1297" y="497"/>
                  </a:lnTo>
                  <a:lnTo>
                    <a:pt x="1076" y="662"/>
                  </a:lnTo>
                  <a:lnTo>
                    <a:pt x="883" y="855"/>
                  </a:lnTo>
                  <a:lnTo>
                    <a:pt x="690" y="1076"/>
                  </a:lnTo>
                  <a:lnTo>
                    <a:pt x="497" y="1297"/>
                  </a:lnTo>
                  <a:lnTo>
                    <a:pt x="359" y="1545"/>
                  </a:lnTo>
                  <a:lnTo>
                    <a:pt x="249" y="1793"/>
                  </a:lnTo>
                  <a:lnTo>
                    <a:pt x="138" y="2069"/>
                  </a:lnTo>
                  <a:lnTo>
                    <a:pt x="56" y="2372"/>
                  </a:lnTo>
                  <a:lnTo>
                    <a:pt x="28" y="2648"/>
                  </a:lnTo>
                  <a:lnTo>
                    <a:pt x="1" y="2952"/>
                  </a:lnTo>
                  <a:lnTo>
                    <a:pt x="28" y="3255"/>
                  </a:lnTo>
                  <a:lnTo>
                    <a:pt x="56" y="3559"/>
                  </a:lnTo>
                  <a:lnTo>
                    <a:pt x="138" y="3834"/>
                  </a:lnTo>
                  <a:lnTo>
                    <a:pt x="249" y="4110"/>
                  </a:lnTo>
                  <a:lnTo>
                    <a:pt x="359" y="4386"/>
                  </a:lnTo>
                  <a:lnTo>
                    <a:pt x="497" y="4607"/>
                  </a:lnTo>
                  <a:lnTo>
                    <a:pt x="690" y="4855"/>
                  </a:lnTo>
                  <a:lnTo>
                    <a:pt x="883" y="5048"/>
                  </a:lnTo>
                  <a:lnTo>
                    <a:pt x="1076" y="5241"/>
                  </a:lnTo>
                  <a:lnTo>
                    <a:pt x="1297" y="5434"/>
                  </a:lnTo>
                  <a:lnTo>
                    <a:pt x="1545" y="5572"/>
                  </a:lnTo>
                  <a:lnTo>
                    <a:pt x="1821" y="5682"/>
                  </a:lnTo>
                  <a:lnTo>
                    <a:pt x="2097" y="5793"/>
                  </a:lnTo>
                  <a:lnTo>
                    <a:pt x="2373" y="5875"/>
                  </a:lnTo>
                  <a:lnTo>
                    <a:pt x="2676" y="5903"/>
                  </a:lnTo>
                  <a:lnTo>
                    <a:pt x="2979" y="5931"/>
                  </a:lnTo>
                  <a:lnTo>
                    <a:pt x="3283" y="5903"/>
                  </a:lnTo>
                  <a:lnTo>
                    <a:pt x="3559" y="5875"/>
                  </a:lnTo>
                  <a:lnTo>
                    <a:pt x="3834" y="5793"/>
                  </a:lnTo>
                  <a:lnTo>
                    <a:pt x="4110" y="5682"/>
                  </a:lnTo>
                  <a:lnTo>
                    <a:pt x="4386" y="5572"/>
                  </a:lnTo>
                  <a:lnTo>
                    <a:pt x="4634" y="5434"/>
                  </a:lnTo>
                  <a:lnTo>
                    <a:pt x="4855" y="5241"/>
                  </a:lnTo>
                  <a:lnTo>
                    <a:pt x="5076" y="5048"/>
                  </a:lnTo>
                  <a:lnTo>
                    <a:pt x="5241" y="4855"/>
                  </a:lnTo>
                  <a:lnTo>
                    <a:pt x="5434" y="4607"/>
                  </a:lnTo>
                  <a:lnTo>
                    <a:pt x="5572" y="4386"/>
                  </a:lnTo>
                  <a:lnTo>
                    <a:pt x="5710" y="4110"/>
                  </a:lnTo>
                  <a:lnTo>
                    <a:pt x="5793" y="3834"/>
                  </a:lnTo>
                  <a:lnTo>
                    <a:pt x="5876" y="3559"/>
                  </a:lnTo>
                  <a:lnTo>
                    <a:pt x="5903" y="3255"/>
                  </a:lnTo>
                  <a:lnTo>
                    <a:pt x="5931" y="2952"/>
                  </a:lnTo>
                  <a:lnTo>
                    <a:pt x="5903" y="2648"/>
                  </a:lnTo>
                  <a:lnTo>
                    <a:pt x="5876" y="2372"/>
                  </a:lnTo>
                  <a:lnTo>
                    <a:pt x="5793" y="2069"/>
                  </a:lnTo>
                  <a:lnTo>
                    <a:pt x="5710" y="1793"/>
                  </a:lnTo>
                  <a:lnTo>
                    <a:pt x="5572" y="1545"/>
                  </a:lnTo>
                  <a:lnTo>
                    <a:pt x="5434" y="1297"/>
                  </a:lnTo>
                  <a:lnTo>
                    <a:pt x="5241" y="1076"/>
                  </a:lnTo>
                  <a:lnTo>
                    <a:pt x="5076" y="855"/>
                  </a:lnTo>
                  <a:lnTo>
                    <a:pt x="4855" y="662"/>
                  </a:lnTo>
                  <a:lnTo>
                    <a:pt x="4634" y="497"/>
                  </a:lnTo>
                  <a:lnTo>
                    <a:pt x="4386" y="359"/>
                  </a:lnTo>
                  <a:lnTo>
                    <a:pt x="4110" y="221"/>
                  </a:lnTo>
                  <a:lnTo>
                    <a:pt x="3834" y="111"/>
                  </a:lnTo>
                  <a:lnTo>
                    <a:pt x="3559" y="56"/>
                  </a:lnTo>
                  <a:lnTo>
                    <a:pt x="32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0"/>
            <p:cNvSpPr/>
            <p:nvPr/>
          </p:nvSpPr>
          <p:spPr>
            <a:xfrm>
              <a:off x="6089650" y="1463550"/>
              <a:ext cx="18625" cy="630275"/>
            </a:xfrm>
            <a:custGeom>
              <a:avLst/>
              <a:gdLst/>
              <a:ahLst/>
              <a:cxnLst/>
              <a:rect l="l" t="t" r="r" b="b"/>
              <a:pathLst>
                <a:path w="745" h="25211" extrusionOk="0">
                  <a:moveTo>
                    <a:pt x="386" y="0"/>
                  </a:moveTo>
                  <a:lnTo>
                    <a:pt x="248" y="28"/>
                  </a:lnTo>
                  <a:lnTo>
                    <a:pt x="111" y="83"/>
                  </a:lnTo>
                  <a:lnTo>
                    <a:pt x="28" y="193"/>
                  </a:lnTo>
                  <a:lnTo>
                    <a:pt x="0" y="276"/>
                  </a:lnTo>
                  <a:lnTo>
                    <a:pt x="0" y="359"/>
                  </a:lnTo>
                  <a:lnTo>
                    <a:pt x="0" y="24852"/>
                  </a:lnTo>
                  <a:lnTo>
                    <a:pt x="0" y="24935"/>
                  </a:lnTo>
                  <a:lnTo>
                    <a:pt x="28" y="25017"/>
                  </a:lnTo>
                  <a:lnTo>
                    <a:pt x="111" y="25128"/>
                  </a:lnTo>
                  <a:lnTo>
                    <a:pt x="248" y="25183"/>
                  </a:lnTo>
                  <a:lnTo>
                    <a:pt x="386" y="25210"/>
                  </a:lnTo>
                  <a:lnTo>
                    <a:pt x="497" y="25183"/>
                  </a:lnTo>
                  <a:lnTo>
                    <a:pt x="635" y="25128"/>
                  </a:lnTo>
                  <a:lnTo>
                    <a:pt x="717" y="25017"/>
                  </a:lnTo>
                  <a:lnTo>
                    <a:pt x="745" y="24935"/>
                  </a:lnTo>
                  <a:lnTo>
                    <a:pt x="745" y="24852"/>
                  </a:lnTo>
                  <a:lnTo>
                    <a:pt x="745" y="359"/>
                  </a:lnTo>
                  <a:lnTo>
                    <a:pt x="745" y="276"/>
                  </a:lnTo>
                  <a:lnTo>
                    <a:pt x="717" y="193"/>
                  </a:lnTo>
                  <a:lnTo>
                    <a:pt x="635" y="83"/>
                  </a:lnTo>
                  <a:lnTo>
                    <a:pt x="497" y="28"/>
                  </a:lnTo>
                  <a:lnTo>
                    <a:pt x="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0"/>
            <p:cNvSpPr/>
            <p:nvPr/>
          </p:nvSpPr>
          <p:spPr>
            <a:xfrm>
              <a:off x="6237200" y="2357200"/>
              <a:ext cx="555125" cy="312400"/>
            </a:xfrm>
            <a:custGeom>
              <a:avLst/>
              <a:gdLst/>
              <a:ahLst/>
              <a:cxnLst/>
              <a:rect l="l" t="t" r="r" b="b"/>
              <a:pathLst>
                <a:path w="22205" h="12496" extrusionOk="0">
                  <a:moveTo>
                    <a:pt x="387" y="1"/>
                  </a:moveTo>
                  <a:lnTo>
                    <a:pt x="249" y="28"/>
                  </a:lnTo>
                  <a:lnTo>
                    <a:pt x="139" y="83"/>
                  </a:lnTo>
                  <a:lnTo>
                    <a:pt x="56" y="194"/>
                  </a:lnTo>
                  <a:lnTo>
                    <a:pt x="1" y="332"/>
                  </a:lnTo>
                  <a:lnTo>
                    <a:pt x="1" y="470"/>
                  </a:lnTo>
                  <a:lnTo>
                    <a:pt x="56" y="608"/>
                  </a:lnTo>
                  <a:lnTo>
                    <a:pt x="111" y="663"/>
                  </a:lnTo>
                  <a:lnTo>
                    <a:pt x="194" y="690"/>
                  </a:lnTo>
                  <a:lnTo>
                    <a:pt x="21680" y="12468"/>
                  </a:lnTo>
                  <a:lnTo>
                    <a:pt x="21763" y="12495"/>
                  </a:lnTo>
                  <a:lnTo>
                    <a:pt x="21984" y="12495"/>
                  </a:lnTo>
                  <a:lnTo>
                    <a:pt x="22094" y="12413"/>
                  </a:lnTo>
                  <a:lnTo>
                    <a:pt x="22177" y="12302"/>
                  </a:lnTo>
                  <a:lnTo>
                    <a:pt x="22204" y="12192"/>
                  </a:lnTo>
                  <a:lnTo>
                    <a:pt x="22204" y="12054"/>
                  </a:lnTo>
                  <a:lnTo>
                    <a:pt x="22149" y="11916"/>
                  </a:lnTo>
                  <a:lnTo>
                    <a:pt x="22094" y="11861"/>
                  </a:lnTo>
                  <a:lnTo>
                    <a:pt x="22039" y="11806"/>
                  </a:lnTo>
                  <a:lnTo>
                    <a:pt x="552" y="56"/>
                  </a:lnTo>
                  <a:lnTo>
                    <a:pt x="470" y="28"/>
                  </a:lnTo>
                  <a:lnTo>
                    <a:pt x="3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0"/>
            <p:cNvSpPr/>
            <p:nvPr/>
          </p:nvSpPr>
          <p:spPr>
            <a:xfrm>
              <a:off x="5389050" y="2357200"/>
              <a:ext cx="555125" cy="312400"/>
            </a:xfrm>
            <a:custGeom>
              <a:avLst/>
              <a:gdLst/>
              <a:ahLst/>
              <a:cxnLst/>
              <a:rect l="l" t="t" r="r" b="b"/>
              <a:pathLst>
                <a:path w="22205" h="12496" extrusionOk="0">
                  <a:moveTo>
                    <a:pt x="21818" y="1"/>
                  </a:moveTo>
                  <a:lnTo>
                    <a:pt x="21763" y="28"/>
                  </a:lnTo>
                  <a:lnTo>
                    <a:pt x="21680" y="56"/>
                  </a:lnTo>
                  <a:lnTo>
                    <a:pt x="194" y="11806"/>
                  </a:lnTo>
                  <a:lnTo>
                    <a:pt x="111" y="11861"/>
                  </a:lnTo>
                  <a:lnTo>
                    <a:pt x="56" y="11916"/>
                  </a:lnTo>
                  <a:lnTo>
                    <a:pt x="1" y="12054"/>
                  </a:lnTo>
                  <a:lnTo>
                    <a:pt x="1" y="12192"/>
                  </a:lnTo>
                  <a:lnTo>
                    <a:pt x="56" y="12302"/>
                  </a:lnTo>
                  <a:lnTo>
                    <a:pt x="139" y="12413"/>
                  </a:lnTo>
                  <a:lnTo>
                    <a:pt x="249" y="12495"/>
                  </a:lnTo>
                  <a:lnTo>
                    <a:pt x="470" y="12495"/>
                  </a:lnTo>
                  <a:lnTo>
                    <a:pt x="553" y="12468"/>
                  </a:lnTo>
                  <a:lnTo>
                    <a:pt x="22039" y="690"/>
                  </a:lnTo>
                  <a:lnTo>
                    <a:pt x="22094" y="663"/>
                  </a:lnTo>
                  <a:lnTo>
                    <a:pt x="22149" y="608"/>
                  </a:lnTo>
                  <a:lnTo>
                    <a:pt x="22204" y="470"/>
                  </a:lnTo>
                  <a:lnTo>
                    <a:pt x="22204" y="332"/>
                  </a:lnTo>
                  <a:lnTo>
                    <a:pt x="22177" y="194"/>
                  </a:lnTo>
                  <a:lnTo>
                    <a:pt x="22067" y="83"/>
                  </a:lnTo>
                  <a:lnTo>
                    <a:pt x="21956" y="28"/>
                  </a:lnTo>
                  <a:lnTo>
                    <a:pt x="218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0"/>
            <p:cNvSpPr/>
            <p:nvPr/>
          </p:nvSpPr>
          <p:spPr>
            <a:xfrm>
              <a:off x="975925" y="4421025"/>
              <a:ext cx="3693275" cy="672350"/>
            </a:xfrm>
            <a:custGeom>
              <a:avLst/>
              <a:gdLst/>
              <a:ahLst/>
              <a:cxnLst/>
              <a:rect l="l" t="t" r="r" b="b"/>
              <a:pathLst>
                <a:path w="147731" h="26894" extrusionOk="0">
                  <a:moveTo>
                    <a:pt x="73866" y="1"/>
                  </a:moveTo>
                  <a:lnTo>
                    <a:pt x="70969" y="28"/>
                  </a:lnTo>
                  <a:lnTo>
                    <a:pt x="68073" y="111"/>
                  </a:lnTo>
                  <a:lnTo>
                    <a:pt x="65205" y="277"/>
                  </a:lnTo>
                  <a:lnTo>
                    <a:pt x="62364" y="497"/>
                  </a:lnTo>
                  <a:lnTo>
                    <a:pt x="59550" y="773"/>
                  </a:lnTo>
                  <a:lnTo>
                    <a:pt x="56765" y="1104"/>
                  </a:lnTo>
                  <a:lnTo>
                    <a:pt x="54006" y="1490"/>
                  </a:lnTo>
                  <a:lnTo>
                    <a:pt x="51303" y="1932"/>
                  </a:lnTo>
                  <a:lnTo>
                    <a:pt x="48600" y="2428"/>
                  </a:lnTo>
                  <a:lnTo>
                    <a:pt x="45952" y="2980"/>
                  </a:lnTo>
                  <a:lnTo>
                    <a:pt x="43360" y="3586"/>
                  </a:lnTo>
                  <a:lnTo>
                    <a:pt x="40795" y="4248"/>
                  </a:lnTo>
                  <a:lnTo>
                    <a:pt x="38257" y="4966"/>
                  </a:lnTo>
                  <a:lnTo>
                    <a:pt x="35775" y="5738"/>
                  </a:lnTo>
                  <a:lnTo>
                    <a:pt x="33320" y="6538"/>
                  </a:lnTo>
                  <a:lnTo>
                    <a:pt x="30920" y="7393"/>
                  </a:lnTo>
                  <a:lnTo>
                    <a:pt x="28576" y="8303"/>
                  </a:lnTo>
                  <a:lnTo>
                    <a:pt x="26286" y="9268"/>
                  </a:lnTo>
                  <a:lnTo>
                    <a:pt x="24025" y="10261"/>
                  </a:lnTo>
                  <a:lnTo>
                    <a:pt x="21818" y="11309"/>
                  </a:lnTo>
                  <a:lnTo>
                    <a:pt x="19694" y="12385"/>
                  </a:lnTo>
                  <a:lnTo>
                    <a:pt x="17598" y="13516"/>
                  </a:lnTo>
                  <a:lnTo>
                    <a:pt x="15557" y="14674"/>
                  </a:lnTo>
                  <a:lnTo>
                    <a:pt x="13571" y="15888"/>
                  </a:lnTo>
                  <a:lnTo>
                    <a:pt x="11668" y="17129"/>
                  </a:lnTo>
                  <a:lnTo>
                    <a:pt x="9792" y="18426"/>
                  </a:lnTo>
                  <a:lnTo>
                    <a:pt x="8910" y="19088"/>
                  </a:lnTo>
                  <a:lnTo>
                    <a:pt x="8000" y="19750"/>
                  </a:lnTo>
                  <a:lnTo>
                    <a:pt x="7145" y="20439"/>
                  </a:lnTo>
                  <a:lnTo>
                    <a:pt x="6262" y="21129"/>
                  </a:lnTo>
                  <a:lnTo>
                    <a:pt x="5434" y="21818"/>
                  </a:lnTo>
                  <a:lnTo>
                    <a:pt x="4607" y="22508"/>
                  </a:lnTo>
                  <a:lnTo>
                    <a:pt x="3807" y="23225"/>
                  </a:lnTo>
                  <a:lnTo>
                    <a:pt x="3007" y="23942"/>
                  </a:lnTo>
                  <a:lnTo>
                    <a:pt x="2235" y="24659"/>
                  </a:lnTo>
                  <a:lnTo>
                    <a:pt x="1463" y="25404"/>
                  </a:lnTo>
                  <a:lnTo>
                    <a:pt x="746" y="26149"/>
                  </a:lnTo>
                  <a:lnTo>
                    <a:pt x="1" y="26893"/>
                  </a:lnTo>
                  <a:lnTo>
                    <a:pt x="147730" y="26893"/>
                  </a:lnTo>
                  <a:lnTo>
                    <a:pt x="147013" y="26149"/>
                  </a:lnTo>
                  <a:lnTo>
                    <a:pt x="146268" y="25404"/>
                  </a:lnTo>
                  <a:lnTo>
                    <a:pt x="145524" y="24659"/>
                  </a:lnTo>
                  <a:lnTo>
                    <a:pt x="144751" y="23942"/>
                  </a:lnTo>
                  <a:lnTo>
                    <a:pt x="143951" y="23225"/>
                  </a:lnTo>
                  <a:lnTo>
                    <a:pt x="143152" y="22508"/>
                  </a:lnTo>
                  <a:lnTo>
                    <a:pt x="142324" y="21818"/>
                  </a:lnTo>
                  <a:lnTo>
                    <a:pt x="141469" y="21129"/>
                  </a:lnTo>
                  <a:lnTo>
                    <a:pt x="140614" y="20439"/>
                  </a:lnTo>
                  <a:lnTo>
                    <a:pt x="139759" y="19750"/>
                  </a:lnTo>
                  <a:lnTo>
                    <a:pt x="138849" y="19088"/>
                  </a:lnTo>
                  <a:lnTo>
                    <a:pt x="137966" y="18426"/>
                  </a:lnTo>
                  <a:lnTo>
                    <a:pt x="136091" y="17129"/>
                  </a:lnTo>
                  <a:lnTo>
                    <a:pt x="134187" y="15888"/>
                  </a:lnTo>
                  <a:lnTo>
                    <a:pt x="132202" y="14674"/>
                  </a:lnTo>
                  <a:lnTo>
                    <a:pt x="130160" y="13516"/>
                  </a:lnTo>
                  <a:lnTo>
                    <a:pt x="128064" y="12385"/>
                  </a:lnTo>
                  <a:lnTo>
                    <a:pt x="125913" y="11309"/>
                  </a:lnTo>
                  <a:lnTo>
                    <a:pt x="123734" y="10261"/>
                  </a:lnTo>
                  <a:lnTo>
                    <a:pt x="121472" y="9268"/>
                  </a:lnTo>
                  <a:lnTo>
                    <a:pt x="119183" y="8303"/>
                  </a:lnTo>
                  <a:lnTo>
                    <a:pt x="116838" y="7393"/>
                  </a:lnTo>
                  <a:lnTo>
                    <a:pt x="114439" y="6538"/>
                  </a:lnTo>
                  <a:lnTo>
                    <a:pt x="111984" y="5738"/>
                  </a:lnTo>
                  <a:lnTo>
                    <a:pt x="109502" y="4966"/>
                  </a:lnTo>
                  <a:lnTo>
                    <a:pt x="106964" y="4248"/>
                  </a:lnTo>
                  <a:lnTo>
                    <a:pt x="104399" y="3586"/>
                  </a:lnTo>
                  <a:lnTo>
                    <a:pt x="101806" y="2980"/>
                  </a:lnTo>
                  <a:lnTo>
                    <a:pt x="99158" y="2428"/>
                  </a:lnTo>
                  <a:lnTo>
                    <a:pt x="96455" y="1932"/>
                  </a:lnTo>
                  <a:lnTo>
                    <a:pt x="93752" y="1490"/>
                  </a:lnTo>
                  <a:lnTo>
                    <a:pt x="90994" y="1104"/>
                  </a:lnTo>
                  <a:lnTo>
                    <a:pt x="88208" y="773"/>
                  </a:lnTo>
                  <a:lnTo>
                    <a:pt x="85395" y="497"/>
                  </a:lnTo>
                  <a:lnTo>
                    <a:pt x="82554" y="277"/>
                  </a:lnTo>
                  <a:lnTo>
                    <a:pt x="79685" y="111"/>
                  </a:lnTo>
                  <a:lnTo>
                    <a:pt x="76789" y="28"/>
                  </a:lnTo>
                  <a:lnTo>
                    <a:pt x="738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0"/>
            <p:cNvSpPr/>
            <p:nvPr/>
          </p:nvSpPr>
          <p:spPr>
            <a:xfrm>
              <a:off x="1522050" y="2007600"/>
              <a:ext cx="315850" cy="3085775"/>
            </a:xfrm>
            <a:custGeom>
              <a:avLst/>
              <a:gdLst/>
              <a:ahLst/>
              <a:cxnLst/>
              <a:rect l="l" t="t" r="r" b="b"/>
              <a:pathLst>
                <a:path w="12634" h="123431" extrusionOk="0">
                  <a:moveTo>
                    <a:pt x="4552" y="1"/>
                  </a:moveTo>
                  <a:lnTo>
                    <a:pt x="1" y="123430"/>
                  </a:lnTo>
                  <a:lnTo>
                    <a:pt x="12633" y="123430"/>
                  </a:lnTo>
                  <a:lnTo>
                    <a:pt x="80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0"/>
            <p:cNvSpPr/>
            <p:nvPr/>
          </p:nvSpPr>
          <p:spPr>
            <a:xfrm>
              <a:off x="1527575" y="597475"/>
              <a:ext cx="304125" cy="1339825"/>
            </a:xfrm>
            <a:custGeom>
              <a:avLst/>
              <a:gdLst/>
              <a:ahLst/>
              <a:cxnLst/>
              <a:rect l="l" t="t" r="r" b="b"/>
              <a:pathLst>
                <a:path w="12165" h="53593" extrusionOk="0">
                  <a:moveTo>
                    <a:pt x="6096" y="0"/>
                  </a:moveTo>
                  <a:lnTo>
                    <a:pt x="5462" y="1186"/>
                  </a:lnTo>
                  <a:lnTo>
                    <a:pt x="4882" y="2400"/>
                  </a:lnTo>
                  <a:lnTo>
                    <a:pt x="4331" y="3614"/>
                  </a:lnTo>
                  <a:lnTo>
                    <a:pt x="3834" y="4827"/>
                  </a:lnTo>
                  <a:lnTo>
                    <a:pt x="3365" y="6041"/>
                  </a:lnTo>
                  <a:lnTo>
                    <a:pt x="2924" y="7254"/>
                  </a:lnTo>
                  <a:lnTo>
                    <a:pt x="2538" y="8468"/>
                  </a:lnTo>
                  <a:lnTo>
                    <a:pt x="2152" y="9654"/>
                  </a:lnTo>
                  <a:lnTo>
                    <a:pt x="1821" y="10868"/>
                  </a:lnTo>
                  <a:lnTo>
                    <a:pt x="1517" y="12081"/>
                  </a:lnTo>
                  <a:lnTo>
                    <a:pt x="1242" y="13267"/>
                  </a:lnTo>
                  <a:lnTo>
                    <a:pt x="1021" y="14481"/>
                  </a:lnTo>
                  <a:lnTo>
                    <a:pt x="800" y="15667"/>
                  </a:lnTo>
                  <a:lnTo>
                    <a:pt x="607" y="16853"/>
                  </a:lnTo>
                  <a:lnTo>
                    <a:pt x="442" y="18039"/>
                  </a:lnTo>
                  <a:lnTo>
                    <a:pt x="331" y="19197"/>
                  </a:lnTo>
                  <a:lnTo>
                    <a:pt x="221" y="20356"/>
                  </a:lnTo>
                  <a:lnTo>
                    <a:pt x="138" y="21514"/>
                  </a:lnTo>
                  <a:lnTo>
                    <a:pt x="56" y="22673"/>
                  </a:lnTo>
                  <a:lnTo>
                    <a:pt x="28" y="23804"/>
                  </a:lnTo>
                  <a:lnTo>
                    <a:pt x="0" y="24935"/>
                  </a:lnTo>
                  <a:lnTo>
                    <a:pt x="0" y="26038"/>
                  </a:lnTo>
                  <a:lnTo>
                    <a:pt x="28" y="27141"/>
                  </a:lnTo>
                  <a:lnTo>
                    <a:pt x="83" y="28244"/>
                  </a:lnTo>
                  <a:lnTo>
                    <a:pt x="138" y="29320"/>
                  </a:lnTo>
                  <a:lnTo>
                    <a:pt x="221" y="30368"/>
                  </a:lnTo>
                  <a:lnTo>
                    <a:pt x="414" y="32464"/>
                  </a:lnTo>
                  <a:lnTo>
                    <a:pt x="662" y="34478"/>
                  </a:lnTo>
                  <a:lnTo>
                    <a:pt x="966" y="36409"/>
                  </a:lnTo>
                  <a:lnTo>
                    <a:pt x="1297" y="38284"/>
                  </a:lnTo>
                  <a:lnTo>
                    <a:pt x="1683" y="40077"/>
                  </a:lnTo>
                  <a:lnTo>
                    <a:pt x="2069" y="41787"/>
                  </a:lnTo>
                  <a:lnTo>
                    <a:pt x="2483" y="43414"/>
                  </a:lnTo>
                  <a:lnTo>
                    <a:pt x="2897" y="44932"/>
                  </a:lnTo>
                  <a:lnTo>
                    <a:pt x="3338" y="46338"/>
                  </a:lnTo>
                  <a:lnTo>
                    <a:pt x="3752" y="47635"/>
                  </a:lnTo>
                  <a:lnTo>
                    <a:pt x="4165" y="48821"/>
                  </a:lnTo>
                  <a:lnTo>
                    <a:pt x="4551" y="49896"/>
                  </a:lnTo>
                  <a:lnTo>
                    <a:pt x="4910" y="50862"/>
                  </a:lnTo>
                  <a:lnTo>
                    <a:pt x="5544" y="52351"/>
                  </a:lnTo>
                  <a:lnTo>
                    <a:pt x="5931" y="53289"/>
                  </a:lnTo>
                  <a:lnTo>
                    <a:pt x="6096" y="53592"/>
                  </a:lnTo>
                  <a:lnTo>
                    <a:pt x="6234" y="53289"/>
                  </a:lnTo>
                  <a:lnTo>
                    <a:pt x="6648" y="52351"/>
                  </a:lnTo>
                  <a:lnTo>
                    <a:pt x="7255" y="50862"/>
                  </a:lnTo>
                  <a:lnTo>
                    <a:pt x="7641" y="49896"/>
                  </a:lnTo>
                  <a:lnTo>
                    <a:pt x="8027" y="48821"/>
                  </a:lnTo>
                  <a:lnTo>
                    <a:pt x="8441" y="47635"/>
                  </a:lnTo>
                  <a:lnTo>
                    <a:pt x="8854" y="46338"/>
                  </a:lnTo>
                  <a:lnTo>
                    <a:pt x="9268" y="44932"/>
                  </a:lnTo>
                  <a:lnTo>
                    <a:pt x="9709" y="43414"/>
                  </a:lnTo>
                  <a:lnTo>
                    <a:pt x="10123" y="41787"/>
                  </a:lnTo>
                  <a:lnTo>
                    <a:pt x="10509" y="40077"/>
                  </a:lnTo>
                  <a:lnTo>
                    <a:pt x="10895" y="38284"/>
                  </a:lnTo>
                  <a:lnTo>
                    <a:pt x="11226" y="36409"/>
                  </a:lnTo>
                  <a:lnTo>
                    <a:pt x="11530" y="34478"/>
                  </a:lnTo>
                  <a:lnTo>
                    <a:pt x="11778" y="32464"/>
                  </a:lnTo>
                  <a:lnTo>
                    <a:pt x="11971" y="30368"/>
                  </a:lnTo>
                  <a:lnTo>
                    <a:pt x="12054" y="29320"/>
                  </a:lnTo>
                  <a:lnTo>
                    <a:pt x="12109" y="28244"/>
                  </a:lnTo>
                  <a:lnTo>
                    <a:pt x="12164" y="27141"/>
                  </a:lnTo>
                  <a:lnTo>
                    <a:pt x="12164" y="26038"/>
                  </a:lnTo>
                  <a:lnTo>
                    <a:pt x="12164" y="24935"/>
                  </a:lnTo>
                  <a:lnTo>
                    <a:pt x="12164" y="23804"/>
                  </a:lnTo>
                  <a:lnTo>
                    <a:pt x="12109" y="22673"/>
                  </a:lnTo>
                  <a:lnTo>
                    <a:pt x="12054" y="21514"/>
                  </a:lnTo>
                  <a:lnTo>
                    <a:pt x="11971" y="20356"/>
                  </a:lnTo>
                  <a:lnTo>
                    <a:pt x="11861" y="19197"/>
                  </a:lnTo>
                  <a:lnTo>
                    <a:pt x="11723" y="18039"/>
                  </a:lnTo>
                  <a:lnTo>
                    <a:pt x="11585" y="16853"/>
                  </a:lnTo>
                  <a:lnTo>
                    <a:pt x="11392" y="15667"/>
                  </a:lnTo>
                  <a:lnTo>
                    <a:pt x="11171" y="14481"/>
                  </a:lnTo>
                  <a:lnTo>
                    <a:pt x="10923" y="13267"/>
                  </a:lnTo>
                  <a:lnTo>
                    <a:pt x="10675" y="12081"/>
                  </a:lnTo>
                  <a:lnTo>
                    <a:pt x="10371" y="10868"/>
                  </a:lnTo>
                  <a:lnTo>
                    <a:pt x="10013" y="9654"/>
                  </a:lnTo>
                  <a:lnTo>
                    <a:pt x="9654" y="8468"/>
                  </a:lnTo>
                  <a:lnTo>
                    <a:pt x="9268" y="7254"/>
                  </a:lnTo>
                  <a:lnTo>
                    <a:pt x="8827" y="6041"/>
                  </a:lnTo>
                  <a:lnTo>
                    <a:pt x="8358" y="4827"/>
                  </a:lnTo>
                  <a:lnTo>
                    <a:pt x="7834" y="3614"/>
                  </a:lnTo>
                  <a:lnTo>
                    <a:pt x="7310" y="2400"/>
                  </a:lnTo>
                  <a:lnTo>
                    <a:pt x="6703" y="1186"/>
                  </a:lnTo>
                  <a:lnTo>
                    <a:pt x="60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0"/>
            <p:cNvSpPr/>
            <p:nvPr/>
          </p:nvSpPr>
          <p:spPr>
            <a:xfrm>
              <a:off x="513925" y="1937275"/>
              <a:ext cx="1166075" cy="655775"/>
            </a:xfrm>
            <a:custGeom>
              <a:avLst/>
              <a:gdLst/>
              <a:ahLst/>
              <a:cxnLst/>
              <a:rect l="l" t="t" r="r" b="b"/>
              <a:pathLst>
                <a:path w="46643" h="26231" extrusionOk="0">
                  <a:moveTo>
                    <a:pt x="46642" y="0"/>
                  </a:moveTo>
                  <a:lnTo>
                    <a:pt x="46283" y="28"/>
                  </a:lnTo>
                  <a:lnTo>
                    <a:pt x="45263" y="138"/>
                  </a:lnTo>
                  <a:lnTo>
                    <a:pt x="43663" y="331"/>
                  </a:lnTo>
                  <a:lnTo>
                    <a:pt x="42670" y="469"/>
                  </a:lnTo>
                  <a:lnTo>
                    <a:pt x="41539" y="662"/>
                  </a:lnTo>
                  <a:lnTo>
                    <a:pt x="40326" y="883"/>
                  </a:lnTo>
                  <a:lnTo>
                    <a:pt x="38974" y="1131"/>
                  </a:lnTo>
                  <a:lnTo>
                    <a:pt x="37540" y="1462"/>
                  </a:lnTo>
                  <a:lnTo>
                    <a:pt x="35995" y="1821"/>
                  </a:lnTo>
                  <a:lnTo>
                    <a:pt x="34396" y="2262"/>
                  </a:lnTo>
                  <a:lnTo>
                    <a:pt x="32713" y="2758"/>
                  </a:lnTo>
                  <a:lnTo>
                    <a:pt x="30975" y="3283"/>
                  </a:lnTo>
                  <a:lnTo>
                    <a:pt x="29183" y="3917"/>
                  </a:lnTo>
                  <a:lnTo>
                    <a:pt x="27335" y="4606"/>
                  </a:lnTo>
                  <a:lnTo>
                    <a:pt x="25459" y="5379"/>
                  </a:lnTo>
                  <a:lnTo>
                    <a:pt x="23556" y="6206"/>
                  </a:lnTo>
                  <a:lnTo>
                    <a:pt x="22591" y="6675"/>
                  </a:lnTo>
                  <a:lnTo>
                    <a:pt x="21625" y="7144"/>
                  </a:lnTo>
                  <a:lnTo>
                    <a:pt x="20660" y="7640"/>
                  </a:lnTo>
                  <a:lnTo>
                    <a:pt x="19694" y="8165"/>
                  </a:lnTo>
                  <a:lnTo>
                    <a:pt x="18729" y="8716"/>
                  </a:lnTo>
                  <a:lnTo>
                    <a:pt x="17736" y="9268"/>
                  </a:lnTo>
                  <a:lnTo>
                    <a:pt x="16771" y="9875"/>
                  </a:lnTo>
                  <a:lnTo>
                    <a:pt x="15805" y="10481"/>
                  </a:lnTo>
                  <a:lnTo>
                    <a:pt x="14840" y="11116"/>
                  </a:lnTo>
                  <a:lnTo>
                    <a:pt x="13875" y="11778"/>
                  </a:lnTo>
                  <a:lnTo>
                    <a:pt x="12937" y="12467"/>
                  </a:lnTo>
                  <a:lnTo>
                    <a:pt x="11971" y="13184"/>
                  </a:lnTo>
                  <a:lnTo>
                    <a:pt x="11034" y="13929"/>
                  </a:lnTo>
                  <a:lnTo>
                    <a:pt x="10096" y="14701"/>
                  </a:lnTo>
                  <a:lnTo>
                    <a:pt x="9186" y="15501"/>
                  </a:lnTo>
                  <a:lnTo>
                    <a:pt x="8275" y="16329"/>
                  </a:lnTo>
                  <a:lnTo>
                    <a:pt x="7365" y="17156"/>
                  </a:lnTo>
                  <a:lnTo>
                    <a:pt x="6483" y="18039"/>
                  </a:lnTo>
                  <a:lnTo>
                    <a:pt x="5628" y="18977"/>
                  </a:lnTo>
                  <a:lnTo>
                    <a:pt x="4773" y="19915"/>
                  </a:lnTo>
                  <a:lnTo>
                    <a:pt x="3917" y="20880"/>
                  </a:lnTo>
                  <a:lnTo>
                    <a:pt x="3090" y="21873"/>
                  </a:lnTo>
                  <a:lnTo>
                    <a:pt x="2290" y="22921"/>
                  </a:lnTo>
                  <a:lnTo>
                    <a:pt x="1518" y="23997"/>
                  </a:lnTo>
                  <a:lnTo>
                    <a:pt x="746" y="25100"/>
                  </a:lnTo>
                  <a:lnTo>
                    <a:pt x="1" y="26231"/>
                  </a:lnTo>
                  <a:lnTo>
                    <a:pt x="1352" y="26176"/>
                  </a:lnTo>
                  <a:lnTo>
                    <a:pt x="2676" y="26093"/>
                  </a:lnTo>
                  <a:lnTo>
                    <a:pt x="4000" y="25983"/>
                  </a:lnTo>
                  <a:lnTo>
                    <a:pt x="5297" y="25817"/>
                  </a:lnTo>
                  <a:lnTo>
                    <a:pt x="6593" y="25652"/>
                  </a:lnTo>
                  <a:lnTo>
                    <a:pt x="7862" y="25431"/>
                  </a:lnTo>
                  <a:lnTo>
                    <a:pt x="9103" y="25183"/>
                  </a:lnTo>
                  <a:lnTo>
                    <a:pt x="10344" y="24934"/>
                  </a:lnTo>
                  <a:lnTo>
                    <a:pt x="11558" y="24631"/>
                  </a:lnTo>
                  <a:lnTo>
                    <a:pt x="12744" y="24300"/>
                  </a:lnTo>
                  <a:lnTo>
                    <a:pt x="13930" y="23969"/>
                  </a:lnTo>
                  <a:lnTo>
                    <a:pt x="15088" y="23583"/>
                  </a:lnTo>
                  <a:lnTo>
                    <a:pt x="16219" y="23197"/>
                  </a:lnTo>
                  <a:lnTo>
                    <a:pt x="17350" y="22783"/>
                  </a:lnTo>
                  <a:lnTo>
                    <a:pt x="18453" y="22342"/>
                  </a:lnTo>
                  <a:lnTo>
                    <a:pt x="19529" y="21873"/>
                  </a:lnTo>
                  <a:lnTo>
                    <a:pt x="20605" y="21404"/>
                  </a:lnTo>
                  <a:lnTo>
                    <a:pt x="21653" y="20907"/>
                  </a:lnTo>
                  <a:lnTo>
                    <a:pt x="22673" y="20411"/>
                  </a:lnTo>
                  <a:lnTo>
                    <a:pt x="23666" y="19887"/>
                  </a:lnTo>
                  <a:lnTo>
                    <a:pt x="24659" y="19335"/>
                  </a:lnTo>
                  <a:lnTo>
                    <a:pt x="25625" y="18784"/>
                  </a:lnTo>
                  <a:lnTo>
                    <a:pt x="26590" y="18232"/>
                  </a:lnTo>
                  <a:lnTo>
                    <a:pt x="27500" y="17680"/>
                  </a:lnTo>
                  <a:lnTo>
                    <a:pt x="28410" y="17101"/>
                  </a:lnTo>
                  <a:lnTo>
                    <a:pt x="29321" y="16494"/>
                  </a:lnTo>
                  <a:lnTo>
                    <a:pt x="31031" y="15308"/>
                  </a:lnTo>
                  <a:lnTo>
                    <a:pt x="32658" y="14095"/>
                  </a:lnTo>
                  <a:lnTo>
                    <a:pt x="34203" y="12881"/>
                  </a:lnTo>
                  <a:lnTo>
                    <a:pt x="35664" y="11667"/>
                  </a:lnTo>
                  <a:lnTo>
                    <a:pt x="37044" y="10481"/>
                  </a:lnTo>
                  <a:lnTo>
                    <a:pt x="38340" y="9295"/>
                  </a:lnTo>
                  <a:lnTo>
                    <a:pt x="39526" y="8137"/>
                  </a:lnTo>
                  <a:lnTo>
                    <a:pt x="40657" y="7034"/>
                  </a:lnTo>
                  <a:lnTo>
                    <a:pt x="41677" y="5958"/>
                  </a:lnTo>
                  <a:lnTo>
                    <a:pt x="42588" y="4965"/>
                  </a:lnTo>
                  <a:lnTo>
                    <a:pt x="43443" y="4027"/>
                  </a:lnTo>
                  <a:lnTo>
                    <a:pt x="44187" y="3145"/>
                  </a:lnTo>
                  <a:lnTo>
                    <a:pt x="44822" y="2372"/>
                  </a:lnTo>
                  <a:lnTo>
                    <a:pt x="45815" y="1104"/>
                  </a:lnTo>
                  <a:lnTo>
                    <a:pt x="46421" y="304"/>
                  </a:lnTo>
                  <a:lnTo>
                    <a:pt x="46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0"/>
            <p:cNvSpPr/>
            <p:nvPr/>
          </p:nvSpPr>
          <p:spPr>
            <a:xfrm>
              <a:off x="1679975" y="1937275"/>
              <a:ext cx="1166050" cy="655775"/>
            </a:xfrm>
            <a:custGeom>
              <a:avLst/>
              <a:gdLst/>
              <a:ahLst/>
              <a:cxnLst/>
              <a:rect l="l" t="t" r="r" b="b"/>
              <a:pathLst>
                <a:path w="46642" h="26231" extrusionOk="0">
                  <a:moveTo>
                    <a:pt x="0" y="0"/>
                  </a:moveTo>
                  <a:lnTo>
                    <a:pt x="193" y="304"/>
                  </a:lnTo>
                  <a:lnTo>
                    <a:pt x="800" y="1104"/>
                  </a:lnTo>
                  <a:lnTo>
                    <a:pt x="1820" y="2372"/>
                  </a:lnTo>
                  <a:lnTo>
                    <a:pt x="2455" y="3145"/>
                  </a:lnTo>
                  <a:lnTo>
                    <a:pt x="3200" y="4027"/>
                  </a:lnTo>
                  <a:lnTo>
                    <a:pt x="4027" y="4965"/>
                  </a:lnTo>
                  <a:lnTo>
                    <a:pt x="4965" y="5958"/>
                  </a:lnTo>
                  <a:lnTo>
                    <a:pt x="5985" y="7034"/>
                  </a:lnTo>
                  <a:lnTo>
                    <a:pt x="7089" y="8137"/>
                  </a:lnTo>
                  <a:lnTo>
                    <a:pt x="8302" y="9295"/>
                  </a:lnTo>
                  <a:lnTo>
                    <a:pt x="9599" y="10481"/>
                  </a:lnTo>
                  <a:lnTo>
                    <a:pt x="10978" y="11667"/>
                  </a:lnTo>
                  <a:lnTo>
                    <a:pt x="12440" y="12881"/>
                  </a:lnTo>
                  <a:lnTo>
                    <a:pt x="13984" y="14095"/>
                  </a:lnTo>
                  <a:lnTo>
                    <a:pt x="15612" y="15308"/>
                  </a:lnTo>
                  <a:lnTo>
                    <a:pt x="17322" y="16494"/>
                  </a:lnTo>
                  <a:lnTo>
                    <a:pt x="18204" y="17101"/>
                  </a:lnTo>
                  <a:lnTo>
                    <a:pt x="19114" y="17680"/>
                  </a:lnTo>
                  <a:lnTo>
                    <a:pt x="20052" y="18232"/>
                  </a:lnTo>
                  <a:lnTo>
                    <a:pt x="20990" y="18784"/>
                  </a:lnTo>
                  <a:lnTo>
                    <a:pt x="21983" y="19335"/>
                  </a:lnTo>
                  <a:lnTo>
                    <a:pt x="22948" y="19887"/>
                  </a:lnTo>
                  <a:lnTo>
                    <a:pt x="23969" y="20411"/>
                  </a:lnTo>
                  <a:lnTo>
                    <a:pt x="24989" y="20907"/>
                  </a:lnTo>
                  <a:lnTo>
                    <a:pt x="26038" y="21404"/>
                  </a:lnTo>
                  <a:lnTo>
                    <a:pt x="27113" y="21873"/>
                  </a:lnTo>
                  <a:lnTo>
                    <a:pt x="28189" y="22342"/>
                  </a:lnTo>
                  <a:lnTo>
                    <a:pt x="29292" y="22783"/>
                  </a:lnTo>
                  <a:lnTo>
                    <a:pt x="30423" y="23197"/>
                  </a:lnTo>
                  <a:lnTo>
                    <a:pt x="31554" y="23583"/>
                  </a:lnTo>
                  <a:lnTo>
                    <a:pt x="32712" y="23969"/>
                  </a:lnTo>
                  <a:lnTo>
                    <a:pt x="33898" y="24300"/>
                  </a:lnTo>
                  <a:lnTo>
                    <a:pt x="35084" y="24631"/>
                  </a:lnTo>
                  <a:lnTo>
                    <a:pt x="36298" y="24934"/>
                  </a:lnTo>
                  <a:lnTo>
                    <a:pt x="37539" y="25183"/>
                  </a:lnTo>
                  <a:lnTo>
                    <a:pt x="38780" y="25431"/>
                  </a:lnTo>
                  <a:lnTo>
                    <a:pt x="40049" y="25652"/>
                  </a:lnTo>
                  <a:lnTo>
                    <a:pt x="41346" y="25817"/>
                  </a:lnTo>
                  <a:lnTo>
                    <a:pt x="42642" y="25983"/>
                  </a:lnTo>
                  <a:lnTo>
                    <a:pt x="43966" y="26093"/>
                  </a:lnTo>
                  <a:lnTo>
                    <a:pt x="45290" y="26176"/>
                  </a:lnTo>
                  <a:lnTo>
                    <a:pt x="46641" y="26231"/>
                  </a:lnTo>
                  <a:lnTo>
                    <a:pt x="45897" y="25100"/>
                  </a:lnTo>
                  <a:lnTo>
                    <a:pt x="45124" y="23997"/>
                  </a:lnTo>
                  <a:lnTo>
                    <a:pt x="44352" y="22921"/>
                  </a:lnTo>
                  <a:lnTo>
                    <a:pt x="43552" y="21873"/>
                  </a:lnTo>
                  <a:lnTo>
                    <a:pt x="42725" y="20880"/>
                  </a:lnTo>
                  <a:lnTo>
                    <a:pt x="41870" y="19915"/>
                  </a:lnTo>
                  <a:lnTo>
                    <a:pt x="41015" y="18977"/>
                  </a:lnTo>
                  <a:lnTo>
                    <a:pt x="40160" y="18039"/>
                  </a:lnTo>
                  <a:lnTo>
                    <a:pt x="39249" y="17156"/>
                  </a:lnTo>
                  <a:lnTo>
                    <a:pt x="38367" y="16329"/>
                  </a:lnTo>
                  <a:lnTo>
                    <a:pt x="37456" y="15501"/>
                  </a:lnTo>
                  <a:lnTo>
                    <a:pt x="36519" y="14701"/>
                  </a:lnTo>
                  <a:lnTo>
                    <a:pt x="35608" y="13929"/>
                  </a:lnTo>
                  <a:lnTo>
                    <a:pt x="34643" y="13184"/>
                  </a:lnTo>
                  <a:lnTo>
                    <a:pt x="33705" y="12467"/>
                  </a:lnTo>
                  <a:lnTo>
                    <a:pt x="32768" y="11778"/>
                  </a:lnTo>
                  <a:lnTo>
                    <a:pt x="31802" y="11116"/>
                  </a:lnTo>
                  <a:lnTo>
                    <a:pt x="30837" y="10481"/>
                  </a:lnTo>
                  <a:lnTo>
                    <a:pt x="29871" y="9875"/>
                  </a:lnTo>
                  <a:lnTo>
                    <a:pt x="28878" y="9268"/>
                  </a:lnTo>
                  <a:lnTo>
                    <a:pt x="27913" y="8716"/>
                  </a:lnTo>
                  <a:lnTo>
                    <a:pt x="26948" y="8165"/>
                  </a:lnTo>
                  <a:lnTo>
                    <a:pt x="25982" y="7640"/>
                  </a:lnTo>
                  <a:lnTo>
                    <a:pt x="25017" y="7144"/>
                  </a:lnTo>
                  <a:lnTo>
                    <a:pt x="24052" y="6675"/>
                  </a:lnTo>
                  <a:lnTo>
                    <a:pt x="23086" y="6206"/>
                  </a:lnTo>
                  <a:lnTo>
                    <a:pt x="21183" y="5379"/>
                  </a:lnTo>
                  <a:lnTo>
                    <a:pt x="19307" y="4606"/>
                  </a:lnTo>
                  <a:lnTo>
                    <a:pt x="17459" y="3917"/>
                  </a:lnTo>
                  <a:lnTo>
                    <a:pt x="15667" y="3283"/>
                  </a:lnTo>
                  <a:lnTo>
                    <a:pt x="13929" y="2758"/>
                  </a:lnTo>
                  <a:lnTo>
                    <a:pt x="12246" y="2262"/>
                  </a:lnTo>
                  <a:lnTo>
                    <a:pt x="10619" y="1821"/>
                  </a:lnTo>
                  <a:lnTo>
                    <a:pt x="9102" y="1462"/>
                  </a:lnTo>
                  <a:lnTo>
                    <a:pt x="7668" y="1131"/>
                  </a:lnTo>
                  <a:lnTo>
                    <a:pt x="6316" y="883"/>
                  </a:lnTo>
                  <a:lnTo>
                    <a:pt x="5075" y="662"/>
                  </a:lnTo>
                  <a:lnTo>
                    <a:pt x="3972" y="469"/>
                  </a:lnTo>
                  <a:lnTo>
                    <a:pt x="2951" y="331"/>
                  </a:lnTo>
                  <a:lnTo>
                    <a:pt x="1352" y="138"/>
                  </a:lnTo>
                  <a:lnTo>
                    <a:pt x="359" y="28"/>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0"/>
            <p:cNvSpPr/>
            <p:nvPr/>
          </p:nvSpPr>
          <p:spPr>
            <a:xfrm>
              <a:off x="1488950" y="1745575"/>
              <a:ext cx="382050" cy="383425"/>
            </a:xfrm>
            <a:custGeom>
              <a:avLst/>
              <a:gdLst/>
              <a:ahLst/>
              <a:cxnLst/>
              <a:rect l="l" t="t" r="r" b="b"/>
              <a:pathLst>
                <a:path w="15282" h="15337" extrusionOk="0">
                  <a:moveTo>
                    <a:pt x="7641" y="0"/>
                  </a:moveTo>
                  <a:lnTo>
                    <a:pt x="7255" y="28"/>
                  </a:lnTo>
                  <a:lnTo>
                    <a:pt x="6869" y="56"/>
                  </a:lnTo>
                  <a:lnTo>
                    <a:pt x="6483" y="111"/>
                  </a:lnTo>
                  <a:lnTo>
                    <a:pt x="6096" y="166"/>
                  </a:lnTo>
                  <a:lnTo>
                    <a:pt x="5738" y="249"/>
                  </a:lnTo>
                  <a:lnTo>
                    <a:pt x="5379" y="359"/>
                  </a:lnTo>
                  <a:lnTo>
                    <a:pt x="5021" y="469"/>
                  </a:lnTo>
                  <a:lnTo>
                    <a:pt x="4662" y="607"/>
                  </a:lnTo>
                  <a:lnTo>
                    <a:pt x="4331" y="773"/>
                  </a:lnTo>
                  <a:lnTo>
                    <a:pt x="4000" y="938"/>
                  </a:lnTo>
                  <a:lnTo>
                    <a:pt x="3669" y="1131"/>
                  </a:lnTo>
                  <a:lnTo>
                    <a:pt x="3366" y="1324"/>
                  </a:lnTo>
                  <a:lnTo>
                    <a:pt x="3062" y="1545"/>
                  </a:lnTo>
                  <a:lnTo>
                    <a:pt x="2787" y="1766"/>
                  </a:lnTo>
                  <a:lnTo>
                    <a:pt x="2511" y="2014"/>
                  </a:lnTo>
                  <a:lnTo>
                    <a:pt x="2235" y="2262"/>
                  </a:lnTo>
                  <a:lnTo>
                    <a:pt x="1987" y="2510"/>
                  </a:lnTo>
                  <a:lnTo>
                    <a:pt x="1739" y="2814"/>
                  </a:lnTo>
                  <a:lnTo>
                    <a:pt x="1518" y="3090"/>
                  </a:lnTo>
                  <a:lnTo>
                    <a:pt x="1297" y="3393"/>
                  </a:lnTo>
                  <a:lnTo>
                    <a:pt x="1104" y="3696"/>
                  </a:lnTo>
                  <a:lnTo>
                    <a:pt x="911" y="4027"/>
                  </a:lnTo>
                  <a:lnTo>
                    <a:pt x="746" y="4358"/>
                  </a:lnTo>
                  <a:lnTo>
                    <a:pt x="608" y="4689"/>
                  </a:lnTo>
                  <a:lnTo>
                    <a:pt x="470" y="5048"/>
                  </a:lnTo>
                  <a:lnTo>
                    <a:pt x="332" y="5407"/>
                  </a:lnTo>
                  <a:lnTo>
                    <a:pt x="249" y="5765"/>
                  </a:lnTo>
                  <a:lnTo>
                    <a:pt x="166" y="6124"/>
                  </a:lnTo>
                  <a:lnTo>
                    <a:pt x="84" y="6510"/>
                  </a:lnTo>
                  <a:lnTo>
                    <a:pt x="28" y="6896"/>
                  </a:lnTo>
                  <a:lnTo>
                    <a:pt x="1" y="7282"/>
                  </a:lnTo>
                  <a:lnTo>
                    <a:pt x="1" y="7668"/>
                  </a:lnTo>
                  <a:lnTo>
                    <a:pt x="1" y="8054"/>
                  </a:lnTo>
                  <a:lnTo>
                    <a:pt x="28" y="8468"/>
                  </a:lnTo>
                  <a:lnTo>
                    <a:pt x="84" y="8827"/>
                  </a:lnTo>
                  <a:lnTo>
                    <a:pt x="166" y="9213"/>
                  </a:lnTo>
                  <a:lnTo>
                    <a:pt x="249" y="9599"/>
                  </a:lnTo>
                  <a:lnTo>
                    <a:pt x="332" y="9958"/>
                  </a:lnTo>
                  <a:lnTo>
                    <a:pt x="470" y="10316"/>
                  </a:lnTo>
                  <a:lnTo>
                    <a:pt x="608" y="10647"/>
                  </a:lnTo>
                  <a:lnTo>
                    <a:pt x="746" y="11006"/>
                  </a:lnTo>
                  <a:lnTo>
                    <a:pt x="911" y="11309"/>
                  </a:lnTo>
                  <a:lnTo>
                    <a:pt x="1104" y="11640"/>
                  </a:lnTo>
                  <a:lnTo>
                    <a:pt x="1297" y="11943"/>
                  </a:lnTo>
                  <a:lnTo>
                    <a:pt x="1518" y="12247"/>
                  </a:lnTo>
                  <a:lnTo>
                    <a:pt x="1739" y="12550"/>
                  </a:lnTo>
                  <a:lnTo>
                    <a:pt x="1987" y="12826"/>
                  </a:lnTo>
                  <a:lnTo>
                    <a:pt x="2235" y="13074"/>
                  </a:lnTo>
                  <a:lnTo>
                    <a:pt x="2511" y="13350"/>
                  </a:lnTo>
                  <a:lnTo>
                    <a:pt x="2787" y="13571"/>
                  </a:lnTo>
                  <a:lnTo>
                    <a:pt x="3062" y="13819"/>
                  </a:lnTo>
                  <a:lnTo>
                    <a:pt x="3366" y="14012"/>
                  </a:lnTo>
                  <a:lnTo>
                    <a:pt x="3669" y="14233"/>
                  </a:lnTo>
                  <a:lnTo>
                    <a:pt x="4000" y="14398"/>
                  </a:lnTo>
                  <a:lnTo>
                    <a:pt x="4331" y="14564"/>
                  </a:lnTo>
                  <a:lnTo>
                    <a:pt x="4662" y="14729"/>
                  </a:lnTo>
                  <a:lnTo>
                    <a:pt x="5021" y="14867"/>
                  </a:lnTo>
                  <a:lnTo>
                    <a:pt x="5379" y="14978"/>
                  </a:lnTo>
                  <a:lnTo>
                    <a:pt x="5738" y="15088"/>
                  </a:lnTo>
                  <a:lnTo>
                    <a:pt x="6096" y="15171"/>
                  </a:lnTo>
                  <a:lnTo>
                    <a:pt x="6483" y="15253"/>
                  </a:lnTo>
                  <a:lnTo>
                    <a:pt x="6869" y="15281"/>
                  </a:lnTo>
                  <a:lnTo>
                    <a:pt x="7255" y="15308"/>
                  </a:lnTo>
                  <a:lnTo>
                    <a:pt x="7641" y="15336"/>
                  </a:lnTo>
                  <a:lnTo>
                    <a:pt x="8027" y="15308"/>
                  </a:lnTo>
                  <a:lnTo>
                    <a:pt x="8413" y="15281"/>
                  </a:lnTo>
                  <a:lnTo>
                    <a:pt x="8800" y="15253"/>
                  </a:lnTo>
                  <a:lnTo>
                    <a:pt x="9186" y="15171"/>
                  </a:lnTo>
                  <a:lnTo>
                    <a:pt x="9544" y="15088"/>
                  </a:lnTo>
                  <a:lnTo>
                    <a:pt x="9903" y="14978"/>
                  </a:lnTo>
                  <a:lnTo>
                    <a:pt x="10261" y="14867"/>
                  </a:lnTo>
                  <a:lnTo>
                    <a:pt x="10620" y="14729"/>
                  </a:lnTo>
                  <a:lnTo>
                    <a:pt x="10951" y="14564"/>
                  </a:lnTo>
                  <a:lnTo>
                    <a:pt x="11282" y="14398"/>
                  </a:lnTo>
                  <a:lnTo>
                    <a:pt x="11613" y="14233"/>
                  </a:lnTo>
                  <a:lnTo>
                    <a:pt x="11916" y="14012"/>
                  </a:lnTo>
                  <a:lnTo>
                    <a:pt x="12220" y="13819"/>
                  </a:lnTo>
                  <a:lnTo>
                    <a:pt x="12496" y="13571"/>
                  </a:lnTo>
                  <a:lnTo>
                    <a:pt x="12771" y="13350"/>
                  </a:lnTo>
                  <a:lnTo>
                    <a:pt x="13047" y="13074"/>
                  </a:lnTo>
                  <a:lnTo>
                    <a:pt x="13295" y="12826"/>
                  </a:lnTo>
                  <a:lnTo>
                    <a:pt x="13544" y="12550"/>
                  </a:lnTo>
                  <a:lnTo>
                    <a:pt x="13764" y="12247"/>
                  </a:lnTo>
                  <a:lnTo>
                    <a:pt x="13985" y="11943"/>
                  </a:lnTo>
                  <a:lnTo>
                    <a:pt x="14178" y="11640"/>
                  </a:lnTo>
                  <a:lnTo>
                    <a:pt x="14344" y="11309"/>
                  </a:lnTo>
                  <a:lnTo>
                    <a:pt x="14537" y="11006"/>
                  </a:lnTo>
                  <a:lnTo>
                    <a:pt x="14674" y="10647"/>
                  </a:lnTo>
                  <a:lnTo>
                    <a:pt x="14812" y="10316"/>
                  </a:lnTo>
                  <a:lnTo>
                    <a:pt x="14923" y="9958"/>
                  </a:lnTo>
                  <a:lnTo>
                    <a:pt x="15033" y="9599"/>
                  </a:lnTo>
                  <a:lnTo>
                    <a:pt x="15116" y="9213"/>
                  </a:lnTo>
                  <a:lnTo>
                    <a:pt x="15199" y="8827"/>
                  </a:lnTo>
                  <a:lnTo>
                    <a:pt x="15226" y="8468"/>
                  </a:lnTo>
                  <a:lnTo>
                    <a:pt x="15281" y="8054"/>
                  </a:lnTo>
                  <a:lnTo>
                    <a:pt x="15281" y="7668"/>
                  </a:lnTo>
                  <a:lnTo>
                    <a:pt x="15281" y="7282"/>
                  </a:lnTo>
                  <a:lnTo>
                    <a:pt x="15226" y="6896"/>
                  </a:lnTo>
                  <a:lnTo>
                    <a:pt x="15199" y="6510"/>
                  </a:lnTo>
                  <a:lnTo>
                    <a:pt x="15116" y="6124"/>
                  </a:lnTo>
                  <a:lnTo>
                    <a:pt x="15033" y="5765"/>
                  </a:lnTo>
                  <a:lnTo>
                    <a:pt x="14923" y="5407"/>
                  </a:lnTo>
                  <a:lnTo>
                    <a:pt x="14812" y="5048"/>
                  </a:lnTo>
                  <a:lnTo>
                    <a:pt x="14674" y="4689"/>
                  </a:lnTo>
                  <a:lnTo>
                    <a:pt x="14537" y="4358"/>
                  </a:lnTo>
                  <a:lnTo>
                    <a:pt x="14344" y="4027"/>
                  </a:lnTo>
                  <a:lnTo>
                    <a:pt x="14178" y="3696"/>
                  </a:lnTo>
                  <a:lnTo>
                    <a:pt x="13985" y="3393"/>
                  </a:lnTo>
                  <a:lnTo>
                    <a:pt x="13764" y="3090"/>
                  </a:lnTo>
                  <a:lnTo>
                    <a:pt x="13544" y="2814"/>
                  </a:lnTo>
                  <a:lnTo>
                    <a:pt x="13295" y="2510"/>
                  </a:lnTo>
                  <a:lnTo>
                    <a:pt x="13047" y="2262"/>
                  </a:lnTo>
                  <a:lnTo>
                    <a:pt x="12771" y="2014"/>
                  </a:lnTo>
                  <a:lnTo>
                    <a:pt x="12496" y="1766"/>
                  </a:lnTo>
                  <a:lnTo>
                    <a:pt x="12220" y="1545"/>
                  </a:lnTo>
                  <a:lnTo>
                    <a:pt x="11916" y="1324"/>
                  </a:lnTo>
                  <a:lnTo>
                    <a:pt x="11613" y="1131"/>
                  </a:lnTo>
                  <a:lnTo>
                    <a:pt x="11282" y="938"/>
                  </a:lnTo>
                  <a:lnTo>
                    <a:pt x="10951" y="773"/>
                  </a:lnTo>
                  <a:lnTo>
                    <a:pt x="10620" y="607"/>
                  </a:lnTo>
                  <a:lnTo>
                    <a:pt x="10261" y="469"/>
                  </a:lnTo>
                  <a:lnTo>
                    <a:pt x="9903" y="359"/>
                  </a:lnTo>
                  <a:lnTo>
                    <a:pt x="9544" y="249"/>
                  </a:lnTo>
                  <a:lnTo>
                    <a:pt x="9186" y="166"/>
                  </a:lnTo>
                  <a:lnTo>
                    <a:pt x="8800" y="111"/>
                  </a:lnTo>
                  <a:lnTo>
                    <a:pt x="8413" y="56"/>
                  </a:lnTo>
                  <a:lnTo>
                    <a:pt x="8027" y="28"/>
                  </a:lnTo>
                  <a:lnTo>
                    <a:pt x="76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0"/>
            <p:cNvSpPr/>
            <p:nvPr/>
          </p:nvSpPr>
          <p:spPr>
            <a:xfrm>
              <a:off x="1572400" y="1829700"/>
              <a:ext cx="215150" cy="215850"/>
            </a:xfrm>
            <a:custGeom>
              <a:avLst/>
              <a:gdLst/>
              <a:ahLst/>
              <a:cxnLst/>
              <a:rect l="l" t="t" r="r" b="b"/>
              <a:pathLst>
                <a:path w="8606" h="8634" extrusionOk="0">
                  <a:moveTo>
                    <a:pt x="3862" y="0"/>
                  </a:moveTo>
                  <a:lnTo>
                    <a:pt x="3420" y="83"/>
                  </a:lnTo>
                  <a:lnTo>
                    <a:pt x="3007" y="194"/>
                  </a:lnTo>
                  <a:lnTo>
                    <a:pt x="2621" y="331"/>
                  </a:lnTo>
                  <a:lnTo>
                    <a:pt x="2234" y="525"/>
                  </a:lnTo>
                  <a:lnTo>
                    <a:pt x="1903" y="718"/>
                  </a:lnTo>
                  <a:lnTo>
                    <a:pt x="1572" y="966"/>
                  </a:lnTo>
                  <a:lnTo>
                    <a:pt x="1269" y="1242"/>
                  </a:lnTo>
                  <a:lnTo>
                    <a:pt x="966" y="1573"/>
                  </a:lnTo>
                  <a:lnTo>
                    <a:pt x="717" y="1904"/>
                  </a:lnTo>
                  <a:lnTo>
                    <a:pt x="524" y="2262"/>
                  </a:lnTo>
                  <a:lnTo>
                    <a:pt x="331" y="2621"/>
                  </a:lnTo>
                  <a:lnTo>
                    <a:pt x="193" y="3034"/>
                  </a:lnTo>
                  <a:lnTo>
                    <a:pt x="83" y="3448"/>
                  </a:lnTo>
                  <a:lnTo>
                    <a:pt x="28" y="3862"/>
                  </a:lnTo>
                  <a:lnTo>
                    <a:pt x="0" y="4303"/>
                  </a:lnTo>
                  <a:lnTo>
                    <a:pt x="28" y="4745"/>
                  </a:lnTo>
                  <a:lnTo>
                    <a:pt x="83" y="5186"/>
                  </a:lnTo>
                  <a:lnTo>
                    <a:pt x="193" y="5600"/>
                  </a:lnTo>
                  <a:lnTo>
                    <a:pt x="331" y="5986"/>
                  </a:lnTo>
                  <a:lnTo>
                    <a:pt x="524" y="6372"/>
                  </a:lnTo>
                  <a:lnTo>
                    <a:pt x="717" y="6730"/>
                  </a:lnTo>
                  <a:lnTo>
                    <a:pt x="966" y="7061"/>
                  </a:lnTo>
                  <a:lnTo>
                    <a:pt x="1269" y="7365"/>
                  </a:lnTo>
                  <a:lnTo>
                    <a:pt x="1572" y="7641"/>
                  </a:lnTo>
                  <a:lnTo>
                    <a:pt x="1903" y="7889"/>
                  </a:lnTo>
                  <a:lnTo>
                    <a:pt x="2234" y="8110"/>
                  </a:lnTo>
                  <a:lnTo>
                    <a:pt x="2621" y="8275"/>
                  </a:lnTo>
                  <a:lnTo>
                    <a:pt x="3007" y="8441"/>
                  </a:lnTo>
                  <a:lnTo>
                    <a:pt x="3420" y="8523"/>
                  </a:lnTo>
                  <a:lnTo>
                    <a:pt x="3862" y="8606"/>
                  </a:lnTo>
                  <a:lnTo>
                    <a:pt x="4303" y="8634"/>
                  </a:lnTo>
                  <a:lnTo>
                    <a:pt x="4744" y="8606"/>
                  </a:lnTo>
                  <a:lnTo>
                    <a:pt x="5158" y="8523"/>
                  </a:lnTo>
                  <a:lnTo>
                    <a:pt x="5572" y="8441"/>
                  </a:lnTo>
                  <a:lnTo>
                    <a:pt x="5986" y="8275"/>
                  </a:lnTo>
                  <a:lnTo>
                    <a:pt x="6344" y="8110"/>
                  </a:lnTo>
                  <a:lnTo>
                    <a:pt x="6703" y="7889"/>
                  </a:lnTo>
                  <a:lnTo>
                    <a:pt x="7034" y="7641"/>
                  </a:lnTo>
                  <a:lnTo>
                    <a:pt x="7337" y="7365"/>
                  </a:lnTo>
                  <a:lnTo>
                    <a:pt x="7613" y="7061"/>
                  </a:lnTo>
                  <a:lnTo>
                    <a:pt x="7861" y="6730"/>
                  </a:lnTo>
                  <a:lnTo>
                    <a:pt x="8082" y="6372"/>
                  </a:lnTo>
                  <a:lnTo>
                    <a:pt x="8275" y="5986"/>
                  </a:lnTo>
                  <a:lnTo>
                    <a:pt x="8413" y="5600"/>
                  </a:lnTo>
                  <a:lnTo>
                    <a:pt x="8523" y="5186"/>
                  </a:lnTo>
                  <a:lnTo>
                    <a:pt x="8578" y="4745"/>
                  </a:lnTo>
                  <a:lnTo>
                    <a:pt x="8606" y="4303"/>
                  </a:lnTo>
                  <a:lnTo>
                    <a:pt x="8578" y="3862"/>
                  </a:lnTo>
                  <a:lnTo>
                    <a:pt x="8523" y="3448"/>
                  </a:lnTo>
                  <a:lnTo>
                    <a:pt x="8413" y="3034"/>
                  </a:lnTo>
                  <a:lnTo>
                    <a:pt x="8275" y="2621"/>
                  </a:lnTo>
                  <a:lnTo>
                    <a:pt x="8082" y="2262"/>
                  </a:lnTo>
                  <a:lnTo>
                    <a:pt x="7861" y="1904"/>
                  </a:lnTo>
                  <a:lnTo>
                    <a:pt x="7613" y="1573"/>
                  </a:lnTo>
                  <a:lnTo>
                    <a:pt x="7337" y="1242"/>
                  </a:lnTo>
                  <a:lnTo>
                    <a:pt x="7034" y="966"/>
                  </a:lnTo>
                  <a:lnTo>
                    <a:pt x="6703" y="718"/>
                  </a:lnTo>
                  <a:lnTo>
                    <a:pt x="6344" y="525"/>
                  </a:lnTo>
                  <a:lnTo>
                    <a:pt x="5986" y="331"/>
                  </a:lnTo>
                  <a:lnTo>
                    <a:pt x="5572" y="194"/>
                  </a:lnTo>
                  <a:lnTo>
                    <a:pt x="5158" y="83"/>
                  </a:lnTo>
                  <a:lnTo>
                    <a:pt x="47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0"/>
            <p:cNvSpPr/>
            <p:nvPr/>
          </p:nvSpPr>
          <p:spPr>
            <a:xfrm>
              <a:off x="1666175" y="760900"/>
              <a:ext cx="26925" cy="915750"/>
            </a:xfrm>
            <a:custGeom>
              <a:avLst/>
              <a:gdLst/>
              <a:ahLst/>
              <a:cxnLst/>
              <a:rect l="l" t="t" r="r" b="b"/>
              <a:pathLst>
                <a:path w="1077" h="36630" extrusionOk="0">
                  <a:moveTo>
                    <a:pt x="442" y="0"/>
                  </a:moveTo>
                  <a:lnTo>
                    <a:pt x="359" y="28"/>
                  </a:lnTo>
                  <a:lnTo>
                    <a:pt x="249" y="55"/>
                  </a:lnTo>
                  <a:lnTo>
                    <a:pt x="193" y="138"/>
                  </a:lnTo>
                  <a:lnTo>
                    <a:pt x="111" y="193"/>
                  </a:lnTo>
                  <a:lnTo>
                    <a:pt x="56" y="276"/>
                  </a:lnTo>
                  <a:lnTo>
                    <a:pt x="28" y="386"/>
                  </a:lnTo>
                  <a:lnTo>
                    <a:pt x="0" y="524"/>
                  </a:lnTo>
                  <a:lnTo>
                    <a:pt x="0" y="36105"/>
                  </a:lnTo>
                  <a:lnTo>
                    <a:pt x="28" y="36243"/>
                  </a:lnTo>
                  <a:lnTo>
                    <a:pt x="56" y="36353"/>
                  </a:lnTo>
                  <a:lnTo>
                    <a:pt x="111" y="36436"/>
                  </a:lnTo>
                  <a:lnTo>
                    <a:pt x="193" y="36519"/>
                  </a:lnTo>
                  <a:lnTo>
                    <a:pt x="249" y="36574"/>
                  </a:lnTo>
                  <a:lnTo>
                    <a:pt x="359" y="36602"/>
                  </a:lnTo>
                  <a:lnTo>
                    <a:pt x="442" y="36629"/>
                  </a:lnTo>
                  <a:lnTo>
                    <a:pt x="662" y="36629"/>
                  </a:lnTo>
                  <a:lnTo>
                    <a:pt x="745" y="36602"/>
                  </a:lnTo>
                  <a:lnTo>
                    <a:pt x="828" y="36574"/>
                  </a:lnTo>
                  <a:lnTo>
                    <a:pt x="911" y="36519"/>
                  </a:lnTo>
                  <a:lnTo>
                    <a:pt x="993" y="36436"/>
                  </a:lnTo>
                  <a:lnTo>
                    <a:pt x="1049" y="36353"/>
                  </a:lnTo>
                  <a:lnTo>
                    <a:pt x="1076" y="36243"/>
                  </a:lnTo>
                  <a:lnTo>
                    <a:pt x="1076" y="36105"/>
                  </a:lnTo>
                  <a:lnTo>
                    <a:pt x="1076" y="524"/>
                  </a:lnTo>
                  <a:lnTo>
                    <a:pt x="1076" y="386"/>
                  </a:lnTo>
                  <a:lnTo>
                    <a:pt x="1049" y="276"/>
                  </a:lnTo>
                  <a:lnTo>
                    <a:pt x="993" y="193"/>
                  </a:lnTo>
                  <a:lnTo>
                    <a:pt x="911" y="138"/>
                  </a:lnTo>
                  <a:lnTo>
                    <a:pt x="828" y="55"/>
                  </a:lnTo>
                  <a:lnTo>
                    <a:pt x="745" y="28"/>
                  </a:lnTo>
                  <a:lnTo>
                    <a:pt x="6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0"/>
            <p:cNvSpPr/>
            <p:nvPr/>
          </p:nvSpPr>
          <p:spPr>
            <a:xfrm>
              <a:off x="1880625" y="2059325"/>
              <a:ext cx="807500" cy="454425"/>
            </a:xfrm>
            <a:custGeom>
              <a:avLst/>
              <a:gdLst/>
              <a:ahLst/>
              <a:cxnLst/>
              <a:rect l="l" t="t" r="r" b="b"/>
              <a:pathLst>
                <a:path w="32300" h="18177" extrusionOk="0">
                  <a:moveTo>
                    <a:pt x="469" y="0"/>
                  </a:moveTo>
                  <a:lnTo>
                    <a:pt x="387" y="28"/>
                  </a:lnTo>
                  <a:lnTo>
                    <a:pt x="276" y="83"/>
                  </a:lnTo>
                  <a:lnTo>
                    <a:pt x="221" y="138"/>
                  </a:lnTo>
                  <a:lnTo>
                    <a:pt x="138" y="221"/>
                  </a:lnTo>
                  <a:lnTo>
                    <a:pt x="83" y="304"/>
                  </a:lnTo>
                  <a:lnTo>
                    <a:pt x="56" y="386"/>
                  </a:lnTo>
                  <a:lnTo>
                    <a:pt x="28" y="497"/>
                  </a:lnTo>
                  <a:lnTo>
                    <a:pt x="0" y="580"/>
                  </a:lnTo>
                  <a:lnTo>
                    <a:pt x="28" y="690"/>
                  </a:lnTo>
                  <a:lnTo>
                    <a:pt x="56" y="773"/>
                  </a:lnTo>
                  <a:lnTo>
                    <a:pt x="111" y="855"/>
                  </a:lnTo>
                  <a:lnTo>
                    <a:pt x="194" y="938"/>
                  </a:lnTo>
                  <a:lnTo>
                    <a:pt x="276" y="1021"/>
                  </a:lnTo>
                  <a:lnTo>
                    <a:pt x="31527" y="18122"/>
                  </a:lnTo>
                  <a:lnTo>
                    <a:pt x="31637" y="18149"/>
                  </a:lnTo>
                  <a:lnTo>
                    <a:pt x="31747" y="18177"/>
                  </a:lnTo>
                  <a:lnTo>
                    <a:pt x="31830" y="18177"/>
                  </a:lnTo>
                  <a:lnTo>
                    <a:pt x="31940" y="18149"/>
                  </a:lnTo>
                  <a:lnTo>
                    <a:pt x="32023" y="18122"/>
                  </a:lnTo>
                  <a:lnTo>
                    <a:pt x="32106" y="18039"/>
                  </a:lnTo>
                  <a:lnTo>
                    <a:pt x="32161" y="17984"/>
                  </a:lnTo>
                  <a:lnTo>
                    <a:pt x="32216" y="17901"/>
                  </a:lnTo>
                  <a:lnTo>
                    <a:pt x="32271" y="17791"/>
                  </a:lnTo>
                  <a:lnTo>
                    <a:pt x="32299" y="17708"/>
                  </a:lnTo>
                  <a:lnTo>
                    <a:pt x="32299" y="17598"/>
                  </a:lnTo>
                  <a:lnTo>
                    <a:pt x="32299" y="17515"/>
                  </a:lnTo>
                  <a:lnTo>
                    <a:pt x="32271" y="17405"/>
                  </a:lnTo>
                  <a:lnTo>
                    <a:pt x="32216" y="17322"/>
                  </a:lnTo>
                  <a:lnTo>
                    <a:pt x="32134" y="17239"/>
                  </a:lnTo>
                  <a:lnTo>
                    <a:pt x="32023" y="17156"/>
                  </a:lnTo>
                  <a:lnTo>
                    <a:pt x="800" y="83"/>
                  </a:lnTo>
                  <a:lnTo>
                    <a:pt x="690" y="28"/>
                  </a:lnTo>
                  <a:lnTo>
                    <a:pt x="5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0"/>
            <p:cNvSpPr/>
            <p:nvPr/>
          </p:nvSpPr>
          <p:spPr>
            <a:xfrm>
              <a:off x="647700" y="2059325"/>
              <a:ext cx="807500" cy="454425"/>
            </a:xfrm>
            <a:custGeom>
              <a:avLst/>
              <a:gdLst/>
              <a:ahLst/>
              <a:cxnLst/>
              <a:rect l="l" t="t" r="r" b="b"/>
              <a:pathLst>
                <a:path w="32300" h="18177" extrusionOk="0">
                  <a:moveTo>
                    <a:pt x="31748" y="0"/>
                  </a:moveTo>
                  <a:lnTo>
                    <a:pt x="31637" y="28"/>
                  </a:lnTo>
                  <a:lnTo>
                    <a:pt x="31527" y="83"/>
                  </a:lnTo>
                  <a:lnTo>
                    <a:pt x="277" y="17156"/>
                  </a:lnTo>
                  <a:lnTo>
                    <a:pt x="194" y="17239"/>
                  </a:lnTo>
                  <a:lnTo>
                    <a:pt x="111" y="17322"/>
                  </a:lnTo>
                  <a:lnTo>
                    <a:pt x="56" y="17405"/>
                  </a:lnTo>
                  <a:lnTo>
                    <a:pt x="28" y="17515"/>
                  </a:lnTo>
                  <a:lnTo>
                    <a:pt x="1" y="17598"/>
                  </a:lnTo>
                  <a:lnTo>
                    <a:pt x="28" y="17708"/>
                  </a:lnTo>
                  <a:lnTo>
                    <a:pt x="56" y="17791"/>
                  </a:lnTo>
                  <a:lnTo>
                    <a:pt x="83" y="17901"/>
                  </a:lnTo>
                  <a:lnTo>
                    <a:pt x="139" y="17984"/>
                  </a:lnTo>
                  <a:lnTo>
                    <a:pt x="221" y="18039"/>
                  </a:lnTo>
                  <a:lnTo>
                    <a:pt x="277" y="18122"/>
                  </a:lnTo>
                  <a:lnTo>
                    <a:pt x="387" y="18149"/>
                  </a:lnTo>
                  <a:lnTo>
                    <a:pt x="470" y="18177"/>
                  </a:lnTo>
                  <a:lnTo>
                    <a:pt x="580" y="18177"/>
                  </a:lnTo>
                  <a:lnTo>
                    <a:pt x="690" y="18149"/>
                  </a:lnTo>
                  <a:lnTo>
                    <a:pt x="801" y="18122"/>
                  </a:lnTo>
                  <a:lnTo>
                    <a:pt x="32023" y="1021"/>
                  </a:lnTo>
                  <a:lnTo>
                    <a:pt x="32134" y="938"/>
                  </a:lnTo>
                  <a:lnTo>
                    <a:pt x="32217" y="855"/>
                  </a:lnTo>
                  <a:lnTo>
                    <a:pt x="32272" y="773"/>
                  </a:lnTo>
                  <a:lnTo>
                    <a:pt x="32299" y="690"/>
                  </a:lnTo>
                  <a:lnTo>
                    <a:pt x="32299" y="580"/>
                  </a:lnTo>
                  <a:lnTo>
                    <a:pt x="32299" y="497"/>
                  </a:lnTo>
                  <a:lnTo>
                    <a:pt x="32272" y="386"/>
                  </a:lnTo>
                  <a:lnTo>
                    <a:pt x="32217" y="304"/>
                  </a:lnTo>
                  <a:lnTo>
                    <a:pt x="32161" y="221"/>
                  </a:lnTo>
                  <a:lnTo>
                    <a:pt x="32106" y="138"/>
                  </a:lnTo>
                  <a:lnTo>
                    <a:pt x="32023" y="83"/>
                  </a:lnTo>
                  <a:lnTo>
                    <a:pt x="31941" y="28"/>
                  </a:lnTo>
                  <a:lnTo>
                    <a:pt x="3183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0"/>
            <p:cNvSpPr/>
            <p:nvPr/>
          </p:nvSpPr>
          <p:spPr>
            <a:xfrm>
              <a:off x="2592925" y="2837125"/>
              <a:ext cx="169650" cy="402050"/>
            </a:xfrm>
            <a:custGeom>
              <a:avLst/>
              <a:gdLst/>
              <a:ahLst/>
              <a:cxnLst/>
              <a:rect l="l" t="t" r="r" b="b"/>
              <a:pathLst>
                <a:path w="6786" h="16082" extrusionOk="0">
                  <a:moveTo>
                    <a:pt x="2676" y="1"/>
                  </a:moveTo>
                  <a:lnTo>
                    <a:pt x="2373" y="56"/>
                  </a:lnTo>
                  <a:lnTo>
                    <a:pt x="2097" y="139"/>
                  </a:lnTo>
                  <a:lnTo>
                    <a:pt x="1821" y="221"/>
                  </a:lnTo>
                  <a:lnTo>
                    <a:pt x="1573" y="359"/>
                  </a:lnTo>
                  <a:lnTo>
                    <a:pt x="1325" y="497"/>
                  </a:lnTo>
                  <a:lnTo>
                    <a:pt x="1076" y="663"/>
                  </a:lnTo>
                  <a:lnTo>
                    <a:pt x="883" y="856"/>
                  </a:lnTo>
                  <a:lnTo>
                    <a:pt x="690" y="1077"/>
                  </a:lnTo>
                  <a:lnTo>
                    <a:pt x="525" y="1297"/>
                  </a:lnTo>
                  <a:lnTo>
                    <a:pt x="359" y="1545"/>
                  </a:lnTo>
                  <a:lnTo>
                    <a:pt x="249" y="1821"/>
                  </a:lnTo>
                  <a:lnTo>
                    <a:pt x="139" y="2069"/>
                  </a:lnTo>
                  <a:lnTo>
                    <a:pt x="56" y="2373"/>
                  </a:lnTo>
                  <a:lnTo>
                    <a:pt x="28" y="2649"/>
                  </a:lnTo>
                  <a:lnTo>
                    <a:pt x="1" y="2952"/>
                  </a:lnTo>
                  <a:lnTo>
                    <a:pt x="1" y="16081"/>
                  </a:lnTo>
                  <a:lnTo>
                    <a:pt x="6786" y="16081"/>
                  </a:lnTo>
                  <a:lnTo>
                    <a:pt x="6786" y="2952"/>
                  </a:lnTo>
                  <a:lnTo>
                    <a:pt x="6758" y="2649"/>
                  </a:lnTo>
                  <a:lnTo>
                    <a:pt x="6731" y="2373"/>
                  </a:lnTo>
                  <a:lnTo>
                    <a:pt x="6648" y="2069"/>
                  </a:lnTo>
                  <a:lnTo>
                    <a:pt x="6538" y="1821"/>
                  </a:lnTo>
                  <a:lnTo>
                    <a:pt x="6427" y="1545"/>
                  </a:lnTo>
                  <a:lnTo>
                    <a:pt x="6262" y="1297"/>
                  </a:lnTo>
                  <a:lnTo>
                    <a:pt x="6096" y="1077"/>
                  </a:lnTo>
                  <a:lnTo>
                    <a:pt x="5903" y="856"/>
                  </a:lnTo>
                  <a:lnTo>
                    <a:pt x="5710" y="663"/>
                  </a:lnTo>
                  <a:lnTo>
                    <a:pt x="5462" y="497"/>
                  </a:lnTo>
                  <a:lnTo>
                    <a:pt x="5214" y="359"/>
                  </a:lnTo>
                  <a:lnTo>
                    <a:pt x="4965" y="221"/>
                  </a:lnTo>
                  <a:lnTo>
                    <a:pt x="4690" y="139"/>
                  </a:lnTo>
                  <a:lnTo>
                    <a:pt x="4414" y="56"/>
                  </a:lnTo>
                  <a:lnTo>
                    <a:pt x="41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0"/>
            <p:cNvSpPr/>
            <p:nvPr/>
          </p:nvSpPr>
          <p:spPr>
            <a:xfrm>
              <a:off x="3126650" y="2837125"/>
              <a:ext cx="169650" cy="402050"/>
            </a:xfrm>
            <a:custGeom>
              <a:avLst/>
              <a:gdLst/>
              <a:ahLst/>
              <a:cxnLst/>
              <a:rect l="l" t="t" r="r" b="b"/>
              <a:pathLst>
                <a:path w="6786" h="16082" extrusionOk="0">
                  <a:moveTo>
                    <a:pt x="2676" y="1"/>
                  </a:moveTo>
                  <a:lnTo>
                    <a:pt x="2372" y="56"/>
                  </a:lnTo>
                  <a:lnTo>
                    <a:pt x="2096" y="139"/>
                  </a:lnTo>
                  <a:lnTo>
                    <a:pt x="1821" y="221"/>
                  </a:lnTo>
                  <a:lnTo>
                    <a:pt x="1572" y="359"/>
                  </a:lnTo>
                  <a:lnTo>
                    <a:pt x="1324" y="497"/>
                  </a:lnTo>
                  <a:lnTo>
                    <a:pt x="1076" y="663"/>
                  </a:lnTo>
                  <a:lnTo>
                    <a:pt x="883" y="856"/>
                  </a:lnTo>
                  <a:lnTo>
                    <a:pt x="690" y="1077"/>
                  </a:lnTo>
                  <a:lnTo>
                    <a:pt x="524" y="1297"/>
                  </a:lnTo>
                  <a:lnTo>
                    <a:pt x="359" y="1545"/>
                  </a:lnTo>
                  <a:lnTo>
                    <a:pt x="248" y="1821"/>
                  </a:lnTo>
                  <a:lnTo>
                    <a:pt x="138" y="2069"/>
                  </a:lnTo>
                  <a:lnTo>
                    <a:pt x="55" y="2373"/>
                  </a:lnTo>
                  <a:lnTo>
                    <a:pt x="28" y="2649"/>
                  </a:lnTo>
                  <a:lnTo>
                    <a:pt x="0" y="2952"/>
                  </a:lnTo>
                  <a:lnTo>
                    <a:pt x="0" y="16081"/>
                  </a:lnTo>
                  <a:lnTo>
                    <a:pt x="6785" y="16081"/>
                  </a:lnTo>
                  <a:lnTo>
                    <a:pt x="6785" y="2952"/>
                  </a:lnTo>
                  <a:lnTo>
                    <a:pt x="6758" y="2649"/>
                  </a:lnTo>
                  <a:lnTo>
                    <a:pt x="6730" y="2373"/>
                  </a:lnTo>
                  <a:lnTo>
                    <a:pt x="6647" y="2069"/>
                  </a:lnTo>
                  <a:lnTo>
                    <a:pt x="6537" y="1821"/>
                  </a:lnTo>
                  <a:lnTo>
                    <a:pt x="6427" y="1545"/>
                  </a:lnTo>
                  <a:lnTo>
                    <a:pt x="6261" y="1297"/>
                  </a:lnTo>
                  <a:lnTo>
                    <a:pt x="6096" y="1077"/>
                  </a:lnTo>
                  <a:lnTo>
                    <a:pt x="5903" y="856"/>
                  </a:lnTo>
                  <a:lnTo>
                    <a:pt x="5710" y="663"/>
                  </a:lnTo>
                  <a:lnTo>
                    <a:pt x="5461" y="497"/>
                  </a:lnTo>
                  <a:lnTo>
                    <a:pt x="5213" y="359"/>
                  </a:lnTo>
                  <a:lnTo>
                    <a:pt x="4965" y="221"/>
                  </a:lnTo>
                  <a:lnTo>
                    <a:pt x="4689" y="139"/>
                  </a:lnTo>
                  <a:lnTo>
                    <a:pt x="4413" y="56"/>
                  </a:lnTo>
                  <a:lnTo>
                    <a:pt x="41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0"/>
            <p:cNvSpPr/>
            <p:nvPr/>
          </p:nvSpPr>
          <p:spPr>
            <a:xfrm>
              <a:off x="2432950" y="3239150"/>
              <a:ext cx="1023325" cy="917125"/>
            </a:xfrm>
            <a:custGeom>
              <a:avLst/>
              <a:gdLst/>
              <a:ahLst/>
              <a:cxnLst/>
              <a:rect l="l" t="t" r="r" b="b"/>
              <a:pathLst>
                <a:path w="40933" h="36685" extrusionOk="0">
                  <a:moveTo>
                    <a:pt x="1" y="0"/>
                  </a:moveTo>
                  <a:lnTo>
                    <a:pt x="1" y="16218"/>
                  </a:lnTo>
                  <a:lnTo>
                    <a:pt x="28" y="17267"/>
                  </a:lnTo>
                  <a:lnTo>
                    <a:pt x="111" y="18315"/>
                  </a:lnTo>
                  <a:lnTo>
                    <a:pt x="249" y="19335"/>
                  </a:lnTo>
                  <a:lnTo>
                    <a:pt x="414" y="20356"/>
                  </a:lnTo>
                  <a:lnTo>
                    <a:pt x="663" y="21321"/>
                  </a:lnTo>
                  <a:lnTo>
                    <a:pt x="938" y="22314"/>
                  </a:lnTo>
                  <a:lnTo>
                    <a:pt x="1242" y="23252"/>
                  </a:lnTo>
                  <a:lnTo>
                    <a:pt x="1628" y="24190"/>
                  </a:lnTo>
                  <a:lnTo>
                    <a:pt x="2014" y="25100"/>
                  </a:lnTo>
                  <a:lnTo>
                    <a:pt x="2483" y="25982"/>
                  </a:lnTo>
                  <a:lnTo>
                    <a:pt x="2980" y="26837"/>
                  </a:lnTo>
                  <a:lnTo>
                    <a:pt x="3504" y="27665"/>
                  </a:lnTo>
                  <a:lnTo>
                    <a:pt x="4083" y="28465"/>
                  </a:lnTo>
                  <a:lnTo>
                    <a:pt x="4690" y="29237"/>
                  </a:lnTo>
                  <a:lnTo>
                    <a:pt x="5324" y="29982"/>
                  </a:lnTo>
                  <a:lnTo>
                    <a:pt x="6014" y="30699"/>
                  </a:lnTo>
                  <a:lnTo>
                    <a:pt x="6703" y="31361"/>
                  </a:lnTo>
                  <a:lnTo>
                    <a:pt x="7448" y="31995"/>
                  </a:lnTo>
                  <a:lnTo>
                    <a:pt x="8220" y="32602"/>
                  </a:lnTo>
                  <a:lnTo>
                    <a:pt x="9020" y="33181"/>
                  </a:lnTo>
                  <a:lnTo>
                    <a:pt x="9847" y="33705"/>
                  </a:lnTo>
                  <a:lnTo>
                    <a:pt x="10702" y="34202"/>
                  </a:lnTo>
                  <a:lnTo>
                    <a:pt x="11585" y="34671"/>
                  </a:lnTo>
                  <a:lnTo>
                    <a:pt x="12495" y="35085"/>
                  </a:lnTo>
                  <a:lnTo>
                    <a:pt x="13433" y="35443"/>
                  </a:lnTo>
                  <a:lnTo>
                    <a:pt x="14371" y="35747"/>
                  </a:lnTo>
                  <a:lnTo>
                    <a:pt x="15364" y="36022"/>
                  </a:lnTo>
                  <a:lnTo>
                    <a:pt x="16357" y="36271"/>
                  </a:lnTo>
                  <a:lnTo>
                    <a:pt x="17350" y="36436"/>
                  </a:lnTo>
                  <a:lnTo>
                    <a:pt x="18370" y="36574"/>
                  </a:lnTo>
                  <a:lnTo>
                    <a:pt x="19418" y="36657"/>
                  </a:lnTo>
                  <a:lnTo>
                    <a:pt x="20467" y="36684"/>
                  </a:lnTo>
                  <a:lnTo>
                    <a:pt x="21515" y="36657"/>
                  </a:lnTo>
                  <a:lnTo>
                    <a:pt x="22563" y="36574"/>
                  </a:lnTo>
                  <a:lnTo>
                    <a:pt x="23583" y="36436"/>
                  </a:lnTo>
                  <a:lnTo>
                    <a:pt x="24576" y="36271"/>
                  </a:lnTo>
                  <a:lnTo>
                    <a:pt x="25569" y="36022"/>
                  </a:lnTo>
                  <a:lnTo>
                    <a:pt x="26562" y="35747"/>
                  </a:lnTo>
                  <a:lnTo>
                    <a:pt x="27500" y="35443"/>
                  </a:lnTo>
                  <a:lnTo>
                    <a:pt x="28438" y="35085"/>
                  </a:lnTo>
                  <a:lnTo>
                    <a:pt x="29348" y="34671"/>
                  </a:lnTo>
                  <a:lnTo>
                    <a:pt x="30231" y="34202"/>
                  </a:lnTo>
                  <a:lnTo>
                    <a:pt x="31086" y="33705"/>
                  </a:lnTo>
                  <a:lnTo>
                    <a:pt x="31913" y="33181"/>
                  </a:lnTo>
                  <a:lnTo>
                    <a:pt x="32713" y="32602"/>
                  </a:lnTo>
                  <a:lnTo>
                    <a:pt x="33485" y="31995"/>
                  </a:lnTo>
                  <a:lnTo>
                    <a:pt x="34230" y="31361"/>
                  </a:lnTo>
                  <a:lnTo>
                    <a:pt x="34920" y="30699"/>
                  </a:lnTo>
                  <a:lnTo>
                    <a:pt x="35609" y="29982"/>
                  </a:lnTo>
                  <a:lnTo>
                    <a:pt x="36243" y="29237"/>
                  </a:lnTo>
                  <a:lnTo>
                    <a:pt x="36850" y="28465"/>
                  </a:lnTo>
                  <a:lnTo>
                    <a:pt x="37429" y="27665"/>
                  </a:lnTo>
                  <a:lnTo>
                    <a:pt x="37954" y="26837"/>
                  </a:lnTo>
                  <a:lnTo>
                    <a:pt x="38450" y="25982"/>
                  </a:lnTo>
                  <a:lnTo>
                    <a:pt x="38919" y="25100"/>
                  </a:lnTo>
                  <a:lnTo>
                    <a:pt x="39305" y="24190"/>
                  </a:lnTo>
                  <a:lnTo>
                    <a:pt x="39691" y="23252"/>
                  </a:lnTo>
                  <a:lnTo>
                    <a:pt x="39995" y="22314"/>
                  </a:lnTo>
                  <a:lnTo>
                    <a:pt x="40270" y="21321"/>
                  </a:lnTo>
                  <a:lnTo>
                    <a:pt x="40519" y="20356"/>
                  </a:lnTo>
                  <a:lnTo>
                    <a:pt x="40684" y="19335"/>
                  </a:lnTo>
                  <a:lnTo>
                    <a:pt x="40822" y="18315"/>
                  </a:lnTo>
                  <a:lnTo>
                    <a:pt x="40905" y="17267"/>
                  </a:lnTo>
                  <a:lnTo>
                    <a:pt x="40932" y="16218"/>
                  </a:lnTo>
                  <a:lnTo>
                    <a:pt x="409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0"/>
            <p:cNvSpPr/>
            <p:nvPr/>
          </p:nvSpPr>
          <p:spPr>
            <a:xfrm>
              <a:off x="2399850" y="3239150"/>
              <a:ext cx="1089525" cy="183425"/>
            </a:xfrm>
            <a:custGeom>
              <a:avLst/>
              <a:gdLst/>
              <a:ahLst/>
              <a:cxnLst/>
              <a:rect l="l" t="t" r="r" b="b"/>
              <a:pathLst>
                <a:path w="43581" h="7337" extrusionOk="0">
                  <a:moveTo>
                    <a:pt x="1" y="0"/>
                  </a:moveTo>
                  <a:lnTo>
                    <a:pt x="1" y="7337"/>
                  </a:lnTo>
                  <a:lnTo>
                    <a:pt x="43580" y="7337"/>
                  </a:lnTo>
                  <a:lnTo>
                    <a:pt x="435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0"/>
            <p:cNvSpPr/>
            <p:nvPr/>
          </p:nvSpPr>
          <p:spPr>
            <a:xfrm>
              <a:off x="2857025" y="3969375"/>
              <a:ext cx="1042625" cy="1221900"/>
            </a:xfrm>
            <a:custGeom>
              <a:avLst/>
              <a:gdLst/>
              <a:ahLst/>
              <a:cxnLst/>
              <a:rect l="l" t="t" r="r" b="b"/>
              <a:pathLst>
                <a:path w="41705" h="48876" extrusionOk="0">
                  <a:moveTo>
                    <a:pt x="1" y="1"/>
                  </a:moveTo>
                  <a:lnTo>
                    <a:pt x="1" y="13571"/>
                  </a:lnTo>
                  <a:lnTo>
                    <a:pt x="1" y="14316"/>
                  </a:lnTo>
                  <a:lnTo>
                    <a:pt x="56" y="15033"/>
                  </a:lnTo>
                  <a:lnTo>
                    <a:pt x="166" y="15750"/>
                  </a:lnTo>
                  <a:lnTo>
                    <a:pt x="276" y="16467"/>
                  </a:lnTo>
                  <a:lnTo>
                    <a:pt x="442" y="17157"/>
                  </a:lnTo>
                  <a:lnTo>
                    <a:pt x="635" y="17846"/>
                  </a:lnTo>
                  <a:lnTo>
                    <a:pt x="883" y="18508"/>
                  </a:lnTo>
                  <a:lnTo>
                    <a:pt x="1131" y="19170"/>
                  </a:lnTo>
                  <a:lnTo>
                    <a:pt x="1407" y="19804"/>
                  </a:lnTo>
                  <a:lnTo>
                    <a:pt x="1738" y="20439"/>
                  </a:lnTo>
                  <a:lnTo>
                    <a:pt x="2097" y="21046"/>
                  </a:lnTo>
                  <a:lnTo>
                    <a:pt x="2455" y="21625"/>
                  </a:lnTo>
                  <a:lnTo>
                    <a:pt x="2869" y="22204"/>
                  </a:lnTo>
                  <a:lnTo>
                    <a:pt x="3283" y="22728"/>
                  </a:lnTo>
                  <a:lnTo>
                    <a:pt x="3752" y="23252"/>
                  </a:lnTo>
                  <a:lnTo>
                    <a:pt x="4221" y="23749"/>
                  </a:lnTo>
                  <a:lnTo>
                    <a:pt x="4717" y="24245"/>
                  </a:lnTo>
                  <a:lnTo>
                    <a:pt x="5241" y="24686"/>
                  </a:lnTo>
                  <a:lnTo>
                    <a:pt x="5793" y="25128"/>
                  </a:lnTo>
                  <a:lnTo>
                    <a:pt x="6372" y="25514"/>
                  </a:lnTo>
                  <a:lnTo>
                    <a:pt x="6951" y="25900"/>
                  </a:lnTo>
                  <a:lnTo>
                    <a:pt x="7558" y="26259"/>
                  </a:lnTo>
                  <a:lnTo>
                    <a:pt x="8165" y="26562"/>
                  </a:lnTo>
                  <a:lnTo>
                    <a:pt x="8799" y="26865"/>
                  </a:lnTo>
                  <a:lnTo>
                    <a:pt x="9461" y="27114"/>
                  </a:lnTo>
                  <a:lnTo>
                    <a:pt x="10151" y="27334"/>
                  </a:lnTo>
                  <a:lnTo>
                    <a:pt x="10813" y="27527"/>
                  </a:lnTo>
                  <a:lnTo>
                    <a:pt x="11530" y="27693"/>
                  </a:lnTo>
                  <a:lnTo>
                    <a:pt x="12219" y="27831"/>
                  </a:lnTo>
                  <a:lnTo>
                    <a:pt x="12964" y="27914"/>
                  </a:lnTo>
                  <a:lnTo>
                    <a:pt x="13681" y="27969"/>
                  </a:lnTo>
                  <a:lnTo>
                    <a:pt x="14426" y="27996"/>
                  </a:lnTo>
                  <a:lnTo>
                    <a:pt x="27665" y="27996"/>
                  </a:lnTo>
                  <a:lnTo>
                    <a:pt x="28024" y="28024"/>
                  </a:lnTo>
                  <a:lnTo>
                    <a:pt x="28410" y="28079"/>
                  </a:lnTo>
                  <a:lnTo>
                    <a:pt x="28769" y="28134"/>
                  </a:lnTo>
                  <a:lnTo>
                    <a:pt x="29127" y="28217"/>
                  </a:lnTo>
                  <a:lnTo>
                    <a:pt x="29486" y="28327"/>
                  </a:lnTo>
                  <a:lnTo>
                    <a:pt x="29817" y="28438"/>
                  </a:lnTo>
                  <a:lnTo>
                    <a:pt x="30148" y="28576"/>
                  </a:lnTo>
                  <a:lnTo>
                    <a:pt x="30479" y="28713"/>
                  </a:lnTo>
                  <a:lnTo>
                    <a:pt x="30810" y="28879"/>
                  </a:lnTo>
                  <a:lnTo>
                    <a:pt x="31113" y="29072"/>
                  </a:lnTo>
                  <a:lnTo>
                    <a:pt x="31417" y="29265"/>
                  </a:lnTo>
                  <a:lnTo>
                    <a:pt x="31692" y="29458"/>
                  </a:lnTo>
                  <a:lnTo>
                    <a:pt x="31996" y="29679"/>
                  </a:lnTo>
                  <a:lnTo>
                    <a:pt x="32244" y="29927"/>
                  </a:lnTo>
                  <a:lnTo>
                    <a:pt x="32520" y="30175"/>
                  </a:lnTo>
                  <a:lnTo>
                    <a:pt x="32768" y="30424"/>
                  </a:lnTo>
                  <a:lnTo>
                    <a:pt x="32989" y="30699"/>
                  </a:lnTo>
                  <a:lnTo>
                    <a:pt x="33209" y="30975"/>
                  </a:lnTo>
                  <a:lnTo>
                    <a:pt x="33402" y="31251"/>
                  </a:lnTo>
                  <a:lnTo>
                    <a:pt x="33596" y="31554"/>
                  </a:lnTo>
                  <a:lnTo>
                    <a:pt x="33789" y="31885"/>
                  </a:lnTo>
                  <a:lnTo>
                    <a:pt x="33954" y="32189"/>
                  </a:lnTo>
                  <a:lnTo>
                    <a:pt x="34092" y="32520"/>
                  </a:lnTo>
                  <a:lnTo>
                    <a:pt x="34230" y="32851"/>
                  </a:lnTo>
                  <a:lnTo>
                    <a:pt x="34340" y="33209"/>
                  </a:lnTo>
                  <a:lnTo>
                    <a:pt x="34451" y="33540"/>
                  </a:lnTo>
                  <a:lnTo>
                    <a:pt x="34533" y="33899"/>
                  </a:lnTo>
                  <a:lnTo>
                    <a:pt x="34589" y="34285"/>
                  </a:lnTo>
                  <a:lnTo>
                    <a:pt x="34644" y="34644"/>
                  </a:lnTo>
                  <a:lnTo>
                    <a:pt x="34671" y="35030"/>
                  </a:lnTo>
                  <a:lnTo>
                    <a:pt x="34671" y="35416"/>
                  </a:lnTo>
                  <a:lnTo>
                    <a:pt x="34671" y="48876"/>
                  </a:lnTo>
                  <a:lnTo>
                    <a:pt x="41705" y="48876"/>
                  </a:lnTo>
                  <a:lnTo>
                    <a:pt x="41705" y="35416"/>
                  </a:lnTo>
                  <a:lnTo>
                    <a:pt x="41677" y="34671"/>
                  </a:lnTo>
                  <a:lnTo>
                    <a:pt x="41622" y="33926"/>
                  </a:lnTo>
                  <a:lnTo>
                    <a:pt x="41539" y="33209"/>
                  </a:lnTo>
                  <a:lnTo>
                    <a:pt x="41401" y="32492"/>
                  </a:lnTo>
                  <a:lnTo>
                    <a:pt x="41236" y="31803"/>
                  </a:lnTo>
                  <a:lnTo>
                    <a:pt x="41043" y="31113"/>
                  </a:lnTo>
                  <a:lnTo>
                    <a:pt x="40822" y="30451"/>
                  </a:lnTo>
                  <a:lnTo>
                    <a:pt x="40574" y="29789"/>
                  </a:lnTo>
                  <a:lnTo>
                    <a:pt x="40270" y="29155"/>
                  </a:lnTo>
                  <a:lnTo>
                    <a:pt x="39967" y="28520"/>
                  </a:lnTo>
                  <a:lnTo>
                    <a:pt x="39608" y="27914"/>
                  </a:lnTo>
                  <a:lnTo>
                    <a:pt x="39222" y="27334"/>
                  </a:lnTo>
                  <a:lnTo>
                    <a:pt x="38836" y="26783"/>
                  </a:lnTo>
                  <a:lnTo>
                    <a:pt x="38395" y="26231"/>
                  </a:lnTo>
                  <a:lnTo>
                    <a:pt x="37954" y="25707"/>
                  </a:lnTo>
                  <a:lnTo>
                    <a:pt x="37485" y="25211"/>
                  </a:lnTo>
                  <a:lnTo>
                    <a:pt x="36961" y="24714"/>
                  </a:lnTo>
                  <a:lnTo>
                    <a:pt x="36437" y="24273"/>
                  </a:lnTo>
                  <a:lnTo>
                    <a:pt x="35912" y="23831"/>
                  </a:lnTo>
                  <a:lnTo>
                    <a:pt x="35333" y="23445"/>
                  </a:lnTo>
                  <a:lnTo>
                    <a:pt x="34754" y="23059"/>
                  </a:lnTo>
                  <a:lnTo>
                    <a:pt x="34147" y="22728"/>
                  </a:lnTo>
                  <a:lnTo>
                    <a:pt x="33513" y="22397"/>
                  </a:lnTo>
                  <a:lnTo>
                    <a:pt x="32878" y="22121"/>
                  </a:lnTo>
                  <a:lnTo>
                    <a:pt x="32216" y="21846"/>
                  </a:lnTo>
                  <a:lnTo>
                    <a:pt x="31554" y="21625"/>
                  </a:lnTo>
                  <a:lnTo>
                    <a:pt x="30865" y="21432"/>
                  </a:lnTo>
                  <a:lnTo>
                    <a:pt x="30175" y="21266"/>
                  </a:lnTo>
                  <a:lnTo>
                    <a:pt x="29458" y="21128"/>
                  </a:lnTo>
                  <a:lnTo>
                    <a:pt x="28741" y="21046"/>
                  </a:lnTo>
                  <a:lnTo>
                    <a:pt x="28024" y="20990"/>
                  </a:lnTo>
                  <a:lnTo>
                    <a:pt x="27279" y="20963"/>
                  </a:lnTo>
                  <a:lnTo>
                    <a:pt x="14040" y="20963"/>
                  </a:lnTo>
                  <a:lnTo>
                    <a:pt x="13681" y="20935"/>
                  </a:lnTo>
                  <a:lnTo>
                    <a:pt x="13295" y="20880"/>
                  </a:lnTo>
                  <a:lnTo>
                    <a:pt x="12937" y="20825"/>
                  </a:lnTo>
                  <a:lnTo>
                    <a:pt x="12578" y="20742"/>
                  </a:lnTo>
                  <a:lnTo>
                    <a:pt x="12219" y="20632"/>
                  </a:lnTo>
                  <a:lnTo>
                    <a:pt x="11888" y="20522"/>
                  </a:lnTo>
                  <a:lnTo>
                    <a:pt x="11530" y="20384"/>
                  </a:lnTo>
                  <a:lnTo>
                    <a:pt x="11227" y="20246"/>
                  </a:lnTo>
                  <a:lnTo>
                    <a:pt x="10896" y="20080"/>
                  </a:lnTo>
                  <a:lnTo>
                    <a:pt x="10592" y="19887"/>
                  </a:lnTo>
                  <a:lnTo>
                    <a:pt x="10289" y="19694"/>
                  </a:lnTo>
                  <a:lnTo>
                    <a:pt x="9985" y="19501"/>
                  </a:lnTo>
                  <a:lnTo>
                    <a:pt x="9709" y="19280"/>
                  </a:lnTo>
                  <a:lnTo>
                    <a:pt x="9434" y="19032"/>
                  </a:lnTo>
                  <a:lnTo>
                    <a:pt x="9185" y="18812"/>
                  </a:lnTo>
                  <a:lnTo>
                    <a:pt x="8937" y="18536"/>
                  </a:lnTo>
                  <a:lnTo>
                    <a:pt x="8717" y="18287"/>
                  </a:lnTo>
                  <a:lnTo>
                    <a:pt x="8496" y="17984"/>
                  </a:lnTo>
                  <a:lnTo>
                    <a:pt x="8275" y="17708"/>
                  </a:lnTo>
                  <a:lnTo>
                    <a:pt x="8082" y="17405"/>
                  </a:lnTo>
                  <a:lnTo>
                    <a:pt x="7917" y="17101"/>
                  </a:lnTo>
                  <a:lnTo>
                    <a:pt x="7751" y="16770"/>
                  </a:lnTo>
                  <a:lnTo>
                    <a:pt x="7586" y="16439"/>
                  </a:lnTo>
                  <a:lnTo>
                    <a:pt x="7475" y="16108"/>
                  </a:lnTo>
                  <a:lnTo>
                    <a:pt x="7337" y="15777"/>
                  </a:lnTo>
                  <a:lnTo>
                    <a:pt x="7255" y="15419"/>
                  </a:lnTo>
                  <a:lnTo>
                    <a:pt x="7172" y="15060"/>
                  </a:lnTo>
                  <a:lnTo>
                    <a:pt x="7089" y="14702"/>
                  </a:lnTo>
                  <a:lnTo>
                    <a:pt x="7062" y="14316"/>
                  </a:lnTo>
                  <a:lnTo>
                    <a:pt x="7034" y="13957"/>
                  </a:lnTo>
                  <a:lnTo>
                    <a:pt x="7006" y="13571"/>
                  </a:lnTo>
                  <a:lnTo>
                    <a:pt x="70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0"/>
            <p:cNvSpPr/>
            <p:nvPr/>
          </p:nvSpPr>
          <p:spPr>
            <a:xfrm>
              <a:off x="2810825" y="3489450"/>
              <a:ext cx="267575" cy="553050"/>
            </a:xfrm>
            <a:custGeom>
              <a:avLst/>
              <a:gdLst/>
              <a:ahLst/>
              <a:cxnLst/>
              <a:rect l="l" t="t" r="r" b="b"/>
              <a:pathLst>
                <a:path w="10703" h="22122" extrusionOk="0">
                  <a:moveTo>
                    <a:pt x="6124" y="0"/>
                  </a:moveTo>
                  <a:lnTo>
                    <a:pt x="5958" y="28"/>
                  </a:lnTo>
                  <a:lnTo>
                    <a:pt x="5765" y="83"/>
                  </a:lnTo>
                  <a:lnTo>
                    <a:pt x="5600" y="194"/>
                  </a:lnTo>
                  <a:lnTo>
                    <a:pt x="5462" y="331"/>
                  </a:lnTo>
                  <a:lnTo>
                    <a:pt x="5324" y="525"/>
                  </a:lnTo>
                  <a:lnTo>
                    <a:pt x="111" y="10564"/>
                  </a:lnTo>
                  <a:lnTo>
                    <a:pt x="56" y="10675"/>
                  </a:lnTo>
                  <a:lnTo>
                    <a:pt x="28" y="10813"/>
                  </a:lnTo>
                  <a:lnTo>
                    <a:pt x="1" y="10951"/>
                  </a:lnTo>
                  <a:lnTo>
                    <a:pt x="1" y="11088"/>
                  </a:lnTo>
                  <a:lnTo>
                    <a:pt x="28" y="11337"/>
                  </a:lnTo>
                  <a:lnTo>
                    <a:pt x="111" y="11585"/>
                  </a:lnTo>
                  <a:lnTo>
                    <a:pt x="276" y="11778"/>
                  </a:lnTo>
                  <a:lnTo>
                    <a:pt x="359" y="11888"/>
                  </a:lnTo>
                  <a:lnTo>
                    <a:pt x="470" y="11943"/>
                  </a:lnTo>
                  <a:lnTo>
                    <a:pt x="580" y="11999"/>
                  </a:lnTo>
                  <a:lnTo>
                    <a:pt x="718" y="12054"/>
                  </a:lnTo>
                  <a:lnTo>
                    <a:pt x="856" y="12081"/>
                  </a:lnTo>
                  <a:lnTo>
                    <a:pt x="994" y="12109"/>
                  </a:lnTo>
                  <a:lnTo>
                    <a:pt x="8165" y="12109"/>
                  </a:lnTo>
                  <a:lnTo>
                    <a:pt x="4469" y="20549"/>
                  </a:lnTo>
                  <a:lnTo>
                    <a:pt x="4414" y="20770"/>
                  </a:lnTo>
                  <a:lnTo>
                    <a:pt x="4386" y="20990"/>
                  </a:lnTo>
                  <a:lnTo>
                    <a:pt x="4386" y="21183"/>
                  </a:lnTo>
                  <a:lnTo>
                    <a:pt x="4469" y="21377"/>
                  </a:lnTo>
                  <a:lnTo>
                    <a:pt x="4552" y="21570"/>
                  </a:lnTo>
                  <a:lnTo>
                    <a:pt x="4662" y="21735"/>
                  </a:lnTo>
                  <a:lnTo>
                    <a:pt x="4800" y="21873"/>
                  </a:lnTo>
                  <a:lnTo>
                    <a:pt x="4965" y="21983"/>
                  </a:lnTo>
                  <a:lnTo>
                    <a:pt x="5131" y="22066"/>
                  </a:lnTo>
                  <a:lnTo>
                    <a:pt x="5324" y="22094"/>
                  </a:lnTo>
                  <a:lnTo>
                    <a:pt x="5489" y="22121"/>
                  </a:lnTo>
                  <a:lnTo>
                    <a:pt x="5683" y="22094"/>
                  </a:lnTo>
                  <a:lnTo>
                    <a:pt x="5848" y="22039"/>
                  </a:lnTo>
                  <a:lnTo>
                    <a:pt x="5986" y="21928"/>
                  </a:lnTo>
                  <a:lnTo>
                    <a:pt x="6124" y="21790"/>
                  </a:lnTo>
                  <a:lnTo>
                    <a:pt x="6234" y="21597"/>
                  </a:lnTo>
                  <a:lnTo>
                    <a:pt x="10620" y="11585"/>
                  </a:lnTo>
                  <a:lnTo>
                    <a:pt x="10702" y="11337"/>
                  </a:lnTo>
                  <a:lnTo>
                    <a:pt x="10702" y="11061"/>
                  </a:lnTo>
                  <a:lnTo>
                    <a:pt x="10675" y="10785"/>
                  </a:lnTo>
                  <a:lnTo>
                    <a:pt x="10592" y="10564"/>
                  </a:lnTo>
                  <a:lnTo>
                    <a:pt x="10537" y="10454"/>
                  </a:lnTo>
                  <a:lnTo>
                    <a:pt x="10454" y="10344"/>
                  </a:lnTo>
                  <a:lnTo>
                    <a:pt x="10371" y="10261"/>
                  </a:lnTo>
                  <a:lnTo>
                    <a:pt x="10261" y="10178"/>
                  </a:lnTo>
                  <a:lnTo>
                    <a:pt x="10151" y="10123"/>
                  </a:lnTo>
                  <a:lnTo>
                    <a:pt x="10013" y="10095"/>
                  </a:lnTo>
                  <a:lnTo>
                    <a:pt x="9875" y="10068"/>
                  </a:lnTo>
                  <a:lnTo>
                    <a:pt x="9709" y="10040"/>
                  </a:lnTo>
                  <a:lnTo>
                    <a:pt x="2676" y="10040"/>
                  </a:lnTo>
                  <a:lnTo>
                    <a:pt x="7089" y="1573"/>
                  </a:lnTo>
                  <a:lnTo>
                    <a:pt x="7200" y="1352"/>
                  </a:lnTo>
                  <a:lnTo>
                    <a:pt x="7227" y="1131"/>
                  </a:lnTo>
                  <a:lnTo>
                    <a:pt x="7227" y="938"/>
                  </a:lnTo>
                  <a:lnTo>
                    <a:pt x="7172" y="745"/>
                  </a:lnTo>
                  <a:lnTo>
                    <a:pt x="7089" y="580"/>
                  </a:lnTo>
                  <a:lnTo>
                    <a:pt x="6979" y="414"/>
                  </a:lnTo>
                  <a:lnTo>
                    <a:pt x="6841" y="276"/>
                  </a:lnTo>
                  <a:lnTo>
                    <a:pt x="6675" y="166"/>
                  </a:lnTo>
                  <a:lnTo>
                    <a:pt x="6510" y="83"/>
                  </a:lnTo>
                  <a:lnTo>
                    <a:pt x="6317" y="28"/>
                  </a:lnTo>
                  <a:lnTo>
                    <a:pt x="6124" y="0"/>
                  </a:lnTo>
                  <a:close/>
                </a:path>
              </a:pathLst>
            </a:custGeom>
            <a:solidFill>
              <a:srgbClr val="BCE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0"/>
            <p:cNvSpPr/>
            <p:nvPr/>
          </p:nvSpPr>
          <p:spPr>
            <a:xfrm>
              <a:off x="2155075" y="4598250"/>
              <a:ext cx="366175" cy="233100"/>
            </a:xfrm>
            <a:custGeom>
              <a:avLst/>
              <a:gdLst/>
              <a:ahLst/>
              <a:cxnLst/>
              <a:rect l="l" t="t" r="r" b="b"/>
              <a:pathLst>
                <a:path w="14647" h="9324" extrusionOk="0">
                  <a:moveTo>
                    <a:pt x="6758" y="0"/>
                  </a:moveTo>
                  <a:lnTo>
                    <a:pt x="0" y="9323"/>
                  </a:lnTo>
                  <a:lnTo>
                    <a:pt x="3007" y="9323"/>
                  </a:lnTo>
                  <a:lnTo>
                    <a:pt x="7254" y="3476"/>
                  </a:lnTo>
                  <a:lnTo>
                    <a:pt x="11529" y="9323"/>
                  </a:lnTo>
                  <a:lnTo>
                    <a:pt x="14646" y="9323"/>
                  </a:lnTo>
                  <a:lnTo>
                    <a:pt x="7778" y="0"/>
                  </a:lnTo>
                  <a:lnTo>
                    <a:pt x="7254" y="359"/>
                  </a:lnTo>
                  <a:lnTo>
                    <a:pt x="67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0"/>
            <p:cNvSpPr/>
            <p:nvPr/>
          </p:nvSpPr>
          <p:spPr>
            <a:xfrm>
              <a:off x="1968200" y="4396200"/>
              <a:ext cx="737150" cy="308250"/>
            </a:xfrm>
            <a:custGeom>
              <a:avLst/>
              <a:gdLst/>
              <a:ahLst/>
              <a:cxnLst/>
              <a:rect l="l" t="t" r="r" b="b"/>
              <a:pathLst>
                <a:path w="29486" h="12330" extrusionOk="0">
                  <a:moveTo>
                    <a:pt x="3614" y="1"/>
                  </a:moveTo>
                  <a:lnTo>
                    <a:pt x="0" y="12330"/>
                  </a:lnTo>
                  <a:lnTo>
                    <a:pt x="29486" y="12330"/>
                  </a:lnTo>
                  <a:lnTo>
                    <a:pt x="25872" y="1"/>
                  </a:lnTo>
                  <a:close/>
                </a:path>
              </a:pathLst>
            </a:custGeom>
            <a:solidFill>
              <a:srgbClr val="8FF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0"/>
            <p:cNvSpPr/>
            <p:nvPr/>
          </p:nvSpPr>
          <p:spPr>
            <a:xfrm>
              <a:off x="1954400" y="4387250"/>
              <a:ext cx="764050" cy="326875"/>
            </a:xfrm>
            <a:custGeom>
              <a:avLst/>
              <a:gdLst/>
              <a:ahLst/>
              <a:cxnLst/>
              <a:rect l="l" t="t" r="r" b="b"/>
              <a:pathLst>
                <a:path w="30562" h="13075" extrusionOk="0">
                  <a:moveTo>
                    <a:pt x="25983" y="717"/>
                  </a:moveTo>
                  <a:lnTo>
                    <a:pt x="26176" y="1407"/>
                  </a:lnTo>
                  <a:lnTo>
                    <a:pt x="29348" y="12329"/>
                  </a:lnTo>
                  <a:lnTo>
                    <a:pt x="1242" y="12329"/>
                  </a:lnTo>
                  <a:lnTo>
                    <a:pt x="4193" y="2124"/>
                  </a:lnTo>
                  <a:lnTo>
                    <a:pt x="4607" y="717"/>
                  </a:lnTo>
                  <a:close/>
                  <a:moveTo>
                    <a:pt x="4166" y="0"/>
                  </a:moveTo>
                  <a:lnTo>
                    <a:pt x="3973" y="28"/>
                  </a:lnTo>
                  <a:lnTo>
                    <a:pt x="3807" y="83"/>
                  </a:lnTo>
                  <a:lnTo>
                    <a:pt x="3697" y="166"/>
                  </a:lnTo>
                  <a:lnTo>
                    <a:pt x="3642" y="221"/>
                  </a:lnTo>
                  <a:lnTo>
                    <a:pt x="3614" y="276"/>
                  </a:lnTo>
                  <a:lnTo>
                    <a:pt x="28" y="12605"/>
                  </a:lnTo>
                  <a:lnTo>
                    <a:pt x="1" y="12688"/>
                  </a:lnTo>
                  <a:lnTo>
                    <a:pt x="28" y="12771"/>
                  </a:lnTo>
                  <a:lnTo>
                    <a:pt x="56" y="12854"/>
                  </a:lnTo>
                  <a:lnTo>
                    <a:pt x="111" y="12909"/>
                  </a:lnTo>
                  <a:lnTo>
                    <a:pt x="194" y="12964"/>
                  </a:lnTo>
                  <a:lnTo>
                    <a:pt x="304" y="13019"/>
                  </a:lnTo>
                  <a:lnTo>
                    <a:pt x="414" y="13047"/>
                  </a:lnTo>
                  <a:lnTo>
                    <a:pt x="552" y="13074"/>
                  </a:lnTo>
                  <a:lnTo>
                    <a:pt x="30038" y="13074"/>
                  </a:lnTo>
                  <a:lnTo>
                    <a:pt x="30231" y="13047"/>
                  </a:lnTo>
                  <a:lnTo>
                    <a:pt x="30396" y="12991"/>
                  </a:lnTo>
                  <a:lnTo>
                    <a:pt x="30479" y="12881"/>
                  </a:lnTo>
                  <a:lnTo>
                    <a:pt x="30562" y="12771"/>
                  </a:lnTo>
                  <a:lnTo>
                    <a:pt x="30562" y="12688"/>
                  </a:lnTo>
                  <a:lnTo>
                    <a:pt x="30562" y="12605"/>
                  </a:lnTo>
                  <a:lnTo>
                    <a:pt x="26976" y="276"/>
                  </a:lnTo>
                  <a:lnTo>
                    <a:pt x="26948" y="221"/>
                  </a:lnTo>
                  <a:lnTo>
                    <a:pt x="26893" y="166"/>
                  </a:lnTo>
                  <a:lnTo>
                    <a:pt x="26783" y="83"/>
                  </a:lnTo>
                  <a:lnTo>
                    <a:pt x="26617" y="28"/>
                  </a:lnTo>
                  <a:lnTo>
                    <a:pt x="264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0"/>
            <p:cNvSpPr/>
            <p:nvPr/>
          </p:nvSpPr>
          <p:spPr>
            <a:xfrm>
              <a:off x="1990950" y="4386550"/>
              <a:ext cx="697175" cy="328250"/>
            </a:xfrm>
            <a:custGeom>
              <a:avLst/>
              <a:gdLst/>
              <a:ahLst/>
              <a:cxnLst/>
              <a:rect l="l" t="t" r="r" b="b"/>
              <a:pathLst>
                <a:path w="27887" h="13130" extrusionOk="0">
                  <a:moveTo>
                    <a:pt x="13268" y="4000"/>
                  </a:moveTo>
                  <a:lnTo>
                    <a:pt x="13268" y="6207"/>
                  </a:lnTo>
                  <a:lnTo>
                    <a:pt x="7337" y="6207"/>
                  </a:lnTo>
                  <a:lnTo>
                    <a:pt x="7834" y="4000"/>
                  </a:lnTo>
                  <a:close/>
                  <a:moveTo>
                    <a:pt x="19777" y="4000"/>
                  </a:moveTo>
                  <a:lnTo>
                    <a:pt x="20301" y="6207"/>
                  </a:lnTo>
                  <a:lnTo>
                    <a:pt x="14398" y="6207"/>
                  </a:lnTo>
                  <a:lnTo>
                    <a:pt x="14398" y="4000"/>
                  </a:lnTo>
                  <a:close/>
                  <a:moveTo>
                    <a:pt x="13268" y="6951"/>
                  </a:moveTo>
                  <a:lnTo>
                    <a:pt x="13268" y="9130"/>
                  </a:lnTo>
                  <a:lnTo>
                    <a:pt x="6648" y="9130"/>
                  </a:lnTo>
                  <a:lnTo>
                    <a:pt x="7172" y="6951"/>
                  </a:lnTo>
                  <a:close/>
                  <a:moveTo>
                    <a:pt x="20466" y="6951"/>
                  </a:moveTo>
                  <a:lnTo>
                    <a:pt x="20991" y="9130"/>
                  </a:lnTo>
                  <a:lnTo>
                    <a:pt x="14398" y="9130"/>
                  </a:lnTo>
                  <a:lnTo>
                    <a:pt x="14398" y="6951"/>
                  </a:lnTo>
                  <a:close/>
                  <a:moveTo>
                    <a:pt x="19391" y="1"/>
                  </a:moveTo>
                  <a:lnTo>
                    <a:pt x="19198" y="28"/>
                  </a:lnTo>
                  <a:lnTo>
                    <a:pt x="19032" y="56"/>
                  </a:lnTo>
                  <a:lnTo>
                    <a:pt x="18977" y="111"/>
                  </a:lnTo>
                  <a:lnTo>
                    <a:pt x="18922" y="166"/>
                  </a:lnTo>
                  <a:lnTo>
                    <a:pt x="18922" y="221"/>
                  </a:lnTo>
                  <a:lnTo>
                    <a:pt x="18922" y="304"/>
                  </a:lnTo>
                  <a:lnTo>
                    <a:pt x="19611" y="3283"/>
                  </a:lnTo>
                  <a:lnTo>
                    <a:pt x="14398" y="3283"/>
                  </a:lnTo>
                  <a:lnTo>
                    <a:pt x="14398" y="580"/>
                  </a:lnTo>
                  <a:lnTo>
                    <a:pt x="14371" y="497"/>
                  </a:lnTo>
                  <a:lnTo>
                    <a:pt x="14343" y="442"/>
                  </a:lnTo>
                  <a:lnTo>
                    <a:pt x="14288" y="387"/>
                  </a:lnTo>
                  <a:lnTo>
                    <a:pt x="14205" y="332"/>
                  </a:lnTo>
                  <a:lnTo>
                    <a:pt x="14040" y="277"/>
                  </a:lnTo>
                  <a:lnTo>
                    <a:pt x="13819" y="249"/>
                  </a:lnTo>
                  <a:lnTo>
                    <a:pt x="13626" y="277"/>
                  </a:lnTo>
                  <a:lnTo>
                    <a:pt x="13461" y="332"/>
                  </a:lnTo>
                  <a:lnTo>
                    <a:pt x="13378" y="387"/>
                  </a:lnTo>
                  <a:lnTo>
                    <a:pt x="13323" y="442"/>
                  </a:lnTo>
                  <a:lnTo>
                    <a:pt x="13295" y="497"/>
                  </a:lnTo>
                  <a:lnTo>
                    <a:pt x="13268" y="580"/>
                  </a:lnTo>
                  <a:lnTo>
                    <a:pt x="13268" y="3283"/>
                  </a:lnTo>
                  <a:lnTo>
                    <a:pt x="7999" y="3283"/>
                  </a:lnTo>
                  <a:lnTo>
                    <a:pt x="8634" y="607"/>
                  </a:lnTo>
                  <a:lnTo>
                    <a:pt x="8634" y="525"/>
                  </a:lnTo>
                  <a:lnTo>
                    <a:pt x="8606" y="442"/>
                  </a:lnTo>
                  <a:lnTo>
                    <a:pt x="8579" y="387"/>
                  </a:lnTo>
                  <a:lnTo>
                    <a:pt x="8523" y="332"/>
                  </a:lnTo>
                  <a:lnTo>
                    <a:pt x="8358" y="221"/>
                  </a:lnTo>
                  <a:lnTo>
                    <a:pt x="8165" y="166"/>
                  </a:lnTo>
                  <a:lnTo>
                    <a:pt x="7972" y="139"/>
                  </a:lnTo>
                  <a:lnTo>
                    <a:pt x="7806" y="194"/>
                  </a:lnTo>
                  <a:lnTo>
                    <a:pt x="7724" y="221"/>
                  </a:lnTo>
                  <a:lnTo>
                    <a:pt x="7641" y="277"/>
                  </a:lnTo>
                  <a:lnTo>
                    <a:pt x="7613" y="332"/>
                  </a:lnTo>
                  <a:lnTo>
                    <a:pt x="7586" y="414"/>
                  </a:lnTo>
                  <a:lnTo>
                    <a:pt x="6924" y="3283"/>
                  </a:lnTo>
                  <a:lnTo>
                    <a:pt x="1655" y="3283"/>
                  </a:lnTo>
                  <a:lnTo>
                    <a:pt x="1518" y="3311"/>
                  </a:lnTo>
                  <a:lnTo>
                    <a:pt x="1380" y="3338"/>
                  </a:lnTo>
                  <a:lnTo>
                    <a:pt x="1297" y="3393"/>
                  </a:lnTo>
                  <a:lnTo>
                    <a:pt x="1214" y="3448"/>
                  </a:lnTo>
                  <a:lnTo>
                    <a:pt x="1159" y="3504"/>
                  </a:lnTo>
                  <a:lnTo>
                    <a:pt x="1131" y="3586"/>
                  </a:lnTo>
                  <a:lnTo>
                    <a:pt x="1131" y="3642"/>
                  </a:lnTo>
                  <a:lnTo>
                    <a:pt x="1131" y="3697"/>
                  </a:lnTo>
                  <a:lnTo>
                    <a:pt x="1159" y="3779"/>
                  </a:lnTo>
                  <a:lnTo>
                    <a:pt x="1214" y="3835"/>
                  </a:lnTo>
                  <a:lnTo>
                    <a:pt x="1297" y="3890"/>
                  </a:lnTo>
                  <a:lnTo>
                    <a:pt x="1380" y="3945"/>
                  </a:lnTo>
                  <a:lnTo>
                    <a:pt x="1518" y="3973"/>
                  </a:lnTo>
                  <a:lnTo>
                    <a:pt x="1655" y="4000"/>
                  </a:lnTo>
                  <a:lnTo>
                    <a:pt x="6731" y="4000"/>
                  </a:lnTo>
                  <a:lnTo>
                    <a:pt x="6234" y="6207"/>
                  </a:lnTo>
                  <a:lnTo>
                    <a:pt x="883" y="6207"/>
                  </a:lnTo>
                  <a:lnTo>
                    <a:pt x="718" y="6234"/>
                  </a:lnTo>
                  <a:lnTo>
                    <a:pt x="607" y="6262"/>
                  </a:lnTo>
                  <a:lnTo>
                    <a:pt x="497" y="6317"/>
                  </a:lnTo>
                  <a:lnTo>
                    <a:pt x="414" y="6372"/>
                  </a:lnTo>
                  <a:lnTo>
                    <a:pt x="359" y="6427"/>
                  </a:lnTo>
                  <a:lnTo>
                    <a:pt x="332" y="6510"/>
                  </a:lnTo>
                  <a:lnTo>
                    <a:pt x="332" y="6565"/>
                  </a:lnTo>
                  <a:lnTo>
                    <a:pt x="332" y="6648"/>
                  </a:lnTo>
                  <a:lnTo>
                    <a:pt x="359" y="6703"/>
                  </a:lnTo>
                  <a:lnTo>
                    <a:pt x="414" y="6758"/>
                  </a:lnTo>
                  <a:lnTo>
                    <a:pt x="497" y="6813"/>
                  </a:lnTo>
                  <a:lnTo>
                    <a:pt x="607" y="6869"/>
                  </a:lnTo>
                  <a:lnTo>
                    <a:pt x="718" y="6896"/>
                  </a:lnTo>
                  <a:lnTo>
                    <a:pt x="883" y="6924"/>
                  </a:lnTo>
                  <a:lnTo>
                    <a:pt x="1049" y="6951"/>
                  </a:lnTo>
                  <a:lnTo>
                    <a:pt x="6069" y="6951"/>
                  </a:lnTo>
                  <a:lnTo>
                    <a:pt x="5545" y="9130"/>
                  </a:lnTo>
                  <a:lnTo>
                    <a:pt x="773" y="9130"/>
                  </a:lnTo>
                  <a:lnTo>
                    <a:pt x="580" y="9158"/>
                  </a:lnTo>
                  <a:lnTo>
                    <a:pt x="442" y="9158"/>
                  </a:lnTo>
                  <a:lnTo>
                    <a:pt x="304" y="9213"/>
                  </a:lnTo>
                  <a:lnTo>
                    <a:pt x="194" y="9241"/>
                  </a:lnTo>
                  <a:lnTo>
                    <a:pt x="111" y="9296"/>
                  </a:lnTo>
                  <a:lnTo>
                    <a:pt x="56" y="9379"/>
                  </a:lnTo>
                  <a:lnTo>
                    <a:pt x="28" y="9434"/>
                  </a:lnTo>
                  <a:lnTo>
                    <a:pt x="1" y="9516"/>
                  </a:lnTo>
                  <a:lnTo>
                    <a:pt x="28" y="9572"/>
                  </a:lnTo>
                  <a:lnTo>
                    <a:pt x="56" y="9627"/>
                  </a:lnTo>
                  <a:lnTo>
                    <a:pt x="111" y="9710"/>
                  </a:lnTo>
                  <a:lnTo>
                    <a:pt x="194" y="9765"/>
                  </a:lnTo>
                  <a:lnTo>
                    <a:pt x="304" y="9792"/>
                  </a:lnTo>
                  <a:lnTo>
                    <a:pt x="442" y="9847"/>
                  </a:lnTo>
                  <a:lnTo>
                    <a:pt x="580" y="9875"/>
                  </a:lnTo>
                  <a:lnTo>
                    <a:pt x="5379" y="9875"/>
                  </a:lnTo>
                  <a:lnTo>
                    <a:pt x="4745" y="12661"/>
                  </a:lnTo>
                  <a:lnTo>
                    <a:pt x="4745" y="12744"/>
                  </a:lnTo>
                  <a:lnTo>
                    <a:pt x="4745" y="12826"/>
                  </a:lnTo>
                  <a:lnTo>
                    <a:pt x="4800" y="12882"/>
                  </a:lnTo>
                  <a:lnTo>
                    <a:pt x="4855" y="12964"/>
                  </a:lnTo>
                  <a:lnTo>
                    <a:pt x="4993" y="13047"/>
                  </a:lnTo>
                  <a:lnTo>
                    <a:pt x="5186" y="13102"/>
                  </a:lnTo>
                  <a:lnTo>
                    <a:pt x="5379" y="13130"/>
                  </a:lnTo>
                  <a:lnTo>
                    <a:pt x="5572" y="13075"/>
                  </a:lnTo>
                  <a:lnTo>
                    <a:pt x="5655" y="13047"/>
                  </a:lnTo>
                  <a:lnTo>
                    <a:pt x="5710" y="12992"/>
                  </a:lnTo>
                  <a:lnTo>
                    <a:pt x="5765" y="12937"/>
                  </a:lnTo>
                  <a:lnTo>
                    <a:pt x="5793" y="12854"/>
                  </a:lnTo>
                  <a:lnTo>
                    <a:pt x="6482" y="9875"/>
                  </a:lnTo>
                  <a:lnTo>
                    <a:pt x="13268" y="9875"/>
                  </a:lnTo>
                  <a:lnTo>
                    <a:pt x="13268" y="12495"/>
                  </a:lnTo>
                  <a:lnTo>
                    <a:pt x="13295" y="12578"/>
                  </a:lnTo>
                  <a:lnTo>
                    <a:pt x="13323" y="12661"/>
                  </a:lnTo>
                  <a:lnTo>
                    <a:pt x="13378" y="12716"/>
                  </a:lnTo>
                  <a:lnTo>
                    <a:pt x="13461" y="12771"/>
                  </a:lnTo>
                  <a:lnTo>
                    <a:pt x="13626" y="12826"/>
                  </a:lnTo>
                  <a:lnTo>
                    <a:pt x="13819" y="12854"/>
                  </a:lnTo>
                  <a:lnTo>
                    <a:pt x="14040" y="12826"/>
                  </a:lnTo>
                  <a:lnTo>
                    <a:pt x="14205" y="12771"/>
                  </a:lnTo>
                  <a:lnTo>
                    <a:pt x="14288" y="12716"/>
                  </a:lnTo>
                  <a:lnTo>
                    <a:pt x="14343" y="12661"/>
                  </a:lnTo>
                  <a:lnTo>
                    <a:pt x="14371" y="12578"/>
                  </a:lnTo>
                  <a:lnTo>
                    <a:pt x="14398" y="12495"/>
                  </a:lnTo>
                  <a:lnTo>
                    <a:pt x="14398" y="9875"/>
                  </a:lnTo>
                  <a:lnTo>
                    <a:pt x="21156" y="9875"/>
                  </a:lnTo>
                  <a:lnTo>
                    <a:pt x="21790" y="12551"/>
                  </a:lnTo>
                  <a:lnTo>
                    <a:pt x="21846" y="12633"/>
                  </a:lnTo>
                  <a:lnTo>
                    <a:pt x="21873" y="12716"/>
                  </a:lnTo>
                  <a:lnTo>
                    <a:pt x="21956" y="12744"/>
                  </a:lnTo>
                  <a:lnTo>
                    <a:pt x="22039" y="12799"/>
                  </a:lnTo>
                  <a:lnTo>
                    <a:pt x="22232" y="12826"/>
                  </a:lnTo>
                  <a:lnTo>
                    <a:pt x="22425" y="12799"/>
                  </a:lnTo>
                  <a:lnTo>
                    <a:pt x="22618" y="12744"/>
                  </a:lnTo>
                  <a:lnTo>
                    <a:pt x="22756" y="12661"/>
                  </a:lnTo>
                  <a:lnTo>
                    <a:pt x="22839" y="12606"/>
                  </a:lnTo>
                  <a:lnTo>
                    <a:pt x="22866" y="12523"/>
                  </a:lnTo>
                  <a:lnTo>
                    <a:pt x="22894" y="12440"/>
                  </a:lnTo>
                  <a:lnTo>
                    <a:pt x="22866" y="12385"/>
                  </a:lnTo>
                  <a:lnTo>
                    <a:pt x="22287" y="9875"/>
                  </a:lnTo>
                  <a:lnTo>
                    <a:pt x="27307" y="9875"/>
                  </a:lnTo>
                  <a:lnTo>
                    <a:pt x="27445" y="9847"/>
                  </a:lnTo>
                  <a:lnTo>
                    <a:pt x="27583" y="9792"/>
                  </a:lnTo>
                  <a:lnTo>
                    <a:pt x="27693" y="9765"/>
                  </a:lnTo>
                  <a:lnTo>
                    <a:pt x="27776" y="9710"/>
                  </a:lnTo>
                  <a:lnTo>
                    <a:pt x="27831" y="9627"/>
                  </a:lnTo>
                  <a:lnTo>
                    <a:pt x="27858" y="9572"/>
                  </a:lnTo>
                  <a:lnTo>
                    <a:pt x="27886" y="9516"/>
                  </a:lnTo>
                  <a:lnTo>
                    <a:pt x="27858" y="9434"/>
                  </a:lnTo>
                  <a:lnTo>
                    <a:pt x="27831" y="9379"/>
                  </a:lnTo>
                  <a:lnTo>
                    <a:pt x="27776" y="9296"/>
                  </a:lnTo>
                  <a:lnTo>
                    <a:pt x="27693" y="9241"/>
                  </a:lnTo>
                  <a:lnTo>
                    <a:pt x="27583" y="9213"/>
                  </a:lnTo>
                  <a:lnTo>
                    <a:pt x="27445" y="9158"/>
                  </a:lnTo>
                  <a:lnTo>
                    <a:pt x="27307" y="9158"/>
                  </a:lnTo>
                  <a:lnTo>
                    <a:pt x="27114" y="9130"/>
                  </a:lnTo>
                  <a:lnTo>
                    <a:pt x="22121" y="9130"/>
                  </a:lnTo>
                  <a:lnTo>
                    <a:pt x="21597" y="6951"/>
                  </a:lnTo>
                  <a:lnTo>
                    <a:pt x="26617" y="6951"/>
                  </a:lnTo>
                  <a:lnTo>
                    <a:pt x="26783" y="6924"/>
                  </a:lnTo>
                  <a:lnTo>
                    <a:pt x="26948" y="6896"/>
                  </a:lnTo>
                  <a:lnTo>
                    <a:pt x="27059" y="6869"/>
                  </a:lnTo>
                  <a:lnTo>
                    <a:pt x="27169" y="6813"/>
                  </a:lnTo>
                  <a:lnTo>
                    <a:pt x="27252" y="6758"/>
                  </a:lnTo>
                  <a:lnTo>
                    <a:pt x="27307" y="6703"/>
                  </a:lnTo>
                  <a:lnTo>
                    <a:pt x="27334" y="6648"/>
                  </a:lnTo>
                  <a:lnTo>
                    <a:pt x="27362" y="6565"/>
                  </a:lnTo>
                  <a:lnTo>
                    <a:pt x="27334" y="6510"/>
                  </a:lnTo>
                  <a:lnTo>
                    <a:pt x="27307" y="6427"/>
                  </a:lnTo>
                  <a:lnTo>
                    <a:pt x="27252" y="6372"/>
                  </a:lnTo>
                  <a:lnTo>
                    <a:pt x="27169" y="6317"/>
                  </a:lnTo>
                  <a:lnTo>
                    <a:pt x="27059" y="6262"/>
                  </a:lnTo>
                  <a:lnTo>
                    <a:pt x="26948" y="6234"/>
                  </a:lnTo>
                  <a:lnTo>
                    <a:pt x="26783" y="6207"/>
                  </a:lnTo>
                  <a:lnTo>
                    <a:pt x="21432" y="6207"/>
                  </a:lnTo>
                  <a:lnTo>
                    <a:pt x="20908" y="4000"/>
                  </a:lnTo>
                  <a:lnTo>
                    <a:pt x="25679" y="4000"/>
                  </a:lnTo>
                  <a:lnTo>
                    <a:pt x="25817" y="3973"/>
                  </a:lnTo>
                  <a:lnTo>
                    <a:pt x="25928" y="3945"/>
                  </a:lnTo>
                  <a:lnTo>
                    <a:pt x="26038" y="3890"/>
                  </a:lnTo>
                  <a:lnTo>
                    <a:pt x="26093" y="3835"/>
                  </a:lnTo>
                  <a:lnTo>
                    <a:pt x="26148" y="3779"/>
                  </a:lnTo>
                  <a:lnTo>
                    <a:pt x="26204" y="3697"/>
                  </a:lnTo>
                  <a:lnTo>
                    <a:pt x="26204" y="3642"/>
                  </a:lnTo>
                  <a:lnTo>
                    <a:pt x="26204" y="3586"/>
                  </a:lnTo>
                  <a:lnTo>
                    <a:pt x="26148" y="3504"/>
                  </a:lnTo>
                  <a:lnTo>
                    <a:pt x="26093" y="3448"/>
                  </a:lnTo>
                  <a:lnTo>
                    <a:pt x="26038" y="3393"/>
                  </a:lnTo>
                  <a:lnTo>
                    <a:pt x="25928" y="3338"/>
                  </a:lnTo>
                  <a:lnTo>
                    <a:pt x="25817" y="3311"/>
                  </a:lnTo>
                  <a:lnTo>
                    <a:pt x="25679" y="3283"/>
                  </a:lnTo>
                  <a:lnTo>
                    <a:pt x="20742" y="3283"/>
                  </a:lnTo>
                  <a:lnTo>
                    <a:pt x="20053" y="387"/>
                  </a:lnTo>
                  <a:lnTo>
                    <a:pt x="20025" y="304"/>
                  </a:lnTo>
                  <a:lnTo>
                    <a:pt x="19970" y="249"/>
                  </a:lnTo>
                  <a:lnTo>
                    <a:pt x="19887" y="166"/>
                  </a:lnTo>
                  <a:lnTo>
                    <a:pt x="19804" y="111"/>
                  </a:lnTo>
                  <a:lnTo>
                    <a:pt x="19611" y="56"/>
                  </a:lnTo>
                  <a:lnTo>
                    <a:pt x="193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0"/>
            <p:cNvSpPr/>
            <p:nvPr/>
          </p:nvSpPr>
          <p:spPr>
            <a:xfrm>
              <a:off x="5189775" y="4383800"/>
              <a:ext cx="429625" cy="273075"/>
            </a:xfrm>
            <a:custGeom>
              <a:avLst/>
              <a:gdLst/>
              <a:ahLst/>
              <a:cxnLst/>
              <a:rect l="l" t="t" r="r" b="b"/>
              <a:pathLst>
                <a:path w="17185" h="10923" extrusionOk="0">
                  <a:moveTo>
                    <a:pt x="7944" y="0"/>
                  </a:moveTo>
                  <a:lnTo>
                    <a:pt x="1" y="10923"/>
                  </a:lnTo>
                  <a:lnTo>
                    <a:pt x="3531" y="10923"/>
                  </a:lnTo>
                  <a:lnTo>
                    <a:pt x="8524" y="4083"/>
                  </a:lnTo>
                  <a:lnTo>
                    <a:pt x="13543" y="10923"/>
                  </a:lnTo>
                  <a:lnTo>
                    <a:pt x="17184" y="10923"/>
                  </a:lnTo>
                  <a:lnTo>
                    <a:pt x="9130" y="0"/>
                  </a:lnTo>
                  <a:lnTo>
                    <a:pt x="8524" y="414"/>
                  </a:lnTo>
                  <a:lnTo>
                    <a:pt x="7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0"/>
            <p:cNvSpPr/>
            <p:nvPr/>
          </p:nvSpPr>
          <p:spPr>
            <a:xfrm>
              <a:off x="4971200" y="4147275"/>
              <a:ext cx="864025" cy="361350"/>
            </a:xfrm>
            <a:custGeom>
              <a:avLst/>
              <a:gdLst/>
              <a:ahLst/>
              <a:cxnLst/>
              <a:rect l="l" t="t" r="r" b="b"/>
              <a:pathLst>
                <a:path w="34561" h="14454" extrusionOk="0">
                  <a:moveTo>
                    <a:pt x="4220" y="1"/>
                  </a:moveTo>
                  <a:lnTo>
                    <a:pt x="0" y="14454"/>
                  </a:lnTo>
                  <a:lnTo>
                    <a:pt x="34560" y="14454"/>
                  </a:lnTo>
                  <a:lnTo>
                    <a:pt x="30340" y="1"/>
                  </a:lnTo>
                  <a:close/>
                </a:path>
              </a:pathLst>
            </a:custGeom>
            <a:solidFill>
              <a:srgbClr val="8FF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0"/>
            <p:cNvSpPr/>
            <p:nvPr/>
          </p:nvSpPr>
          <p:spPr>
            <a:xfrm>
              <a:off x="4954650" y="4136232"/>
              <a:ext cx="896425" cy="383425"/>
            </a:xfrm>
            <a:custGeom>
              <a:avLst/>
              <a:gdLst/>
              <a:ahLst/>
              <a:cxnLst/>
              <a:rect l="l" t="t" r="r" b="b"/>
              <a:pathLst>
                <a:path w="35857" h="15337" extrusionOk="0">
                  <a:moveTo>
                    <a:pt x="30451" y="855"/>
                  </a:moveTo>
                  <a:lnTo>
                    <a:pt x="30699" y="1655"/>
                  </a:lnTo>
                  <a:lnTo>
                    <a:pt x="34423" y="14453"/>
                  </a:lnTo>
                  <a:lnTo>
                    <a:pt x="1434" y="14453"/>
                  </a:lnTo>
                  <a:lnTo>
                    <a:pt x="4937" y="2510"/>
                  </a:lnTo>
                  <a:lnTo>
                    <a:pt x="5406" y="855"/>
                  </a:lnTo>
                  <a:close/>
                  <a:moveTo>
                    <a:pt x="4882" y="0"/>
                  </a:moveTo>
                  <a:lnTo>
                    <a:pt x="4662" y="28"/>
                  </a:lnTo>
                  <a:lnTo>
                    <a:pt x="4468" y="83"/>
                  </a:lnTo>
                  <a:lnTo>
                    <a:pt x="4331" y="193"/>
                  </a:lnTo>
                  <a:lnTo>
                    <a:pt x="4275" y="249"/>
                  </a:lnTo>
                  <a:lnTo>
                    <a:pt x="4248" y="304"/>
                  </a:lnTo>
                  <a:lnTo>
                    <a:pt x="28" y="14784"/>
                  </a:lnTo>
                  <a:lnTo>
                    <a:pt x="0" y="14867"/>
                  </a:lnTo>
                  <a:lnTo>
                    <a:pt x="28" y="14977"/>
                  </a:lnTo>
                  <a:lnTo>
                    <a:pt x="83" y="15060"/>
                  </a:lnTo>
                  <a:lnTo>
                    <a:pt x="138" y="15143"/>
                  </a:lnTo>
                  <a:lnTo>
                    <a:pt x="248" y="15226"/>
                  </a:lnTo>
                  <a:lnTo>
                    <a:pt x="359" y="15281"/>
                  </a:lnTo>
                  <a:lnTo>
                    <a:pt x="497" y="15308"/>
                  </a:lnTo>
                  <a:lnTo>
                    <a:pt x="662" y="15336"/>
                  </a:lnTo>
                  <a:lnTo>
                    <a:pt x="35222" y="15336"/>
                  </a:lnTo>
                  <a:lnTo>
                    <a:pt x="35443" y="15308"/>
                  </a:lnTo>
                  <a:lnTo>
                    <a:pt x="35636" y="15226"/>
                  </a:lnTo>
                  <a:lnTo>
                    <a:pt x="35747" y="15115"/>
                  </a:lnTo>
                  <a:lnTo>
                    <a:pt x="35829" y="14977"/>
                  </a:lnTo>
                  <a:lnTo>
                    <a:pt x="35857" y="14895"/>
                  </a:lnTo>
                  <a:lnTo>
                    <a:pt x="35829" y="14784"/>
                  </a:lnTo>
                  <a:lnTo>
                    <a:pt x="31637" y="304"/>
                  </a:lnTo>
                  <a:lnTo>
                    <a:pt x="31609" y="249"/>
                  </a:lnTo>
                  <a:lnTo>
                    <a:pt x="31554" y="193"/>
                  </a:lnTo>
                  <a:lnTo>
                    <a:pt x="31389" y="83"/>
                  </a:lnTo>
                  <a:lnTo>
                    <a:pt x="31195" y="28"/>
                  </a:lnTo>
                  <a:lnTo>
                    <a:pt x="310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0"/>
            <p:cNvSpPr/>
            <p:nvPr/>
          </p:nvSpPr>
          <p:spPr>
            <a:xfrm>
              <a:off x="4998075" y="4135532"/>
              <a:ext cx="816475" cy="384800"/>
            </a:xfrm>
            <a:custGeom>
              <a:avLst/>
              <a:gdLst/>
              <a:ahLst/>
              <a:cxnLst/>
              <a:rect l="l" t="t" r="r" b="b"/>
              <a:pathLst>
                <a:path w="32659" h="15392" extrusionOk="0">
                  <a:moveTo>
                    <a:pt x="15557" y="4690"/>
                  </a:moveTo>
                  <a:lnTo>
                    <a:pt x="15557" y="7282"/>
                  </a:lnTo>
                  <a:lnTo>
                    <a:pt x="8579" y="7282"/>
                  </a:lnTo>
                  <a:lnTo>
                    <a:pt x="9158" y="4690"/>
                  </a:lnTo>
                  <a:close/>
                  <a:moveTo>
                    <a:pt x="23197" y="4690"/>
                  </a:moveTo>
                  <a:lnTo>
                    <a:pt x="23804" y="7282"/>
                  </a:lnTo>
                  <a:lnTo>
                    <a:pt x="16854" y="7282"/>
                  </a:lnTo>
                  <a:lnTo>
                    <a:pt x="16854" y="4690"/>
                  </a:lnTo>
                  <a:close/>
                  <a:moveTo>
                    <a:pt x="15557" y="8138"/>
                  </a:moveTo>
                  <a:lnTo>
                    <a:pt x="15557" y="10730"/>
                  </a:lnTo>
                  <a:lnTo>
                    <a:pt x="7779" y="10730"/>
                  </a:lnTo>
                  <a:lnTo>
                    <a:pt x="8386" y="8138"/>
                  </a:lnTo>
                  <a:close/>
                  <a:moveTo>
                    <a:pt x="23997" y="8138"/>
                  </a:moveTo>
                  <a:lnTo>
                    <a:pt x="24604" y="10730"/>
                  </a:lnTo>
                  <a:lnTo>
                    <a:pt x="16854" y="10730"/>
                  </a:lnTo>
                  <a:lnTo>
                    <a:pt x="16854" y="8138"/>
                  </a:lnTo>
                  <a:close/>
                  <a:moveTo>
                    <a:pt x="22728" y="1"/>
                  </a:moveTo>
                  <a:lnTo>
                    <a:pt x="22508" y="28"/>
                  </a:lnTo>
                  <a:lnTo>
                    <a:pt x="22397" y="28"/>
                  </a:lnTo>
                  <a:lnTo>
                    <a:pt x="22287" y="84"/>
                  </a:lnTo>
                  <a:lnTo>
                    <a:pt x="22232" y="139"/>
                  </a:lnTo>
                  <a:lnTo>
                    <a:pt x="22177" y="194"/>
                  </a:lnTo>
                  <a:lnTo>
                    <a:pt x="22149" y="277"/>
                  </a:lnTo>
                  <a:lnTo>
                    <a:pt x="22177" y="359"/>
                  </a:lnTo>
                  <a:lnTo>
                    <a:pt x="22977" y="3835"/>
                  </a:lnTo>
                  <a:lnTo>
                    <a:pt x="16854" y="3835"/>
                  </a:lnTo>
                  <a:lnTo>
                    <a:pt x="16854" y="690"/>
                  </a:lnTo>
                  <a:lnTo>
                    <a:pt x="16826" y="608"/>
                  </a:lnTo>
                  <a:lnTo>
                    <a:pt x="16798" y="525"/>
                  </a:lnTo>
                  <a:lnTo>
                    <a:pt x="16716" y="442"/>
                  </a:lnTo>
                  <a:lnTo>
                    <a:pt x="16633" y="387"/>
                  </a:lnTo>
                  <a:lnTo>
                    <a:pt x="16440" y="304"/>
                  </a:lnTo>
                  <a:lnTo>
                    <a:pt x="15971" y="304"/>
                  </a:lnTo>
                  <a:lnTo>
                    <a:pt x="15750" y="387"/>
                  </a:lnTo>
                  <a:lnTo>
                    <a:pt x="15667" y="442"/>
                  </a:lnTo>
                  <a:lnTo>
                    <a:pt x="15612" y="525"/>
                  </a:lnTo>
                  <a:lnTo>
                    <a:pt x="15557" y="608"/>
                  </a:lnTo>
                  <a:lnTo>
                    <a:pt x="15557" y="690"/>
                  </a:lnTo>
                  <a:lnTo>
                    <a:pt x="15557" y="3835"/>
                  </a:lnTo>
                  <a:lnTo>
                    <a:pt x="9379" y="3835"/>
                  </a:lnTo>
                  <a:lnTo>
                    <a:pt x="10096" y="718"/>
                  </a:lnTo>
                  <a:lnTo>
                    <a:pt x="10096" y="608"/>
                  </a:lnTo>
                  <a:lnTo>
                    <a:pt x="10068" y="525"/>
                  </a:lnTo>
                  <a:lnTo>
                    <a:pt x="10041" y="442"/>
                  </a:lnTo>
                  <a:lnTo>
                    <a:pt x="9958" y="387"/>
                  </a:lnTo>
                  <a:lnTo>
                    <a:pt x="9875" y="304"/>
                  </a:lnTo>
                  <a:lnTo>
                    <a:pt x="9793" y="249"/>
                  </a:lnTo>
                  <a:lnTo>
                    <a:pt x="9572" y="194"/>
                  </a:lnTo>
                  <a:lnTo>
                    <a:pt x="9324" y="166"/>
                  </a:lnTo>
                  <a:lnTo>
                    <a:pt x="9131" y="221"/>
                  </a:lnTo>
                  <a:lnTo>
                    <a:pt x="9020" y="249"/>
                  </a:lnTo>
                  <a:lnTo>
                    <a:pt x="8965" y="304"/>
                  </a:lnTo>
                  <a:lnTo>
                    <a:pt x="8882" y="387"/>
                  </a:lnTo>
                  <a:lnTo>
                    <a:pt x="8855" y="497"/>
                  </a:lnTo>
                  <a:lnTo>
                    <a:pt x="8082" y="3835"/>
                  </a:lnTo>
                  <a:lnTo>
                    <a:pt x="2097" y="3835"/>
                  </a:lnTo>
                  <a:lnTo>
                    <a:pt x="1904" y="3862"/>
                  </a:lnTo>
                  <a:lnTo>
                    <a:pt x="1739" y="3890"/>
                  </a:lnTo>
                  <a:lnTo>
                    <a:pt x="1601" y="3917"/>
                  </a:lnTo>
                  <a:lnTo>
                    <a:pt x="1490" y="3973"/>
                  </a:lnTo>
                  <a:lnTo>
                    <a:pt x="1408" y="4028"/>
                  </a:lnTo>
                  <a:lnTo>
                    <a:pt x="1352" y="4111"/>
                  </a:lnTo>
                  <a:lnTo>
                    <a:pt x="1297" y="4193"/>
                  </a:lnTo>
                  <a:lnTo>
                    <a:pt x="1297" y="4276"/>
                  </a:lnTo>
                  <a:lnTo>
                    <a:pt x="1297" y="4359"/>
                  </a:lnTo>
                  <a:lnTo>
                    <a:pt x="1352" y="4442"/>
                  </a:lnTo>
                  <a:lnTo>
                    <a:pt x="1408" y="4497"/>
                  </a:lnTo>
                  <a:lnTo>
                    <a:pt x="1490" y="4579"/>
                  </a:lnTo>
                  <a:lnTo>
                    <a:pt x="1601" y="4607"/>
                  </a:lnTo>
                  <a:lnTo>
                    <a:pt x="1739" y="4662"/>
                  </a:lnTo>
                  <a:lnTo>
                    <a:pt x="1904" y="4690"/>
                  </a:lnTo>
                  <a:lnTo>
                    <a:pt x="7889" y="4690"/>
                  </a:lnTo>
                  <a:lnTo>
                    <a:pt x="7283" y="7282"/>
                  </a:lnTo>
                  <a:lnTo>
                    <a:pt x="1021" y="7282"/>
                  </a:lnTo>
                  <a:lnTo>
                    <a:pt x="828" y="7310"/>
                  </a:lnTo>
                  <a:lnTo>
                    <a:pt x="690" y="7365"/>
                  </a:lnTo>
                  <a:lnTo>
                    <a:pt x="553" y="7420"/>
                  </a:lnTo>
                  <a:lnTo>
                    <a:pt x="470" y="7476"/>
                  </a:lnTo>
                  <a:lnTo>
                    <a:pt x="415" y="7558"/>
                  </a:lnTo>
                  <a:lnTo>
                    <a:pt x="359" y="7641"/>
                  </a:lnTo>
                  <a:lnTo>
                    <a:pt x="359" y="7696"/>
                  </a:lnTo>
                  <a:lnTo>
                    <a:pt x="359" y="7779"/>
                  </a:lnTo>
                  <a:lnTo>
                    <a:pt x="415" y="7862"/>
                  </a:lnTo>
                  <a:lnTo>
                    <a:pt x="470" y="7944"/>
                  </a:lnTo>
                  <a:lnTo>
                    <a:pt x="553" y="8000"/>
                  </a:lnTo>
                  <a:lnTo>
                    <a:pt x="690" y="8055"/>
                  </a:lnTo>
                  <a:lnTo>
                    <a:pt x="828" y="8110"/>
                  </a:lnTo>
                  <a:lnTo>
                    <a:pt x="1021" y="8138"/>
                  </a:lnTo>
                  <a:lnTo>
                    <a:pt x="7089" y="8138"/>
                  </a:lnTo>
                  <a:lnTo>
                    <a:pt x="6483" y="10730"/>
                  </a:lnTo>
                  <a:lnTo>
                    <a:pt x="663" y="10730"/>
                  </a:lnTo>
                  <a:lnTo>
                    <a:pt x="497" y="10758"/>
                  </a:lnTo>
                  <a:lnTo>
                    <a:pt x="332" y="10785"/>
                  </a:lnTo>
                  <a:lnTo>
                    <a:pt x="222" y="10841"/>
                  </a:lnTo>
                  <a:lnTo>
                    <a:pt x="111" y="10923"/>
                  </a:lnTo>
                  <a:lnTo>
                    <a:pt x="56" y="10978"/>
                  </a:lnTo>
                  <a:lnTo>
                    <a:pt x="1" y="11061"/>
                  </a:lnTo>
                  <a:lnTo>
                    <a:pt x="1" y="11144"/>
                  </a:lnTo>
                  <a:lnTo>
                    <a:pt x="1" y="11227"/>
                  </a:lnTo>
                  <a:lnTo>
                    <a:pt x="56" y="11309"/>
                  </a:lnTo>
                  <a:lnTo>
                    <a:pt x="111" y="11365"/>
                  </a:lnTo>
                  <a:lnTo>
                    <a:pt x="222" y="11447"/>
                  </a:lnTo>
                  <a:lnTo>
                    <a:pt x="332" y="11503"/>
                  </a:lnTo>
                  <a:lnTo>
                    <a:pt x="497" y="11530"/>
                  </a:lnTo>
                  <a:lnTo>
                    <a:pt x="663" y="11558"/>
                  </a:lnTo>
                  <a:lnTo>
                    <a:pt x="883" y="11585"/>
                  </a:lnTo>
                  <a:lnTo>
                    <a:pt x="6290" y="11585"/>
                  </a:lnTo>
                  <a:lnTo>
                    <a:pt x="5545" y="14840"/>
                  </a:lnTo>
                  <a:lnTo>
                    <a:pt x="5545" y="14950"/>
                  </a:lnTo>
                  <a:lnTo>
                    <a:pt x="5545" y="15033"/>
                  </a:lnTo>
                  <a:lnTo>
                    <a:pt x="5600" y="15116"/>
                  </a:lnTo>
                  <a:lnTo>
                    <a:pt x="5655" y="15199"/>
                  </a:lnTo>
                  <a:lnTo>
                    <a:pt x="5738" y="15254"/>
                  </a:lnTo>
                  <a:lnTo>
                    <a:pt x="5848" y="15309"/>
                  </a:lnTo>
                  <a:lnTo>
                    <a:pt x="6069" y="15364"/>
                  </a:lnTo>
                  <a:lnTo>
                    <a:pt x="6290" y="15392"/>
                  </a:lnTo>
                  <a:lnTo>
                    <a:pt x="6510" y="15336"/>
                  </a:lnTo>
                  <a:lnTo>
                    <a:pt x="6593" y="15309"/>
                  </a:lnTo>
                  <a:lnTo>
                    <a:pt x="6676" y="15254"/>
                  </a:lnTo>
                  <a:lnTo>
                    <a:pt x="6731" y="15171"/>
                  </a:lnTo>
                  <a:lnTo>
                    <a:pt x="6758" y="15088"/>
                  </a:lnTo>
                  <a:lnTo>
                    <a:pt x="7586" y="11585"/>
                  </a:lnTo>
                  <a:lnTo>
                    <a:pt x="15557" y="11585"/>
                  </a:lnTo>
                  <a:lnTo>
                    <a:pt x="15557" y="14674"/>
                  </a:lnTo>
                  <a:lnTo>
                    <a:pt x="15557" y="14757"/>
                  </a:lnTo>
                  <a:lnTo>
                    <a:pt x="15612" y="14840"/>
                  </a:lnTo>
                  <a:lnTo>
                    <a:pt x="15667" y="14923"/>
                  </a:lnTo>
                  <a:lnTo>
                    <a:pt x="15750" y="14978"/>
                  </a:lnTo>
                  <a:lnTo>
                    <a:pt x="15971" y="15033"/>
                  </a:lnTo>
                  <a:lnTo>
                    <a:pt x="16192" y="15061"/>
                  </a:lnTo>
                  <a:lnTo>
                    <a:pt x="16440" y="15033"/>
                  </a:lnTo>
                  <a:lnTo>
                    <a:pt x="16633" y="14978"/>
                  </a:lnTo>
                  <a:lnTo>
                    <a:pt x="16716" y="14923"/>
                  </a:lnTo>
                  <a:lnTo>
                    <a:pt x="16798" y="14840"/>
                  </a:lnTo>
                  <a:lnTo>
                    <a:pt x="16826" y="14757"/>
                  </a:lnTo>
                  <a:lnTo>
                    <a:pt x="16854" y="14674"/>
                  </a:lnTo>
                  <a:lnTo>
                    <a:pt x="16854" y="11585"/>
                  </a:lnTo>
                  <a:lnTo>
                    <a:pt x="24797" y="11585"/>
                  </a:lnTo>
                  <a:lnTo>
                    <a:pt x="25542" y="14730"/>
                  </a:lnTo>
                  <a:lnTo>
                    <a:pt x="25597" y="14840"/>
                  </a:lnTo>
                  <a:lnTo>
                    <a:pt x="25652" y="14895"/>
                  </a:lnTo>
                  <a:lnTo>
                    <a:pt x="25735" y="14950"/>
                  </a:lnTo>
                  <a:lnTo>
                    <a:pt x="25818" y="15005"/>
                  </a:lnTo>
                  <a:lnTo>
                    <a:pt x="26038" y="15033"/>
                  </a:lnTo>
                  <a:lnTo>
                    <a:pt x="26259" y="15033"/>
                  </a:lnTo>
                  <a:lnTo>
                    <a:pt x="26507" y="14950"/>
                  </a:lnTo>
                  <a:lnTo>
                    <a:pt x="26590" y="14895"/>
                  </a:lnTo>
                  <a:lnTo>
                    <a:pt x="26673" y="14840"/>
                  </a:lnTo>
                  <a:lnTo>
                    <a:pt x="26755" y="14785"/>
                  </a:lnTo>
                  <a:lnTo>
                    <a:pt x="26783" y="14702"/>
                  </a:lnTo>
                  <a:lnTo>
                    <a:pt x="26811" y="14592"/>
                  </a:lnTo>
                  <a:lnTo>
                    <a:pt x="26811" y="14509"/>
                  </a:lnTo>
                  <a:lnTo>
                    <a:pt x="26121" y="11585"/>
                  </a:lnTo>
                  <a:lnTo>
                    <a:pt x="31775" y="11585"/>
                  </a:lnTo>
                  <a:lnTo>
                    <a:pt x="31996" y="11558"/>
                  </a:lnTo>
                  <a:lnTo>
                    <a:pt x="32162" y="11530"/>
                  </a:lnTo>
                  <a:lnTo>
                    <a:pt x="32327" y="11503"/>
                  </a:lnTo>
                  <a:lnTo>
                    <a:pt x="32437" y="11447"/>
                  </a:lnTo>
                  <a:lnTo>
                    <a:pt x="32548" y="11365"/>
                  </a:lnTo>
                  <a:lnTo>
                    <a:pt x="32603" y="11309"/>
                  </a:lnTo>
                  <a:lnTo>
                    <a:pt x="32658" y="11227"/>
                  </a:lnTo>
                  <a:lnTo>
                    <a:pt x="32658" y="11144"/>
                  </a:lnTo>
                  <a:lnTo>
                    <a:pt x="32658" y="11061"/>
                  </a:lnTo>
                  <a:lnTo>
                    <a:pt x="32603" y="10978"/>
                  </a:lnTo>
                  <a:lnTo>
                    <a:pt x="32548" y="10923"/>
                  </a:lnTo>
                  <a:lnTo>
                    <a:pt x="32437" y="10841"/>
                  </a:lnTo>
                  <a:lnTo>
                    <a:pt x="32327" y="10785"/>
                  </a:lnTo>
                  <a:lnTo>
                    <a:pt x="32162" y="10758"/>
                  </a:lnTo>
                  <a:lnTo>
                    <a:pt x="31996" y="10730"/>
                  </a:lnTo>
                  <a:lnTo>
                    <a:pt x="25900" y="10730"/>
                  </a:lnTo>
                  <a:lnTo>
                    <a:pt x="25294" y="8138"/>
                  </a:lnTo>
                  <a:lnTo>
                    <a:pt x="31389" y="8138"/>
                  </a:lnTo>
                  <a:lnTo>
                    <a:pt x="31582" y="8110"/>
                  </a:lnTo>
                  <a:lnTo>
                    <a:pt x="31720" y="8055"/>
                  </a:lnTo>
                  <a:lnTo>
                    <a:pt x="31831" y="8000"/>
                  </a:lnTo>
                  <a:lnTo>
                    <a:pt x="31941" y="7944"/>
                  </a:lnTo>
                  <a:lnTo>
                    <a:pt x="31996" y="7862"/>
                  </a:lnTo>
                  <a:lnTo>
                    <a:pt x="32051" y="7779"/>
                  </a:lnTo>
                  <a:lnTo>
                    <a:pt x="32051" y="7696"/>
                  </a:lnTo>
                  <a:lnTo>
                    <a:pt x="32051" y="7641"/>
                  </a:lnTo>
                  <a:lnTo>
                    <a:pt x="31996" y="7558"/>
                  </a:lnTo>
                  <a:lnTo>
                    <a:pt x="31941" y="7476"/>
                  </a:lnTo>
                  <a:lnTo>
                    <a:pt x="31831" y="7420"/>
                  </a:lnTo>
                  <a:lnTo>
                    <a:pt x="31720" y="7365"/>
                  </a:lnTo>
                  <a:lnTo>
                    <a:pt x="31582" y="7310"/>
                  </a:lnTo>
                  <a:lnTo>
                    <a:pt x="31389" y="7282"/>
                  </a:lnTo>
                  <a:lnTo>
                    <a:pt x="25101" y="7282"/>
                  </a:lnTo>
                  <a:lnTo>
                    <a:pt x="24494" y="4690"/>
                  </a:lnTo>
                  <a:lnTo>
                    <a:pt x="30093" y="4690"/>
                  </a:lnTo>
                  <a:lnTo>
                    <a:pt x="30258" y="4662"/>
                  </a:lnTo>
                  <a:lnTo>
                    <a:pt x="30396" y="4607"/>
                  </a:lnTo>
                  <a:lnTo>
                    <a:pt x="30507" y="4579"/>
                  </a:lnTo>
                  <a:lnTo>
                    <a:pt x="30589" y="4497"/>
                  </a:lnTo>
                  <a:lnTo>
                    <a:pt x="30645" y="4442"/>
                  </a:lnTo>
                  <a:lnTo>
                    <a:pt x="30700" y="4359"/>
                  </a:lnTo>
                  <a:lnTo>
                    <a:pt x="30700" y="4276"/>
                  </a:lnTo>
                  <a:lnTo>
                    <a:pt x="30700" y="4193"/>
                  </a:lnTo>
                  <a:lnTo>
                    <a:pt x="30645" y="4111"/>
                  </a:lnTo>
                  <a:lnTo>
                    <a:pt x="30589" y="4028"/>
                  </a:lnTo>
                  <a:lnTo>
                    <a:pt x="30507" y="3973"/>
                  </a:lnTo>
                  <a:lnTo>
                    <a:pt x="30396" y="3917"/>
                  </a:lnTo>
                  <a:lnTo>
                    <a:pt x="30258" y="3890"/>
                  </a:lnTo>
                  <a:lnTo>
                    <a:pt x="30093" y="3862"/>
                  </a:lnTo>
                  <a:lnTo>
                    <a:pt x="29900" y="3835"/>
                  </a:lnTo>
                  <a:lnTo>
                    <a:pt x="24301" y="3835"/>
                  </a:lnTo>
                  <a:lnTo>
                    <a:pt x="23501" y="470"/>
                  </a:lnTo>
                  <a:lnTo>
                    <a:pt x="23446" y="359"/>
                  </a:lnTo>
                  <a:lnTo>
                    <a:pt x="23390" y="277"/>
                  </a:lnTo>
                  <a:lnTo>
                    <a:pt x="23308" y="194"/>
                  </a:lnTo>
                  <a:lnTo>
                    <a:pt x="23225" y="139"/>
                  </a:lnTo>
                  <a:lnTo>
                    <a:pt x="22977" y="56"/>
                  </a:lnTo>
                  <a:lnTo>
                    <a:pt x="227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0"/>
            <p:cNvSpPr/>
            <p:nvPr/>
          </p:nvSpPr>
          <p:spPr>
            <a:xfrm>
              <a:off x="5249585" y="-652660"/>
              <a:ext cx="1061225" cy="684050"/>
            </a:xfrm>
            <a:custGeom>
              <a:avLst/>
              <a:gdLst/>
              <a:ahLst/>
              <a:cxnLst/>
              <a:rect l="l" t="t" r="r" b="b"/>
              <a:pathLst>
                <a:path w="42449" h="27362" extrusionOk="0">
                  <a:moveTo>
                    <a:pt x="17128" y="0"/>
                  </a:moveTo>
                  <a:lnTo>
                    <a:pt x="16549" y="55"/>
                  </a:lnTo>
                  <a:lnTo>
                    <a:pt x="16025" y="111"/>
                  </a:lnTo>
                  <a:lnTo>
                    <a:pt x="15474" y="221"/>
                  </a:lnTo>
                  <a:lnTo>
                    <a:pt x="14950" y="331"/>
                  </a:lnTo>
                  <a:lnTo>
                    <a:pt x="14425" y="497"/>
                  </a:lnTo>
                  <a:lnTo>
                    <a:pt x="13901" y="662"/>
                  </a:lnTo>
                  <a:lnTo>
                    <a:pt x="13405" y="855"/>
                  </a:lnTo>
                  <a:lnTo>
                    <a:pt x="12936" y="1076"/>
                  </a:lnTo>
                  <a:lnTo>
                    <a:pt x="12467" y="1297"/>
                  </a:lnTo>
                  <a:lnTo>
                    <a:pt x="11998" y="1572"/>
                  </a:lnTo>
                  <a:lnTo>
                    <a:pt x="11557" y="1848"/>
                  </a:lnTo>
                  <a:lnTo>
                    <a:pt x="11116" y="2152"/>
                  </a:lnTo>
                  <a:lnTo>
                    <a:pt x="10702" y="2483"/>
                  </a:lnTo>
                  <a:lnTo>
                    <a:pt x="10316" y="2814"/>
                  </a:lnTo>
                  <a:lnTo>
                    <a:pt x="9930" y="3200"/>
                  </a:lnTo>
                  <a:lnTo>
                    <a:pt x="9571" y="3558"/>
                  </a:lnTo>
                  <a:lnTo>
                    <a:pt x="9212" y="3972"/>
                  </a:lnTo>
                  <a:lnTo>
                    <a:pt x="8881" y="4386"/>
                  </a:lnTo>
                  <a:lnTo>
                    <a:pt x="8578" y="4800"/>
                  </a:lnTo>
                  <a:lnTo>
                    <a:pt x="8302" y="5241"/>
                  </a:lnTo>
                  <a:lnTo>
                    <a:pt x="8026" y="5710"/>
                  </a:lnTo>
                  <a:lnTo>
                    <a:pt x="7778" y="6179"/>
                  </a:lnTo>
                  <a:lnTo>
                    <a:pt x="7558" y="6648"/>
                  </a:lnTo>
                  <a:lnTo>
                    <a:pt x="7364" y="7144"/>
                  </a:lnTo>
                  <a:lnTo>
                    <a:pt x="7171" y="7668"/>
                  </a:lnTo>
                  <a:lnTo>
                    <a:pt x="7033" y="8165"/>
                  </a:lnTo>
                  <a:lnTo>
                    <a:pt x="6896" y="8716"/>
                  </a:lnTo>
                  <a:lnTo>
                    <a:pt x="6813" y="9240"/>
                  </a:lnTo>
                  <a:lnTo>
                    <a:pt x="6730" y="9792"/>
                  </a:lnTo>
                  <a:lnTo>
                    <a:pt x="6675" y="10344"/>
                  </a:lnTo>
                  <a:lnTo>
                    <a:pt x="6675" y="10923"/>
                  </a:lnTo>
                  <a:lnTo>
                    <a:pt x="5958" y="11061"/>
                  </a:lnTo>
                  <a:lnTo>
                    <a:pt x="5296" y="11254"/>
                  </a:lnTo>
                  <a:lnTo>
                    <a:pt x="4634" y="11502"/>
                  </a:lnTo>
                  <a:lnTo>
                    <a:pt x="4027" y="11805"/>
                  </a:lnTo>
                  <a:lnTo>
                    <a:pt x="3448" y="12164"/>
                  </a:lnTo>
                  <a:lnTo>
                    <a:pt x="2896" y="12578"/>
                  </a:lnTo>
                  <a:lnTo>
                    <a:pt x="2372" y="13019"/>
                  </a:lnTo>
                  <a:lnTo>
                    <a:pt x="1903" y="13515"/>
                  </a:lnTo>
                  <a:lnTo>
                    <a:pt x="1489" y="14067"/>
                  </a:lnTo>
                  <a:lnTo>
                    <a:pt x="1103" y="14619"/>
                  </a:lnTo>
                  <a:lnTo>
                    <a:pt x="772" y="15226"/>
                  </a:lnTo>
                  <a:lnTo>
                    <a:pt x="497" y="15860"/>
                  </a:lnTo>
                  <a:lnTo>
                    <a:pt x="276" y="16522"/>
                  </a:lnTo>
                  <a:lnTo>
                    <a:pt x="110" y="17211"/>
                  </a:lnTo>
                  <a:lnTo>
                    <a:pt x="28" y="17929"/>
                  </a:lnTo>
                  <a:lnTo>
                    <a:pt x="0" y="18287"/>
                  </a:lnTo>
                  <a:lnTo>
                    <a:pt x="0" y="18673"/>
                  </a:lnTo>
                  <a:lnTo>
                    <a:pt x="0" y="19059"/>
                  </a:lnTo>
                  <a:lnTo>
                    <a:pt x="28" y="19473"/>
                  </a:lnTo>
                  <a:lnTo>
                    <a:pt x="83" y="19859"/>
                  </a:lnTo>
                  <a:lnTo>
                    <a:pt x="138" y="20246"/>
                  </a:lnTo>
                  <a:lnTo>
                    <a:pt x="248" y="20632"/>
                  </a:lnTo>
                  <a:lnTo>
                    <a:pt x="331" y="20990"/>
                  </a:lnTo>
                  <a:lnTo>
                    <a:pt x="469" y="21349"/>
                  </a:lnTo>
                  <a:lnTo>
                    <a:pt x="607" y="21707"/>
                  </a:lnTo>
                  <a:lnTo>
                    <a:pt x="772" y="22066"/>
                  </a:lnTo>
                  <a:lnTo>
                    <a:pt x="938" y="22397"/>
                  </a:lnTo>
                  <a:lnTo>
                    <a:pt x="1131" y="22728"/>
                  </a:lnTo>
                  <a:lnTo>
                    <a:pt x="1324" y="23059"/>
                  </a:lnTo>
                  <a:lnTo>
                    <a:pt x="1545" y="23362"/>
                  </a:lnTo>
                  <a:lnTo>
                    <a:pt x="1793" y="23666"/>
                  </a:lnTo>
                  <a:lnTo>
                    <a:pt x="2041" y="23942"/>
                  </a:lnTo>
                  <a:lnTo>
                    <a:pt x="2289" y="24217"/>
                  </a:lnTo>
                  <a:lnTo>
                    <a:pt x="2565" y="24466"/>
                  </a:lnTo>
                  <a:lnTo>
                    <a:pt x="2841" y="24714"/>
                  </a:lnTo>
                  <a:lnTo>
                    <a:pt x="3144" y="24962"/>
                  </a:lnTo>
                  <a:lnTo>
                    <a:pt x="3448" y="25183"/>
                  </a:lnTo>
                  <a:lnTo>
                    <a:pt x="3779" y="25376"/>
                  </a:lnTo>
                  <a:lnTo>
                    <a:pt x="4110" y="25569"/>
                  </a:lnTo>
                  <a:lnTo>
                    <a:pt x="4441" y="25734"/>
                  </a:lnTo>
                  <a:lnTo>
                    <a:pt x="4772" y="25900"/>
                  </a:lnTo>
                  <a:lnTo>
                    <a:pt x="5130" y="26038"/>
                  </a:lnTo>
                  <a:lnTo>
                    <a:pt x="5516" y="26148"/>
                  </a:lnTo>
                  <a:lnTo>
                    <a:pt x="5875" y="26258"/>
                  </a:lnTo>
                  <a:lnTo>
                    <a:pt x="6261" y="26341"/>
                  </a:lnTo>
                  <a:lnTo>
                    <a:pt x="6647" y="26424"/>
                  </a:lnTo>
                  <a:lnTo>
                    <a:pt x="7033" y="26479"/>
                  </a:lnTo>
                  <a:lnTo>
                    <a:pt x="7447" y="26507"/>
                  </a:lnTo>
                  <a:lnTo>
                    <a:pt x="7833" y="26507"/>
                  </a:lnTo>
                  <a:lnTo>
                    <a:pt x="8440" y="26479"/>
                  </a:lnTo>
                  <a:lnTo>
                    <a:pt x="8992" y="26424"/>
                  </a:lnTo>
                  <a:lnTo>
                    <a:pt x="9571" y="26314"/>
                  </a:lnTo>
                  <a:lnTo>
                    <a:pt x="10123" y="26176"/>
                  </a:lnTo>
                  <a:lnTo>
                    <a:pt x="10647" y="26010"/>
                  </a:lnTo>
                  <a:lnTo>
                    <a:pt x="11143" y="25790"/>
                  </a:lnTo>
                  <a:lnTo>
                    <a:pt x="11640" y="25514"/>
                  </a:lnTo>
                  <a:lnTo>
                    <a:pt x="12109" y="25238"/>
                  </a:lnTo>
                  <a:lnTo>
                    <a:pt x="12826" y="25707"/>
                  </a:lnTo>
                  <a:lnTo>
                    <a:pt x="13570" y="26120"/>
                  </a:lnTo>
                  <a:lnTo>
                    <a:pt x="13929" y="26314"/>
                  </a:lnTo>
                  <a:lnTo>
                    <a:pt x="14343" y="26507"/>
                  </a:lnTo>
                  <a:lnTo>
                    <a:pt x="14729" y="26645"/>
                  </a:lnTo>
                  <a:lnTo>
                    <a:pt x="15143" y="26810"/>
                  </a:lnTo>
                  <a:lnTo>
                    <a:pt x="15556" y="26920"/>
                  </a:lnTo>
                  <a:lnTo>
                    <a:pt x="15970" y="27031"/>
                  </a:lnTo>
                  <a:lnTo>
                    <a:pt x="16384" y="27141"/>
                  </a:lnTo>
                  <a:lnTo>
                    <a:pt x="16825" y="27224"/>
                  </a:lnTo>
                  <a:lnTo>
                    <a:pt x="17266" y="27279"/>
                  </a:lnTo>
                  <a:lnTo>
                    <a:pt x="17708" y="27334"/>
                  </a:lnTo>
                  <a:lnTo>
                    <a:pt x="18149" y="27362"/>
                  </a:lnTo>
                  <a:lnTo>
                    <a:pt x="19197" y="27362"/>
                  </a:lnTo>
                  <a:lnTo>
                    <a:pt x="19749" y="27307"/>
                  </a:lnTo>
                  <a:lnTo>
                    <a:pt x="20328" y="27224"/>
                  </a:lnTo>
                  <a:lnTo>
                    <a:pt x="20880" y="27141"/>
                  </a:lnTo>
                  <a:lnTo>
                    <a:pt x="21431" y="27003"/>
                  </a:lnTo>
                  <a:lnTo>
                    <a:pt x="21955" y="26838"/>
                  </a:lnTo>
                  <a:lnTo>
                    <a:pt x="22479" y="26672"/>
                  </a:lnTo>
                  <a:lnTo>
                    <a:pt x="23003" y="26451"/>
                  </a:lnTo>
                  <a:lnTo>
                    <a:pt x="23500" y="26231"/>
                  </a:lnTo>
                  <a:lnTo>
                    <a:pt x="23969" y="25955"/>
                  </a:lnTo>
                  <a:lnTo>
                    <a:pt x="24438" y="25679"/>
                  </a:lnTo>
                  <a:lnTo>
                    <a:pt x="24879" y="25376"/>
                  </a:lnTo>
                  <a:lnTo>
                    <a:pt x="25320" y="25072"/>
                  </a:lnTo>
                  <a:lnTo>
                    <a:pt x="25762" y="24714"/>
                  </a:lnTo>
                  <a:lnTo>
                    <a:pt x="26148" y="24355"/>
                  </a:lnTo>
                  <a:lnTo>
                    <a:pt x="26534" y="23969"/>
                  </a:lnTo>
                  <a:lnTo>
                    <a:pt x="27058" y="24107"/>
                  </a:lnTo>
                  <a:lnTo>
                    <a:pt x="27610" y="24217"/>
                  </a:lnTo>
                  <a:lnTo>
                    <a:pt x="28134" y="24272"/>
                  </a:lnTo>
                  <a:lnTo>
                    <a:pt x="29265" y="24272"/>
                  </a:lnTo>
                  <a:lnTo>
                    <a:pt x="29816" y="24217"/>
                  </a:lnTo>
                  <a:lnTo>
                    <a:pt x="30340" y="24107"/>
                  </a:lnTo>
                  <a:lnTo>
                    <a:pt x="30864" y="23969"/>
                  </a:lnTo>
                  <a:lnTo>
                    <a:pt x="31388" y="23831"/>
                  </a:lnTo>
                  <a:lnTo>
                    <a:pt x="31857" y="23611"/>
                  </a:lnTo>
                  <a:lnTo>
                    <a:pt x="32354" y="23390"/>
                  </a:lnTo>
                  <a:lnTo>
                    <a:pt x="32795" y="23142"/>
                  </a:lnTo>
                  <a:lnTo>
                    <a:pt x="33209" y="23445"/>
                  </a:lnTo>
                  <a:lnTo>
                    <a:pt x="33623" y="23721"/>
                  </a:lnTo>
                  <a:lnTo>
                    <a:pt x="34064" y="23969"/>
                  </a:lnTo>
                  <a:lnTo>
                    <a:pt x="34533" y="24162"/>
                  </a:lnTo>
                  <a:lnTo>
                    <a:pt x="35029" y="24328"/>
                  </a:lnTo>
                  <a:lnTo>
                    <a:pt x="35526" y="24438"/>
                  </a:lnTo>
                  <a:lnTo>
                    <a:pt x="36050" y="24493"/>
                  </a:lnTo>
                  <a:lnTo>
                    <a:pt x="36601" y="24521"/>
                  </a:lnTo>
                  <a:lnTo>
                    <a:pt x="37181" y="24493"/>
                  </a:lnTo>
                  <a:lnTo>
                    <a:pt x="37760" y="24410"/>
                  </a:lnTo>
                  <a:lnTo>
                    <a:pt x="38339" y="24272"/>
                  </a:lnTo>
                  <a:lnTo>
                    <a:pt x="38863" y="24079"/>
                  </a:lnTo>
                  <a:lnTo>
                    <a:pt x="39387" y="23831"/>
                  </a:lnTo>
                  <a:lnTo>
                    <a:pt x="39856" y="23528"/>
                  </a:lnTo>
                  <a:lnTo>
                    <a:pt x="40325" y="23197"/>
                  </a:lnTo>
                  <a:lnTo>
                    <a:pt x="40739" y="22811"/>
                  </a:lnTo>
                  <a:lnTo>
                    <a:pt x="41125" y="22397"/>
                  </a:lnTo>
                  <a:lnTo>
                    <a:pt x="41456" y="21928"/>
                  </a:lnTo>
                  <a:lnTo>
                    <a:pt x="41732" y="21459"/>
                  </a:lnTo>
                  <a:lnTo>
                    <a:pt x="41980" y="20935"/>
                  </a:lnTo>
                  <a:lnTo>
                    <a:pt x="42201" y="20411"/>
                  </a:lnTo>
                  <a:lnTo>
                    <a:pt x="42338" y="19832"/>
                  </a:lnTo>
                  <a:lnTo>
                    <a:pt x="42421" y="19253"/>
                  </a:lnTo>
                  <a:lnTo>
                    <a:pt x="42449" y="18673"/>
                  </a:lnTo>
                  <a:lnTo>
                    <a:pt x="42421" y="18067"/>
                  </a:lnTo>
                  <a:lnTo>
                    <a:pt x="42338" y="17487"/>
                  </a:lnTo>
                  <a:lnTo>
                    <a:pt x="42201" y="16908"/>
                  </a:lnTo>
                  <a:lnTo>
                    <a:pt x="41980" y="16384"/>
                  </a:lnTo>
                  <a:lnTo>
                    <a:pt x="41732" y="15860"/>
                  </a:lnTo>
                  <a:lnTo>
                    <a:pt x="41456" y="15391"/>
                  </a:lnTo>
                  <a:lnTo>
                    <a:pt x="41125" y="14922"/>
                  </a:lnTo>
                  <a:lnTo>
                    <a:pt x="40739" y="14508"/>
                  </a:lnTo>
                  <a:lnTo>
                    <a:pt x="40325" y="14150"/>
                  </a:lnTo>
                  <a:lnTo>
                    <a:pt x="39856" y="13791"/>
                  </a:lnTo>
                  <a:lnTo>
                    <a:pt x="39387" y="13515"/>
                  </a:lnTo>
                  <a:lnTo>
                    <a:pt x="38863" y="13267"/>
                  </a:lnTo>
                  <a:lnTo>
                    <a:pt x="38339" y="13074"/>
                  </a:lnTo>
                  <a:lnTo>
                    <a:pt x="37760" y="12909"/>
                  </a:lnTo>
                  <a:lnTo>
                    <a:pt x="37181" y="12826"/>
                  </a:lnTo>
                  <a:lnTo>
                    <a:pt x="36601" y="12798"/>
                  </a:lnTo>
                  <a:lnTo>
                    <a:pt x="36215" y="12826"/>
                  </a:lnTo>
                  <a:lnTo>
                    <a:pt x="35829" y="12854"/>
                  </a:lnTo>
                  <a:lnTo>
                    <a:pt x="35581" y="12357"/>
                  </a:lnTo>
                  <a:lnTo>
                    <a:pt x="35277" y="11916"/>
                  </a:lnTo>
                  <a:lnTo>
                    <a:pt x="34974" y="11474"/>
                  </a:lnTo>
                  <a:lnTo>
                    <a:pt x="34615" y="11033"/>
                  </a:lnTo>
                  <a:lnTo>
                    <a:pt x="34229" y="10647"/>
                  </a:lnTo>
                  <a:lnTo>
                    <a:pt x="33843" y="10288"/>
                  </a:lnTo>
                  <a:lnTo>
                    <a:pt x="33402" y="9957"/>
                  </a:lnTo>
                  <a:lnTo>
                    <a:pt x="32961" y="9626"/>
                  </a:lnTo>
                  <a:lnTo>
                    <a:pt x="32492" y="9351"/>
                  </a:lnTo>
                  <a:lnTo>
                    <a:pt x="31995" y="9102"/>
                  </a:lnTo>
                  <a:lnTo>
                    <a:pt x="31471" y="8909"/>
                  </a:lnTo>
                  <a:lnTo>
                    <a:pt x="30947" y="8716"/>
                  </a:lnTo>
                  <a:lnTo>
                    <a:pt x="30423" y="8578"/>
                  </a:lnTo>
                  <a:lnTo>
                    <a:pt x="29844" y="8468"/>
                  </a:lnTo>
                  <a:lnTo>
                    <a:pt x="29292" y="8413"/>
                  </a:lnTo>
                  <a:lnTo>
                    <a:pt x="28713" y="8385"/>
                  </a:lnTo>
                  <a:lnTo>
                    <a:pt x="28382" y="8413"/>
                  </a:lnTo>
                  <a:lnTo>
                    <a:pt x="28272" y="7972"/>
                  </a:lnTo>
                  <a:lnTo>
                    <a:pt x="28134" y="7530"/>
                  </a:lnTo>
                  <a:lnTo>
                    <a:pt x="27968" y="7089"/>
                  </a:lnTo>
                  <a:lnTo>
                    <a:pt x="27803" y="6675"/>
                  </a:lnTo>
                  <a:lnTo>
                    <a:pt x="27610" y="6261"/>
                  </a:lnTo>
                  <a:lnTo>
                    <a:pt x="27417" y="5848"/>
                  </a:lnTo>
                  <a:lnTo>
                    <a:pt x="27196" y="5434"/>
                  </a:lnTo>
                  <a:lnTo>
                    <a:pt x="26948" y="5048"/>
                  </a:lnTo>
                  <a:lnTo>
                    <a:pt x="26699" y="4689"/>
                  </a:lnTo>
                  <a:lnTo>
                    <a:pt x="26424" y="4331"/>
                  </a:lnTo>
                  <a:lnTo>
                    <a:pt x="26148" y="3972"/>
                  </a:lnTo>
                  <a:lnTo>
                    <a:pt x="25844" y="3641"/>
                  </a:lnTo>
                  <a:lnTo>
                    <a:pt x="25541" y="3310"/>
                  </a:lnTo>
                  <a:lnTo>
                    <a:pt x="25210" y="2979"/>
                  </a:lnTo>
                  <a:lnTo>
                    <a:pt x="24879" y="2676"/>
                  </a:lnTo>
                  <a:lnTo>
                    <a:pt x="24548" y="2400"/>
                  </a:lnTo>
                  <a:lnTo>
                    <a:pt x="24189" y="2124"/>
                  </a:lnTo>
                  <a:lnTo>
                    <a:pt x="23803" y="1848"/>
                  </a:lnTo>
                  <a:lnTo>
                    <a:pt x="23417" y="1628"/>
                  </a:lnTo>
                  <a:lnTo>
                    <a:pt x="23031" y="1379"/>
                  </a:lnTo>
                  <a:lnTo>
                    <a:pt x="22645" y="1159"/>
                  </a:lnTo>
                  <a:lnTo>
                    <a:pt x="22231" y="966"/>
                  </a:lnTo>
                  <a:lnTo>
                    <a:pt x="21817" y="800"/>
                  </a:lnTo>
                  <a:lnTo>
                    <a:pt x="21376" y="635"/>
                  </a:lnTo>
                  <a:lnTo>
                    <a:pt x="20935" y="497"/>
                  </a:lnTo>
                  <a:lnTo>
                    <a:pt x="20493" y="359"/>
                  </a:lnTo>
                  <a:lnTo>
                    <a:pt x="20052" y="249"/>
                  </a:lnTo>
                  <a:lnTo>
                    <a:pt x="19583" y="166"/>
                  </a:lnTo>
                  <a:lnTo>
                    <a:pt x="19114" y="83"/>
                  </a:lnTo>
                  <a:lnTo>
                    <a:pt x="18645" y="28"/>
                  </a:lnTo>
                  <a:lnTo>
                    <a:pt x="181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0"/>
            <p:cNvSpPr/>
            <p:nvPr/>
          </p:nvSpPr>
          <p:spPr>
            <a:xfrm>
              <a:off x="6375956" y="171331"/>
              <a:ext cx="1001250" cy="619925"/>
            </a:xfrm>
            <a:custGeom>
              <a:avLst/>
              <a:gdLst/>
              <a:ahLst/>
              <a:cxnLst/>
              <a:rect l="l" t="t" r="r" b="b"/>
              <a:pathLst>
                <a:path w="40050" h="24797" extrusionOk="0">
                  <a:moveTo>
                    <a:pt x="18232" y="0"/>
                  </a:moveTo>
                  <a:lnTo>
                    <a:pt x="17708" y="28"/>
                  </a:lnTo>
                  <a:lnTo>
                    <a:pt x="17184" y="83"/>
                  </a:lnTo>
                  <a:lnTo>
                    <a:pt x="16687" y="165"/>
                  </a:lnTo>
                  <a:lnTo>
                    <a:pt x="16191" y="276"/>
                  </a:lnTo>
                  <a:lnTo>
                    <a:pt x="15694" y="386"/>
                  </a:lnTo>
                  <a:lnTo>
                    <a:pt x="15198" y="524"/>
                  </a:lnTo>
                  <a:lnTo>
                    <a:pt x="14729" y="662"/>
                  </a:lnTo>
                  <a:lnTo>
                    <a:pt x="14233" y="855"/>
                  </a:lnTo>
                  <a:lnTo>
                    <a:pt x="13791" y="1048"/>
                  </a:lnTo>
                  <a:lnTo>
                    <a:pt x="13322" y="1241"/>
                  </a:lnTo>
                  <a:lnTo>
                    <a:pt x="12881" y="1462"/>
                  </a:lnTo>
                  <a:lnTo>
                    <a:pt x="12467" y="1710"/>
                  </a:lnTo>
                  <a:lnTo>
                    <a:pt x="12026" y="1986"/>
                  </a:lnTo>
                  <a:lnTo>
                    <a:pt x="11612" y="2262"/>
                  </a:lnTo>
                  <a:lnTo>
                    <a:pt x="11226" y="2538"/>
                  </a:lnTo>
                  <a:lnTo>
                    <a:pt x="10840" y="2869"/>
                  </a:lnTo>
                  <a:lnTo>
                    <a:pt x="10454" y="3172"/>
                  </a:lnTo>
                  <a:lnTo>
                    <a:pt x="10095" y="3531"/>
                  </a:lnTo>
                  <a:lnTo>
                    <a:pt x="9737" y="3889"/>
                  </a:lnTo>
                  <a:lnTo>
                    <a:pt x="9406" y="4248"/>
                  </a:lnTo>
                  <a:lnTo>
                    <a:pt x="9102" y="4634"/>
                  </a:lnTo>
                  <a:lnTo>
                    <a:pt x="8799" y="5020"/>
                  </a:lnTo>
                  <a:lnTo>
                    <a:pt x="8496" y="5434"/>
                  </a:lnTo>
                  <a:lnTo>
                    <a:pt x="8220" y="5847"/>
                  </a:lnTo>
                  <a:lnTo>
                    <a:pt x="7971" y="6261"/>
                  </a:lnTo>
                  <a:lnTo>
                    <a:pt x="7723" y="6702"/>
                  </a:lnTo>
                  <a:lnTo>
                    <a:pt x="7503" y="7171"/>
                  </a:lnTo>
                  <a:lnTo>
                    <a:pt x="7309" y="7613"/>
                  </a:lnTo>
                  <a:lnTo>
                    <a:pt x="7116" y="8109"/>
                  </a:lnTo>
                  <a:lnTo>
                    <a:pt x="6951" y="8578"/>
                  </a:lnTo>
                  <a:lnTo>
                    <a:pt x="6813" y="9074"/>
                  </a:lnTo>
                  <a:lnTo>
                    <a:pt x="6151" y="9130"/>
                  </a:lnTo>
                  <a:lnTo>
                    <a:pt x="5489" y="9268"/>
                  </a:lnTo>
                  <a:lnTo>
                    <a:pt x="4882" y="9433"/>
                  </a:lnTo>
                  <a:lnTo>
                    <a:pt x="4275" y="9654"/>
                  </a:lnTo>
                  <a:lnTo>
                    <a:pt x="3696" y="9957"/>
                  </a:lnTo>
                  <a:lnTo>
                    <a:pt x="3145" y="10288"/>
                  </a:lnTo>
                  <a:lnTo>
                    <a:pt x="2648" y="10674"/>
                  </a:lnTo>
                  <a:lnTo>
                    <a:pt x="2152" y="11088"/>
                  </a:lnTo>
                  <a:lnTo>
                    <a:pt x="1738" y="11557"/>
                  </a:lnTo>
                  <a:lnTo>
                    <a:pt x="1324" y="12053"/>
                  </a:lnTo>
                  <a:lnTo>
                    <a:pt x="966" y="12577"/>
                  </a:lnTo>
                  <a:lnTo>
                    <a:pt x="690" y="13157"/>
                  </a:lnTo>
                  <a:lnTo>
                    <a:pt x="414" y="13763"/>
                  </a:lnTo>
                  <a:lnTo>
                    <a:pt x="221" y="14398"/>
                  </a:lnTo>
                  <a:lnTo>
                    <a:pt x="83" y="15032"/>
                  </a:lnTo>
                  <a:lnTo>
                    <a:pt x="0" y="15722"/>
                  </a:lnTo>
                  <a:lnTo>
                    <a:pt x="0" y="16080"/>
                  </a:lnTo>
                  <a:lnTo>
                    <a:pt x="0" y="16466"/>
                  </a:lnTo>
                  <a:lnTo>
                    <a:pt x="28" y="16825"/>
                  </a:lnTo>
                  <a:lnTo>
                    <a:pt x="55" y="17156"/>
                  </a:lnTo>
                  <a:lnTo>
                    <a:pt x="111" y="17515"/>
                  </a:lnTo>
                  <a:lnTo>
                    <a:pt x="193" y="17873"/>
                  </a:lnTo>
                  <a:lnTo>
                    <a:pt x="276" y="18204"/>
                  </a:lnTo>
                  <a:lnTo>
                    <a:pt x="386" y="18535"/>
                  </a:lnTo>
                  <a:lnTo>
                    <a:pt x="497" y="18866"/>
                  </a:lnTo>
                  <a:lnTo>
                    <a:pt x="635" y="19170"/>
                  </a:lnTo>
                  <a:lnTo>
                    <a:pt x="800" y="19501"/>
                  </a:lnTo>
                  <a:lnTo>
                    <a:pt x="966" y="19804"/>
                  </a:lnTo>
                  <a:lnTo>
                    <a:pt x="1324" y="20383"/>
                  </a:lnTo>
                  <a:lnTo>
                    <a:pt x="1765" y="20907"/>
                  </a:lnTo>
                  <a:lnTo>
                    <a:pt x="2234" y="21404"/>
                  </a:lnTo>
                  <a:lnTo>
                    <a:pt x="2758" y="21845"/>
                  </a:lnTo>
                  <a:lnTo>
                    <a:pt x="3034" y="22066"/>
                  </a:lnTo>
                  <a:lnTo>
                    <a:pt x="3310" y="22259"/>
                  </a:lnTo>
                  <a:lnTo>
                    <a:pt x="3613" y="22424"/>
                  </a:lnTo>
                  <a:lnTo>
                    <a:pt x="3917" y="22590"/>
                  </a:lnTo>
                  <a:lnTo>
                    <a:pt x="4220" y="22755"/>
                  </a:lnTo>
                  <a:lnTo>
                    <a:pt x="4551" y="22866"/>
                  </a:lnTo>
                  <a:lnTo>
                    <a:pt x="4882" y="23003"/>
                  </a:lnTo>
                  <a:lnTo>
                    <a:pt x="5213" y="23114"/>
                  </a:lnTo>
                  <a:lnTo>
                    <a:pt x="5572" y="23197"/>
                  </a:lnTo>
                  <a:lnTo>
                    <a:pt x="5930" y="23252"/>
                  </a:lnTo>
                  <a:lnTo>
                    <a:pt x="6289" y="23307"/>
                  </a:lnTo>
                  <a:lnTo>
                    <a:pt x="6648" y="23334"/>
                  </a:lnTo>
                  <a:lnTo>
                    <a:pt x="7144" y="23362"/>
                  </a:lnTo>
                  <a:lnTo>
                    <a:pt x="7696" y="23334"/>
                  </a:lnTo>
                  <a:lnTo>
                    <a:pt x="8220" y="23279"/>
                  </a:lnTo>
                  <a:lnTo>
                    <a:pt x="8744" y="23169"/>
                  </a:lnTo>
                  <a:lnTo>
                    <a:pt x="9240" y="23031"/>
                  </a:lnTo>
                  <a:lnTo>
                    <a:pt x="9737" y="22866"/>
                  </a:lnTo>
                  <a:lnTo>
                    <a:pt x="10206" y="22672"/>
                  </a:lnTo>
                  <a:lnTo>
                    <a:pt x="10674" y="22424"/>
                  </a:lnTo>
                  <a:lnTo>
                    <a:pt x="11116" y="22148"/>
                  </a:lnTo>
                  <a:lnTo>
                    <a:pt x="11833" y="22700"/>
                  </a:lnTo>
                  <a:lnTo>
                    <a:pt x="12219" y="22921"/>
                  </a:lnTo>
                  <a:lnTo>
                    <a:pt x="12605" y="23169"/>
                  </a:lnTo>
                  <a:lnTo>
                    <a:pt x="12991" y="23390"/>
                  </a:lnTo>
                  <a:lnTo>
                    <a:pt x="13405" y="23583"/>
                  </a:lnTo>
                  <a:lnTo>
                    <a:pt x="13819" y="23776"/>
                  </a:lnTo>
                  <a:lnTo>
                    <a:pt x="14260" y="23941"/>
                  </a:lnTo>
                  <a:lnTo>
                    <a:pt x="14674" y="24107"/>
                  </a:lnTo>
                  <a:lnTo>
                    <a:pt x="15115" y="24245"/>
                  </a:lnTo>
                  <a:lnTo>
                    <a:pt x="15557" y="24383"/>
                  </a:lnTo>
                  <a:lnTo>
                    <a:pt x="16025" y="24493"/>
                  </a:lnTo>
                  <a:lnTo>
                    <a:pt x="16494" y="24603"/>
                  </a:lnTo>
                  <a:lnTo>
                    <a:pt x="16963" y="24658"/>
                  </a:lnTo>
                  <a:lnTo>
                    <a:pt x="17432" y="24741"/>
                  </a:lnTo>
                  <a:lnTo>
                    <a:pt x="17901" y="24769"/>
                  </a:lnTo>
                  <a:lnTo>
                    <a:pt x="18784" y="24796"/>
                  </a:lnTo>
                  <a:lnTo>
                    <a:pt x="19335" y="24796"/>
                  </a:lnTo>
                  <a:lnTo>
                    <a:pt x="19914" y="24741"/>
                  </a:lnTo>
                  <a:lnTo>
                    <a:pt x="20466" y="24686"/>
                  </a:lnTo>
                  <a:lnTo>
                    <a:pt x="21018" y="24603"/>
                  </a:lnTo>
                  <a:lnTo>
                    <a:pt x="21542" y="24493"/>
                  </a:lnTo>
                  <a:lnTo>
                    <a:pt x="22093" y="24355"/>
                  </a:lnTo>
                  <a:lnTo>
                    <a:pt x="22618" y="24189"/>
                  </a:lnTo>
                  <a:lnTo>
                    <a:pt x="23114" y="23996"/>
                  </a:lnTo>
                  <a:lnTo>
                    <a:pt x="23638" y="23803"/>
                  </a:lnTo>
                  <a:lnTo>
                    <a:pt x="24135" y="23583"/>
                  </a:lnTo>
                  <a:lnTo>
                    <a:pt x="24603" y="23334"/>
                  </a:lnTo>
                  <a:lnTo>
                    <a:pt x="25072" y="23059"/>
                  </a:lnTo>
                  <a:lnTo>
                    <a:pt x="25541" y="22783"/>
                  </a:lnTo>
                  <a:lnTo>
                    <a:pt x="25983" y="22479"/>
                  </a:lnTo>
                  <a:lnTo>
                    <a:pt x="26424" y="22148"/>
                  </a:lnTo>
                  <a:lnTo>
                    <a:pt x="26838" y="21817"/>
                  </a:lnTo>
                  <a:lnTo>
                    <a:pt x="27306" y="22176"/>
                  </a:lnTo>
                  <a:lnTo>
                    <a:pt x="27831" y="22507"/>
                  </a:lnTo>
                  <a:lnTo>
                    <a:pt x="28355" y="22810"/>
                  </a:lnTo>
                  <a:lnTo>
                    <a:pt x="28934" y="23059"/>
                  </a:lnTo>
                  <a:lnTo>
                    <a:pt x="29513" y="23252"/>
                  </a:lnTo>
                  <a:lnTo>
                    <a:pt x="30120" y="23417"/>
                  </a:lnTo>
                  <a:lnTo>
                    <a:pt x="30754" y="23555"/>
                  </a:lnTo>
                  <a:lnTo>
                    <a:pt x="31389" y="23610"/>
                  </a:lnTo>
                  <a:lnTo>
                    <a:pt x="31940" y="23638"/>
                  </a:lnTo>
                  <a:lnTo>
                    <a:pt x="32354" y="23610"/>
                  </a:lnTo>
                  <a:lnTo>
                    <a:pt x="32740" y="23583"/>
                  </a:lnTo>
                  <a:lnTo>
                    <a:pt x="33126" y="23555"/>
                  </a:lnTo>
                  <a:lnTo>
                    <a:pt x="33512" y="23472"/>
                  </a:lnTo>
                  <a:lnTo>
                    <a:pt x="33871" y="23390"/>
                  </a:lnTo>
                  <a:lnTo>
                    <a:pt x="34230" y="23307"/>
                  </a:lnTo>
                  <a:lnTo>
                    <a:pt x="34616" y="23197"/>
                  </a:lnTo>
                  <a:lnTo>
                    <a:pt x="34947" y="23059"/>
                  </a:lnTo>
                  <a:lnTo>
                    <a:pt x="35305" y="22893"/>
                  </a:lnTo>
                  <a:lnTo>
                    <a:pt x="35636" y="22728"/>
                  </a:lnTo>
                  <a:lnTo>
                    <a:pt x="35967" y="22562"/>
                  </a:lnTo>
                  <a:lnTo>
                    <a:pt x="36298" y="22369"/>
                  </a:lnTo>
                  <a:lnTo>
                    <a:pt x="36602" y="22148"/>
                  </a:lnTo>
                  <a:lnTo>
                    <a:pt x="36905" y="21928"/>
                  </a:lnTo>
                  <a:lnTo>
                    <a:pt x="37181" y="21707"/>
                  </a:lnTo>
                  <a:lnTo>
                    <a:pt x="37484" y="21459"/>
                  </a:lnTo>
                  <a:lnTo>
                    <a:pt x="37732" y="21183"/>
                  </a:lnTo>
                  <a:lnTo>
                    <a:pt x="37981" y="20935"/>
                  </a:lnTo>
                  <a:lnTo>
                    <a:pt x="38229" y="20631"/>
                  </a:lnTo>
                  <a:lnTo>
                    <a:pt x="38477" y="20356"/>
                  </a:lnTo>
                  <a:lnTo>
                    <a:pt x="38670" y="20025"/>
                  </a:lnTo>
                  <a:lnTo>
                    <a:pt x="38891" y="19721"/>
                  </a:lnTo>
                  <a:lnTo>
                    <a:pt x="39084" y="19390"/>
                  </a:lnTo>
                  <a:lnTo>
                    <a:pt x="39249" y="19059"/>
                  </a:lnTo>
                  <a:lnTo>
                    <a:pt x="39415" y="18701"/>
                  </a:lnTo>
                  <a:lnTo>
                    <a:pt x="39553" y="18370"/>
                  </a:lnTo>
                  <a:lnTo>
                    <a:pt x="39663" y="17983"/>
                  </a:lnTo>
                  <a:lnTo>
                    <a:pt x="39774" y="17625"/>
                  </a:lnTo>
                  <a:lnTo>
                    <a:pt x="39884" y="17239"/>
                  </a:lnTo>
                  <a:lnTo>
                    <a:pt x="39939" y="16853"/>
                  </a:lnTo>
                  <a:lnTo>
                    <a:pt x="39994" y="16466"/>
                  </a:lnTo>
                  <a:lnTo>
                    <a:pt x="40049" y="16080"/>
                  </a:lnTo>
                  <a:lnTo>
                    <a:pt x="40049" y="15639"/>
                  </a:lnTo>
                  <a:lnTo>
                    <a:pt x="40049" y="15225"/>
                  </a:lnTo>
                  <a:lnTo>
                    <a:pt x="40022" y="14839"/>
                  </a:lnTo>
                  <a:lnTo>
                    <a:pt x="39994" y="14425"/>
                  </a:lnTo>
                  <a:lnTo>
                    <a:pt x="39911" y="14039"/>
                  </a:lnTo>
                  <a:lnTo>
                    <a:pt x="39829" y="13626"/>
                  </a:lnTo>
                  <a:lnTo>
                    <a:pt x="39746" y="13239"/>
                  </a:lnTo>
                  <a:lnTo>
                    <a:pt x="39608" y="12881"/>
                  </a:lnTo>
                  <a:lnTo>
                    <a:pt x="39470" y="12495"/>
                  </a:lnTo>
                  <a:lnTo>
                    <a:pt x="39332" y="12136"/>
                  </a:lnTo>
                  <a:lnTo>
                    <a:pt x="39167" y="11778"/>
                  </a:lnTo>
                  <a:lnTo>
                    <a:pt x="38974" y="11447"/>
                  </a:lnTo>
                  <a:lnTo>
                    <a:pt x="38753" y="11116"/>
                  </a:lnTo>
                  <a:lnTo>
                    <a:pt x="38532" y="10785"/>
                  </a:lnTo>
                  <a:lnTo>
                    <a:pt x="38312" y="10481"/>
                  </a:lnTo>
                  <a:lnTo>
                    <a:pt x="38063" y="10178"/>
                  </a:lnTo>
                  <a:lnTo>
                    <a:pt x="37788" y="9902"/>
                  </a:lnTo>
                  <a:lnTo>
                    <a:pt x="37512" y="9626"/>
                  </a:lnTo>
                  <a:lnTo>
                    <a:pt x="37236" y="9350"/>
                  </a:lnTo>
                  <a:lnTo>
                    <a:pt x="36933" y="9102"/>
                  </a:lnTo>
                  <a:lnTo>
                    <a:pt x="36629" y="8881"/>
                  </a:lnTo>
                  <a:lnTo>
                    <a:pt x="36298" y="8661"/>
                  </a:lnTo>
                  <a:lnTo>
                    <a:pt x="35967" y="8468"/>
                  </a:lnTo>
                  <a:lnTo>
                    <a:pt x="35609" y="8275"/>
                  </a:lnTo>
                  <a:lnTo>
                    <a:pt x="35250" y="8109"/>
                  </a:lnTo>
                  <a:lnTo>
                    <a:pt x="34892" y="7944"/>
                  </a:lnTo>
                  <a:lnTo>
                    <a:pt x="34505" y="7806"/>
                  </a:lnTo>
                  <a:lnTo>
                    <a:pt x="34119" y="7695"/>
                  </a:lnTo>
                  <a:lnTo>
                    <a:pt x="33733" y="7585"/>
                  </a:lnTo>
                  <a:lnTo>
                    <a:pt x="33319" y="7502"/>
                  </a:lnTo>
                  <a:lnTo>
                    <a:pt x="32906" y="7447"/>
                  </a:lnTo>
                  <a:lnTo>
                    <a:pt x="32492" y="7420"/>
                  </a:lnTo>
                  <a:lnTo>
                    <a:pt x="31940" y="7392"/>
                  </a:lnTo>
                  <a:lnTo>
                    <a:pt x="31499" y="7420"/>
                  </a:lnTo>
                  <a:lnTo>
                    <a:pt x="31058" y="7447"/>
                  </a:lnTo>
                  <a:lnTo>
                    <a:pt x="30616" y="7502"/>
                  </a:lnTo>
                  <a:lnTo>
                    <a:pt x="30175" y="7585"/>
                  </a:lnTo>
                  <a:lnTo>
                    <a:pt x="29816" y="6813"/>
                  </a:lnTo>
                  <a:lnTo>
                    <a:pt x="29430" y="6068"/>
                  </a:lnTo>
                  <a:lnTo>
                    <a:pt x="28961" y="5378"/>
                  </a:lnTo>
                  <a:lnTo>
                    <a:pt x="28465" y="4689"/>
                  </a:lnTo>
                  <a:lnTo>
                    <a:pt x="27913" y="4055"/>
                  </a:lnTo>
                  <a:lnTo>
                    <a:pt x="27334" y="3448"/>
                  </a:lnTo>
                  <a:lnTo>
                    <a:pt x="26700" y="2896"/>
                  </a:lnTo>
                  <a:lnTo>
                    <a:pt x="26038" y="2372"/>
                  </a:lnTo>
                  <a:lnTo>
                    <a:pt x="25348" y="1903"/>
                  </a:lnTo>
                  <a:lnTo>
                    <a:pt x="24603" y="1462"/>
                  </a:lnTo>
                  <a:lnTo>
                    <a:pt x="23859" y="1076"/>
                  </a:lnTo>
                  <a:lnTo>
                    <a:pt x="23059" y="772"/>
                  </a:lnTo>
                  <a:lnTo>
                    <a:pt x="22231" y="496"/>
                  </a:lnTo>
                  <a:lnTo>
                    <a:pt x="21376" y="276"/>
                  </a:lnTo>
                  <a:lnTo>
                    <a:pt x="20494" y="110"/>
                  </a:lnTo>
                  <a:lnTo>
                    <a:pt x="19611" y="28"/>
                  </a:lnTo>
                  <a:lnTo>
                    <a:pt x="187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0"/>
            <p:cNvSpPr/>
            <p:nvPr/>
          </p:nvSpPr>
          <p:spPr>
            <a:xfrm>
              <a:off x="5944150" y="3969375"/>
              <a:ext cx="738525" cy="1124000"/>
            </a:xfrm>
            <a:custGeom>
              <a:avLst/>
              <a:gdLst/>
              <a:ahLst/>
              <a:cxnLst/>
              <a:rect l="l" t="t" r="r" b="b"/>
              <a:pathLst>
                <a:path w="29541" h="44960" extrusionOk="0">
                  <a:moveTo>
                    <a:pt x="28327" y="1"/>
                  </a:moveTo>
                  <a:lnTo>
                    <a:pt x="28107" y="56"/>
                  </a:lnTo>
                  <a:lnTo>
                    <a:pt x="27472" y="194"/>
                  </a:lnTo>
                  <a:lnTo>
                    <a:pt x="26534" y="442"/>
                  </a:lnTo>
                  <a:lnTo>
                    <a:pt x="25928" y="607"/>
                  </a:lnTo>
                  <a:lnTo>
                    <a:pt x="25293" y="800"/>
                  </a:lnTo>
                  <a:lnTo>
                    <a:pt x="24576" y="1049"/>
                  </a:lnTo>
                  <a:lnTo>
                    <a:pt x="23831" y="1324"/>
                  </a:lnTo>
                  <a:lnTo>
                    <a:pt x="23031" y="1628"/>
                  </a:lnTo>
                  <a:lnTo>
                    <a:pt x="22204" y="1986"/>
                  </a:lnTo>
                  <a:lnTo>
                    <a:pt x="21349" y="2373"/>
                  </a:lnTo>
                  <a:lnTo>
                    <a:pt x="20466" y="2786"/>
                  </a:lnTo>
                  <a:lnTo>
                    <a:pt x="19584" y="3255"/>
                  </a:lnTo>
                  <a:lnTo>
                    <a:pt x="18673" y="3752"/>
                  </a:lnTo>
                  <a:lnTo>
                    <a:pt x="17763" y="4303"/>
                  </a:lnTo>
                  <a:lnTo>
                    <a:pt x="16825" y="4883"/>
                  </a:lnTo>
                  <a:lnTo>
                    <a:pt x="15915" y="5517"/>
                  </a:lnTo>
                  <a:lnTo>
                    <a:pt x="15005" y="6179"/>
                  </a:lnTo>
                  <a:lnTo>
                    <a:pt x="14095" y="6896"/>
                  </a:lnTo>
                  <a:lnTo>
                    <a:pt x="13185" y="7641"/>
                  </a:lnTo>
                  <a:lnTo>
                    <a:pt x="12302" y="8413"/>
                  </a:lnTo>
                  <a:lnTo>
                    <a:pt x="11447" y="9213"/>
                  </a:lnTo>
                  <a:lnTo>
                    <a:pt x="10592" y="10068"/>
                  </a:lnTo>
                  <a:lnTo>
                    <a:pt x="9764" y="10951"/>
                  </a:lnTo>
                  <a:lnTo>
                    <a:pt x="8965" y="11861"/>
                  </a:lnTo>
                  <a:lnTo>
                    <a:pt x="8192" y="12799"/>
                  </a:lnTo>
                  <a:lnTo>
                    <a:pt x="7475" y="13792"/>
                  </a:lnTo>
                  <a:lnTo>
                    <a:pt x="6758" y="14785"/>
                  </a:lnTo>
                  <a:lnTo>
                    <a:pt x="6068" y="15805"/>
                  </a:lnTo>
                  <a:lnTo>
                    <a:pt x="5407" y="16853"/>
                  </a:lnTo>
                  <a:lnTo>
                    <a:pt x="4800" y="17929"/>
                  </a:lnTo>
                  <a:lnTo>
                    <a:pt x="4220" y="19005"/>
                  </a:lnTo>
                  <a:lnTo>
                    <a:pt x="3669" y="20108"/>
                  </a:lnTo>
                  <a:lnTo>
                    <a:pt x="3145" y="21211"/>
                  </a:lnTo>
                  <a:lnTo>
                    <a:pt x="2676" y="22342"/>
                  </a:lnTo>
                  <a:lnTo>
                    <a:pt x="2235" y="23473"/>
                  </a:lnTo>
                  <a:lnTo>
                    <a:pt x="1848" y="24604"/>
                  </a:lnTo>
                  <a:lnTo>
                    <a:pt x="1490" y="25735"/>
                  </a:lnTo>
                  <a:lnTo>
                    <a:pt x="1186" y="26893"/>
                  </a:lnTo>
                  <a:lnTo>
                    <a:pt x="911" y="28024"/>
                  </a:lnTo>
                  <a:lnTo>
                    <a:pt x="662" y="29182"/>
                  </a:lnTo>
                  <a:lnTo>
                    <a:pt x="469" y="30313"/>
                  </a:lnTo>
                  <a:lnTo>
                    <a:pt x="304" y="31417"/>
                  </a:lnTo>
                  <a:lnTo>
                    <a:pt x="194" y="32547"/>
                  </a:lnTo>
                  <a:lnTo>
                    <a:pt x="83" y="33623"/>
                  </a:lnTo>
                  <a:lnTo>
                    <a:pt x="28" y="34699"/>
                  </a:lnTo>
                  <a:lnTo>
                    <a:pt x="0" y="35719"/>
                  </a:lnTo>
                  <a:lnTo>
                    <a:pt x="28" y="36740"/>
                  </a:lnTo>
                  <a:lnTo>
                    <a:pt x="56" y="37705"/>
                  </a:lnTo>
                  <a:lnTo>
                    <a:pt x="111" y="38643"/>
                  </a:lnTo>
                  <a:lnTo>
                    <a:pt x="166" y="39553"/>
                  </a:lnTo>
                  <a:lnTo>
                    <a:pt x="276" y="40381"/>
                  </a:lnTo>
                  <a:lnTo>
                    <a:pt x="387" y="41181"/>
                  </a:lnTo>
                  <a:lnTo>
                    <a:pt x="497" y="41925"/>
                  </a:lnTo>
                  <a:lnTo>
                    <a:pt x="607" y="42587"/>
                  </a:lnTo>
                  <a:lnTo>
                    <a:pt x="718" y="43166"/>
                  </a:lnTo>
                  <a:lnTo>
                    <a:pt x="966" y="44132"/>
                  </a:lnTo>
                  <a:lnTo>
                    <a:pt x="1131" y="44766"/>
                  </a:lnTo>
                  <a:lnTo>
                    <a:pt x="1186" y="44959"/>
                  </a:lnTo>
                  <a:lnTo>
                    <a:pt x="1407" y="44932"/>
                  </a:lnTo>
                  <a:lnTo>
                    <a:pt x="2042" y="44794"/>
                  </a:lnTo>
                  <a:lnTo>
                    <a:pt x="3007" y="44546"/>
                  </a:lnTo>
                  <a:lnTo>
                    <a:pt x="3586" y="44380"/>
                  </a:lnTo>
                  <a:lnTo>
                    <a:pt x="4220" y="44159"/>
                  </a:lnTo>
                  <a:lnTo>
                    <a:pt x="4938" y="43939"/>
                  </a:lnTo>
                  <a:lnTo>
                    <a:pt x="5682" y="43663"/>
                  </a:lnTo>
                  <a:lnTo>
                    <a:pt x="6455" y="43332"/>
                  </a:lnTo>
                  <a:lnTo>
                    <a:pt x="7282" y="43001"/>
                  </a:lnTo>
                  <a:lnTo>
                    <a:pt x="8137" y="42615"/>
                  </a:lnTo>
                  <a:lnTo>
                    <a:pt x="9020" y="42174"/>
                  </a:lnTo>
                  <a:lnTo>
                    <a:pt x="9930" y="41705"/>
                  </a:lnTo>
                  <a:lnTo>
                    <a:pt x="10840" y="41208"/>
                  </a:lnTo>
                  <a:lnTo>
                    <a:pt x="11750" y="40656"/>
                  </a:lnTo>
                  <a:lnTo>
                    <a:pt x="12661" y="40077"/>
                  </a:lnTo>
                  <a:lnTo>
                    <a:pt x="13598" y="39443"/>
                  </a:lnTo>
                  <a:lnTo>
                    <a:pt x="14509" y="38781"/>
                  </a:lnTo>
                  <a:lnTo>
                    <a:pt x="15419" y="38064"/>
                  </a:lnTo>
                  <a:lnTo>
                    <a:pt x="16301" y="37347"/>
                  </a:lnTo>
                  <a:lnTo>
                    <a:pt x="17184" y="36547"/>
                  </a:lnTo>
                  <a:lnTo>
                    <a:pt x="18067" y="35747"/>
                  </a:lnTo>
                  <a:lnTo>
                    <a:pt x="18922" y="34892"/>
                  </a:lnTo>
                  <a:lnTo>
                    <a:pt x="19722" y="34009"/>
                  </a:lnTo>
                  <a:lnTo>
                    <a:pt x="20521" y="33099"/>
                  </a:lnTo>
                  <a:lnTo>
                    <a:pt x="21294" y="32161"/>
                  </a:lnTo>
                  <a:lnTo>
                    <a:pt x="22038" y="31196"/>
                  </a:lnTo>
                  <a:lnTo>
                    <a:pt x="22756" y="30203"/>
                  </a:lnTo>
                  <a:lnTo>
                    <a:pt x="23445" y="29182"/>
                  </a:lnTo>
                  <a:lnTo>
                    <a:pt x="24107" y="28134"/>
                  </a:lnTo>
                  <a:lnTo>
                    <a:pt x="24742" y="27059"/>
                  </a:lnTo>
                  <a:lnTo>
                    <a:pt x="25321" y="25983"/>
                  </a:lnTo>
                  <a:lnTo>
                    <a:pt x="25872" y="24907"/>
                  </a:lnTo>
                  <a:lnTo>
                    <a:pt x="26369" y="23776"/>
                  </a:lnTo>
                  <a:lnTo>
                    <a:pt x="26865" y="22673"/>
                  </a:lnTo>
                  <a:lnTo>
                    <a:pt x="27307" y="21542"/>
                  </a:lnTo>
                  <a:lnTo>
                    <a:pt x="27693" y="20384"/>
                  </a:lnTo>
                  <a:lnTo>
                    <a:pt x="28051" y="19253"/>
                  </a:lnTo>
                  <a:lnTo>
                    <a:pt x="28382" y="18094"/>
                  </a:lnTo>
                  <a:lnTo>
                    <a:pt x="28658" y="16964"/>
                  </a:lnTo>
                  <a:lnTo>
                    <a:pt x="28879" y="15833"/>
                  </a:lnTo>
                  <a:lnTo>
                    <a:pt x="29072" y="14702"/>
                  </a:lnTo>
                  <a:lnTo>
                    <a:pt x="29237" y="13571"/>
                  </a:lnTo>
                  <a:lnTo>
                    <a:pt x="29375" y="12468"/>
                  </a:lnTo>
                  <a:lnTo>
                    <a:pt x="29458" y="11364"/>
                  </a:lnTo>
                  <a:lnTo>
                    <a:pt x="29513" y="10316"/>
                  </a:lnTo>
                  <a:lnTo>
                    <a:pt x="29541" y="9268"/>
                  </a:lnTo>
                  <a:lnTo>
                    <a:pt x="29541" y="8248"/>
                  </a:lnTo>
                  <a:lnTo>
                    <a:pt x="29486" y="7282"/>
                  </a:lnTo>
                  <a:lnTo>
                    <a:pt x="29430" y="6344"/>
                  </a:lnTo>
                  <a:lnTo>
                    <a:pt x="29375" y="5434"/>
                  </a:lnTo>
                  <a:lnTo>
                    <a:pt x="29265" y="4607"/>
                  </a:lnTo>
                  <a:lnTo>
                    <a:pt x="29155" y="3807"/>
                  </a:lnTo>
                  <a:lnTo>
                    <a:pt x="29044" y="3062"/>
                  </a:lnTo>
                  <a:lnTo>
                    <a:pt x="28934" y="2400"/>
                  </a:lnTo>
                  <a:lnTo>
                    <a:pt x="28796" y="1821"/>
                  </a:lnTo>
                  <a:lnTo>
                    <a:pt x="28575" y="856"/>
                  </a:lnTo>
                  <a:lnTo>
                    <a:pt x="28410" y="221"/>
                  </a:lnTo>
                  <a:lnTo>
                    <a:pt x="283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0"/>
            <p:cNvSpPr/>
            <p:nvPr/>
          </p:nvSpPr>
          <p:spPr>
            <a:xfrm>
              <a:off x="5996550" y="4019725"/>
              <a:ext cx="620625" cy="1026075"/>
            </a:xfrm>
            <a:custGeom>
              <a:avLst/>
              <a:gdLst/>
              <a:ahLst/>
              <a:cxnLst/>
              <a:rect l="l" t="t" r="r" b="b"/>
              <a:pathLst>
                <a:path w="24825" h="41043" extrusionOk="0">
                  <a:moveTo>
                    <a:pt x="24245" y="0"/>
                  </a:moveTo>
                  <a:lnTo>
                    <a:pt x="24135" y="28"/>
                  </a:lnTo>
                  <a:lnTo>
                    <a:pt x="24052" y="55"/>
                  </a:lnTo>
                  <a:lnTo>
                    <a:pt x="23997" y="138"/>
                  </a:lnTo>
                  <a:lnTo>
                    <a:pt x="23914" y="221"/>
                  </a:lnTo>
                  <a:lnTo>
                    <a:pt x="11833" y="20521"/>
                  </a:lnTo>
                  <a:lnTo>
                    <a:pt x="11833" y="20521"/>
                  </a:lnTo>
                  <a:lnTo>
                    <a:pt x="14012" y="7089"/>
                  </a:lnTo>
                  <a:lnTo>
                    <a:pt x="14012" y="6978"/>
                  </a:lnTo>
                  <a:lnTo>
                    <a:pt x="13985" y="6896"/>
                  </a:lnTo>
                  <a:lnTo>
                    <a:pt x="13957" y="6785"/>
                  </a:lnTo>
                  <a:lnTo>
                    <a:pt x="13902" y="6702"/>
                  </a:lnTo>
                  <a:lnTo>
                    <a:pt x="13764" y="6592"/>
                  </a:lnTo>
                  <a:lnTo>
                    <a:pt x="13599" y="6509"/>
                  </a:lnTo>
                  <a:lnTo>
                    <a:pt x="13433" y="6482"/>
                  </a:lnTo>
                  <a:lnTo>
                    <a:pt x="13350" y="6509"/>
                  </a:lnTo>
                  <a:lnTo>
                    <a:pt x="13268" y="6537"/>
                  </a:lnTo>
                  <a:lnTo>
                    <a:pt x="13185" y="6592"/>
                  </a:lnTo>
                  <a:lnTo>
                    <a:pt x="13130" y="6647"/>
                  </a:lnTo>
                  <a:lnTo>
                    <a:pt x="13102" y="6730"/>
                  </a:lnTo>
                  <a:lnTo>
                    <a:pt x="13047" y="6840"/>
                  </a:lnTo>
                  <a:lnTo>
                    <a:pt x="10482" y="22783"/>
                  </a:lnTo>
                  <a:lnTo>
                    <a:pt x="3283" y="34919"/>
                  </a:lnTo>
                  <a:lnTo>
                    <a:pt x="3862" y="20521"/>
                  </a:lnTo>
                  <a:lnTo>
                    <a:pt x="3862" y="20411"/>
                  </a:lnTo>
                  <a:lnTo>
                    <a:pt x="3835" y="20300"/>
                  </a:lnTo>
                  <a:lnTo>
                    <a:pt x="3779" y="20218"/>
                  </a:lnTo>
                  <a:lnTo>
                    <a:pt x="3724" y="20163"/>
                  </a:lnTo>
                  <a:lnTo>
                    <a:pt x="3669" y="20107"/>
                  </a:lnTo>
                  <a:lnTo>
                    <a:pt x="3586" y="20080"/>
                  </a:lnTo>
                  <a:lnTo>
                    <a:pt x="3393" y="20052"/>
                  </a:lnTo>
                  <a:lnTo>
                    <a:pt x="3228" y="20080"/>
                  </a:lnTo>
                  <a:lnTo>
                    <a:pt x="3145" y="20107"/>
                  </a:lnTo>
                  <a:lnTo>
                    <a:pt x="3062" y="20163"/>
                  </a:lnTo>
                  <a:lnTo>
                    <a:pt x="3007" y="20218"/>
                  </a:lnTo>
                  <a:lnTo>
                    <a:pt x="2952" y="20300"/>
                  </a:lnTo>
                  <a:lnTo>
                    <a:pt x="2924" y="20411"/>
                  </a:lnTo>
                  <a:lnTo>
                    <a:pt x="2897" y="20521"/>
                  </a:lnTo>
                  <a:lnTo>
                    <a:pt x="2235" y="36684"/>
                  </a:lnTo>
                  <a:lnTo>
                    <a:pt x="56" y="40297"/>
                  </a:lnTo>
                  <a:lnTo>
                    <a:pt x="28" y="40408"/>
                  </a:lnTo>
                  <a:lnTo>
                    <a:pt x="1" y="40518"/>
                  </a:lnTo>
                  <a:lnTo>
                    <a:pt x="1" y="40601"/>
                  </a:lnTo>
                  <a:lnTo>
                    <a:pt x="1" y="40684"/>
                  </a:lnTo>
                  <a:lnTo>
                    <a:pt x="56" y="40766"/>
                  </a:lnTo>
                  <a:lnTo>
                    <a:pt x="111" y="40849"/>
                  </a:lnTo>
                  <a:lnTo>
                    <a:pt x="249" y="40959"/>
                  </a:lnTo>
                  <a:lnTo>
                    <a:pt x="414" y="41015"/>
                  </a:lnTo>
                  <a:lnTo>
                    <a:pt x="497" y="41042"/>
                  </a:lnTo>
                  <a:lnTo>
                    <a:pt x="580" y="41042"/>
                  </a:lnTo>
                  <a:lnTo>
                    <a:pt x="690" y="41015"/>
                  </a:lnTo>
                  <a:lnTo>
                    <a:pt x="773" y="40959"/>
                  </a:lnTo>
                  <a:lnTo>
                    <a:pt x="828" y="40904"/>
                  </a:lnTo>
                  <a:lnTo>
                    <a:pt x="911" y="40794"/>
                  </a:lnTo>
                  <a:lnTo>
                    <a:pt x="3062" y="37181"/>
                  </a:lnTo>
                  <a:lnTo>
                    <a:pt x="17267" y="29099"/>
                  </a:lnTo>
                  <a:lnTo>
                    <a:pt x="17350" y="29016"/>
                  </a:lnTo>
                  <a:lnTo>
                    <a:pt x="17433" y="28961"/>
                  </a:lnTo>
                  <a:lnTo>
                    <a:pt x="17488" y="28878"/>
                  </a:lnTo>
                  <a:lnTo>
                    <a:pt x="17488" y="28768"/>
                  </a:lnTo>
                  <a:lnTo>
                    <a:pt x="17515" y="28685"/>
                  </a:lnTo>
                  <a:lnTo>
                    <a:pt x="17488" y="28603"/>
                  </a:lnTo>
                  <a:lnTo>
                    <a:pt x="17433" y="28437"/>
                  </a:lnTo>
                  <a:lnTo>
                    <a:pt x="17322" y="28299"/>
                  </a:lnTo>
                  <a:lnTo>
                    <a:pt x="17239" y="28244"/>
                  </a:lnTo>
                  <a:lnTo>
                    <a:pt x="17157" y="28189"/>
                  </a:lnTo>
                  <a:lnTo>
                    <a:pt x="16881" y="28189"/>
                  </a:lnTo>
                  <a:lnTo>
                    <a:pt x="16771" y="28244"/>
                  </a:lnTo>
                  <a:lnTo>
                    <a:pt x="4083" y="35471"/>
                  </a:lnTo>
                  <a:lnTo>
                    <a:pt x="11309" y="23307"/>
                  </a:lnTo>
                  <a:lnTo>
                    <a:pt x="24576" y="14205"/>
                  </a:lnTo>
                  <a:lnTo>
                    <a:pt x="24687" y="14122"/>
                  </a:lnTo>
                  <a:lnTo>
                    <a:pt x="24742" y="14039"/>
                  </a:lnTo>
                  <a:lnTo>
                    <a:pt x="24769" y="13957"/>
                  </a:lnTo>
                  <a:lnTo>
                    <a:pt x="24797" y="13874"/>
                  </a:lnTo>
                  <a:lnTo>
                    <a:pt x="24797" y="13763"/>
                  </a:lnTo>
                  <a:lnTo>
                    <a:pt x="24797" y="13681"/>
                  </a:lnTo>
                  <a:lnTo>
                    <a:pt x="24742" y="13515"/>
                  </a:lnTo>
                  <a:lnTo>
                    <a:pt x="24604" y="13377"/>
                  </a:lnTo>
                  <a:lnTo>
                    <a:pt x="24549" y="13322"/>
                  </a:lnTo>
                  <a:lnTo>
                    <a:pt x="24466" y="13295"/>
                  </a:lnTo>
                  <a:lnTo>
                    <a:pt x="24383" y="13267"/>
                  </a:lnTo>
                  <a:lnTo>
                    <a:pt x="24300" y="13267"/>
                  </a:lnTo>
                  <a:lnTo>
                    <a:pt x="24190" y="13295"/>
                  </a:lnTo>
                  <a:lnTo>
                    <a:pt x="24107" y="13350"/>
                  </a:lnTo>
                  <a:lnTo>
                    <a:pt x="12495" y="21321"/>
                  </a:lnTo>
                  <a:lnTo>
                    <a:pt x="24769" y="717"/>
                  </a:lnTo>
                  <a:lnTo>
                    <a:pt x="24825" y="607"/>
                  </a:lnTo>
                  <a:lnTo>
                    <a:pt x="24825" y="524"/>
                  </a:lnTo>
                  <a:lnTo>
                    <a:pt x="24825" y="414"/>
                  </a:lnTo>
                  <a:lnTo>
                    <a:pt x="24825" y="331"/>
                  </a:lnTo>
                  <a:lnTo>
                    <a:pt x="24769" y="248"/>
                  </a:lnTo>
                  <a:lnTo>
                    <a:pt x="24714" y="166"/>
                  </a:lnTo>
                  <a:lnTo>
                    <a:pt x="24576" y="55"/>
                  </a:lnTo>
                  <a:lnTo>
                    <a:pt x="244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0"/>
            <p:cNvSpPr/>
            <p:nvPr/>
          </p:nvSpPr>
          <p:spPr>
            <a:xfrm>
              <a:off x="6203425" y="4296225"/>
              <a:ext cx="1178450" cy="816450"/>
            </a:xfrm>
            <a:custGeom>
              <a:avLst/>
              <a:gdLst/>
              <a:ahLst/>
              <a:cxnLst/>
              <a:rect l="l" t="t" r="r" b="b"/>
              <a:pathLst>
                <a:path w="47138" h="32658" extrusionOk="0">
                  <a:moveTo>
                    <a:pt x="38670" y="0"/>
                  </a:moveTo>
                  <a:lnTo>
                    <a:pt x="37539" y="28"/>
                  </a:lnTo>
                  <a:lnTo>
                    <a:pt x="36381" y="56"/>
                  </a:lnTo>
                  <a:lnTo>
                    <a:pt x="35195" y="138"/>
                  </a:lnTo>
                  <a:lnTo>
                    <a:pt x="33981" y="249"/>
                  </a:lnTo>
                  <a:lnTo>
                    <a:pt x="32768" y="414"/>
                  </a:lnTo>
                  <a:lnTo>
                    <a:pt x="31527" y="607"/>
                  </a:lnTo>
                  <a:lnTo>
                    <a:pt x="30258" y="828"/>
                  </a:lnTo>
                  <a:lnTo>
                    <a:pt x="28989" y="1104"/>
                  </a:lnTo>
                  <a:lnTo>
                    <a:pt x="27748" y="1407"/>
                  </a:lnTo>
                  <a:lnTo>
                    <a:pt x="26479" y="1766"/>
                  </a:lnTo>
                  <a:lnTo>
                    <a:pt x="25210" y="2152"/>
                  </a:lnTo>
                  <a:lnTo>
                    <a:pt x="23969" y="2593"/>
                  </a:lnTo>
                  <a:lnTo>
                    <a:pt x="22728" y="3062"/>
                  </a:lnTo>
                  <a:lnTo>
                    <a:pt x="21514" y="3586"/>
                  </a:lnTo>
                  <a:lnTo>
                    <a:pt x="20301" y="4138"/>
                  </a:lnTo>
                  <a:lnTo>
                    <a:pt x="19115" y="4745"/>
                  </a:lnTo>
                  <a:lnTo>
                    <a:pt x="17929" y="5379"/>
                  </a:lnTo>
                  <a:lnTo>
                    <a:pt x="16798" y="6068"/>
                  </a:lnTo>
                  <a:lnTo>
                    <a:pt x="15667" y="6758"/>
                  </a:lnTo>
                  <a:lnTo>
                    <a:pt x="14591" y="7503"/>
                  </a:lnTo>
                  <a:lnTo>
                    <a:pt x="13543" y="8303"/>
                  </a:lnTo>
                  <a:lnTo>
                    <a:pt x="12495" y="9103"/>
                  </a:lnTo>
                  <a:lnTo>
                    <a:pt x="11502" y="9930"/>
                  </a:lnTo>
                  <a:lnTo>
                    <a:pt x="10564" y="10813"/>
                  </a:lnTo>
                  <a:lnTo>
                    <a:pt x="9626" y="11695"/>
                  </a:lnTo>
                  <a:lnTo>
                    <a:pt x="8744" y="12605"/>
                  </a:lnTo>
                  <a:lnTo>
                    <a:pt x="7916" y="13543"/>
                  </a:lnTo>
                  <a:lnTo>
                    <a:pt x="7116" y="14509"/>
                  </a:lnTo>
                  <a:lnTo>
                    <a:pt x="6372" y="15474"/>
                  </a:lnTo>
                  <a:lnTo>
                    <a:pt x="5682" y="16467"/>
                  </a:lnTo>
                  <a:lnTo>
                    <a:pt x="5020" y="17460"/>
                  </a:lnTo>
                  <a:lnTo>
                    <a:pt x="4386" y="18453"/>
                  </a:lnTo>
                  <a:lnTo>
                    <a:pt x="3807" y="19473"/>
                  </a:lnTo>
                  <a:lnTo>
                    <a:pt x="3283" y="20466"/>
                  </a:lnTo>
                  <a:lnTo>
                    <a:pt x="2814" y="21459"/>
                  </a:lnTo>
                  <a:lnTo>
                    <a:pt x="2372" y="22452"/>
                  </a:lnTo>
                  <a:lnTo>
                    <a:pt x="1986" y="23418"/>
                  </a:lnTo>
                  <a:lnTo>
                    <a:pt x="1628" y="24383"/>
                  </a:lnTo>
                  <a:lnTo>
                    <a:pt x="1324" y="25293"/>
                  </a:lnTo>
                  <a:lnTo>
                    <a:pt x="1048" y="26176"/>
                  </a:lnTo>
                  <a:lnTo>
                    <a:pt x="800" y="27031"/>
                  </a:lnTo>
                  <a:lnTo>
                    <a:pt x="607" y="27831"/>
                  </a:lnTo>
                  <a:lnTo>
                    <a:pt x="442" y="28575"/>
                  </a:lnTo>
                  <a:lnTo>
                    <a:pt x="304" y="29265"/>
                  </a:lnTo>
                  <a:lnTo>
                    <a:pt x="193" y="29899"/>
                  </a:lnTo>
                  <a:lnTo>
                    <a:pt x="83" y="30920"/>
                  </a:lnTo>
                  <a:lnTo>
                    <a:pt x="0" y="31609"/>
                  </a:lnTo>
                  <a:lnTo>
                    <a:pt x="0" y="31830"/>
                  </a:lnTo>
                  <a:lnTo>
                    <a:pt x="249" y="31885"/>
                  </a:lnTo>
                  <a:lnTo>
                    <a:pt x="993" y="32051"/>
                  </a:lnTo>
                  <a:lnTo>
                    <a:pt x="2124" y="32216"/>
                  </a:lnTo>
                  <a:lnTo>
                    <a:pt x="2814" y="32327"/>
                  </a:lnTo>
                  <a:lnTo>
                    <a:pt x="3614" y="32409"/>
                  </a:lnTo>
                  <a:lnTo>
                    <a:pt x="4469" y="32492"/>
                  </a:lnTo>
                  <a:lnTo>
                    <a:pt x="5379" y="32575"/>
                  </a:lnTo>
                  <a:lnTo>
                    <a:pt x="6344" y="32630"/>
                  </a:lnTo>
                  <a:lnTo>
                    <a:pt x="7392" y="32658"/>
                  </a:lnTo>
                  <a:lnTo>
                    <a:pt x="9571" y="32658"/>
                  </a:lnTo>
                  <a:lnTo>
                    <a:pt x="10730" y="32602"/>
                  </a:lnTo>
                  <a:lnTo>
                    <a:pt x="11916" y="32520"/>
                  </a:lnTo>
                  <a:lnTo>
                    <a:pt x="13129" y="32409"/>
                  </a:lnTo>
                  <a:lnTo>
                    <a:pt x="14371" y="32271"/>
                  </a:lnTo>
                  <a:lnTo>
                    <a:pt x="15612" y="32078"/>
                  </a:lnTo>
                  <a:lnTo>
                    <a:pt x="16853" y="31830"/>
                  </a:lnTo>
                  <a:lnTo>
                    <a:pt x="18122" y="31582"/>
                  </a:lnTo>
                  <a:lnTo>
                    <a:pt x="19390" y="31278"/>
                  </a:lnTo>
                  <a:lnTo>
                    <a:pt x="20659" y="30920"/>
                  </a:lnTo>
                  <a:lnTo>
                    <a:pt x="21900" y="30534"/>
                  </a:lnTo>
                  <a:lnTo>
                    <a:pt x="23169" y="30092"/>
                  </a:lnTo>
                  <a:lnTo>
                    <a:pt x="24410" y="29624"/>
                  </a:lnTo>
                  <a:lnTo>
                    <a:pt x="25624" y="29100"/>
                  </a:lnTo>
                  <a:lnTo>
                    <a:pt x="26838" y="28548"/>
                  </a:lnTo>
                  <a:lnTo>
                    <a:pt x="28024" y="27941"/>
                  </a:lnTo>
                  <a:lnTo>
                    <a:pt x="29210" y="27307"/>
                  </a:lnTo>
                  <a:lnTo>
                    <a:pt x="30341" y="26645"/>
                  </a:lnTo>
                  <a:lnTo>
                    <a:pt x="31471" y="25928"/>
                  </a:lnTo>
                  <a:lnTo>
                    <a:pt x="32547" y="25183"/>
                  </a:lnTo>
                  <a:lnTo>
                    <a:pt x="33623" y="24411"/>
                  </a:lnTo>
                  <a:lnTo>
                    <a:pt x="34643" y="23611"/>
                  </a:lnTo>
                  <a:lnTo>
                    <a:pt x="35636" y="22783"/>
                  </a:lnTo>
                  <a:lnTo>
                    <a:pt x="36602" y="21901"/>
                  </a:lnTo>
                  <a:lnTo>
                    <a:pt x="37539" y="21018"/>
                  </a:lnTo>
                  <a:lnTo>
                    <a:pt x="38422" y="20108"/>
                  </a:lnTo>
                  <a:lnTo>
                    <a:pt x="39250" y="19170"/>
                  </a:lnTo>
                  <a:lnTo>
                    <a:pt x="40049" y="18232"/>
                  </a:lnTo>
                  <a:lnTo>
                    <a:pt x="40794" y="17239"/>
                  </a:lnTo>
                  <a:lnTo>
                    <a:pt x="41511" y="16274"/>
                  </a:lnTo>
                  <a:lnTo>
                    <a:pt x="42173" y="15253"/>
                  </a:lnTo>
                  <a:lnTo>
                    <a:pt x="42780" y="14260"/>
                  </a:lnTo>
                  <a:lnTo>
                    <a:pt x="43359" y="13267"/>
                  </a:lnTo>
                  <a:lnTo>
                    <a:pt x="43883" y="12247"/>
                  </a:lnTo>
                  <a:lnTo>
                    <a:pt x="44352" y="11254"/>
                  </a:lnTo>
                  <a:lnTo>
                    <a:pt x="44794" y="10261"/>
                  </a:lnTo>
                  <a:lnTo>
                    <a:pt x="45180" y="9296"/>
                  </a:lnTo>
                  <a:lnTo>
                    <a:pt x="45538" y="8358"/>
                  </a:lnTo>
                  <a:lnTo>
                    <a:pt x="45842" y="7420"/>
                  </a:lnTo>
                  <a:lnTo>
                    <a:pt x="46117" y="6537"/>
                  </a:lnTo>
                  <a:lnTo>
                    <a:pt x="46366" y="5682"/>
                  </a:lnTo>
                  <a:lnTo>
                    <a:pt x="46559" y="4882"/>
                  </a:lnTo>
                  <a:lnTo>
                    <a:pt x="46724" y="4110"/>
                  </a:lnTo>
                  <a:lnTo>
                    <a:pt x="46835" y="3421"/>
                  </a:lnTo>
                  <a:lnTo>
                    <a:pt x="46945" y="2786"/>
                  </a:lnTo>
                  <a:lnTo>
                    <a:pt x="47083" y="1766"/>
                  </a:lnTo>
                  <a:lnTo>
                    <a:pt x="47138" y="1104"/>
                  </a:lnTo>
                  <a:lnTo>
                    <a:pt x="47138" y="855"/>
                  </a:lnTo>
                  <a:lnTo>
                    <a:pt x="46890" y="800"/>
                  </a:lnTo>
                  <a:lnTo>
                    <a:pt x="46173" y="662"/>
                  </a:lnTo>
                  <a:lnTo>
                    <a:pt x="45014" y="469"/>
                  </a:lnTo>
                  <a:lnTo>
                    <a:pt x="44325" y="359"/>
                  </a:lnTo>
                  <a:lnTo>
                    <a:pt x="43525" y="276"/>
                  </a:lnTo>
                  <a:lnTo>
                    <a:pt x="42670" y="194"/>
                  </a:lnTo>
                  <a:lnTo>
                    <a:pt x="41760" y="111"/>
                  </a:lnTo>
                  <a:lnTo>
                    <a:pt x="40794" y="56"/>
                  </a:lnTo>
                  <a:lnTo>
                    <a:pt x="39746" y="28"/>
                  </a:lnTo>
                  <a:lnTo>
                    <a:pt x="386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0"/>
            <p:cNvSpPr/>
            <p:nvPr/>
          </p:nvSpPr>
          <p:spPr>
            <a:xfrm>
              <a:off x="6250300" y="4343125"/>
              <a:ext cx="1070225" cy="719900"/>
            </a:xfrm>
            <a:custGeom>
              <a:avLst/>
              <a:gdLst/>
              <a:ahLst/>
              <a:cxnLst/>
              <a:rect l="l" t="t" r="r" b="b"/>
              <a:pathLst>
                <a:path w="42809" h="28796" extrusionOk="0">
                  <a:moveTo>
                    <a:pt x="42119" y="0"/>
                  </a:moveTo>
                  <a:lnTo>
                    <a:pt x="42008" y="28"/>
                  </a:lnTo>
                  <a:lnTo>
                    <a:pt x="41898" y="83"/>
                  </a:lnTo>
                  <a:lnTo>
                    <a:pt x="20770" y="14150"/>
                  </a:lnTo>
                  <a:lnTo>
                    <a:pt x="28438" y="2234"/>
                  </a:lnTo>
                  <a:lnTo>
                    <a:pt x="28466" y="2151"/>
                  </a:lnTo>
                  <a:lnTo>
                    <a:pt x="28493" y="2041"/>
                  </a:lnTo>
                  <a:lnTo>
                    <a:pt x="28493" y="1931"/>
                  </a:lnTo>
                  <a:lnTo>
                    <a:pt x="28493" y="1848"/>
                  </a:lnTo>
                  <a:lnTo>
                    <a:pt x="28438" y="1738"/>
                  </a:lnTo>
                  <a:lnTo>
                    <a:pt x="28383" y="1655"/>
                  </a:lnTo>
                  <a:lnTo>
                    <a:pt x="28245" y="1517"/>
                  </a:lnTo>
                  <a:lnTo>
                    <a:pt x="28052" y="1407"/>
                  </a:lnTo>
                  <a:lnTo>
                    <a:pt x="27941" y="1379"/>
                  </a:lnTo>
                  <a:lnTo>
                    <a:pt x="27748" y="1379"/>
                  </a:lnTo>
                  <a:lnTo>
                    <a:pt x="27666" y="1434"/>
                  </a:lnTo>
                  <a:lnTo>
                    <a:pt x="27583" y="1489"/>
                  </a:lnTo>
                  <a:lnTo>
                    <a:pt x="27500" y="1572"/>
                  </a:lnTo>
                  <a:lnTo>
                    <a:pt x="18426" y="15722"/>
                  </a:lnTo>
                  <a:lnTo>
                    <a:pt x="5821" y="24107"/>
                  </a:lnTo>
                  <a:lnTo>
                    <a:pt x="12165" y="10564"/>
                  </a:lnTo>
                  <a:lnTo>
                    <a:pt x="12192" y="10481"/>
                  </a:lnTo>
                  <a:lnTo>
                    <a:pt x="12192" y="10371"/>
                  </a:lnTo>
                  <a:lnTo>
                    <a:pt x="12192" y="10261"/>
                  </a:lnTo>
                  <a:lnTo>
                    <a:pt x="12137" y="10178"/>
                  </a:lnTo>
                  <a:lnTo>
                    <a:pt x="12082" y="10095"/>
                  </a:lnTo>
                  <a:lnTo>
                    <a:pt x="12027" y="10012"/>
                  </a:lnTo>
                  <a:lnTo>
                    <a:pt x="11834" y="9930"/>
                  </a:lnTo>
                  <a:lnTo>
                    <a:pt x="11640" y="9874"/>
                  </a:lnTo>
                  <a:lnTo>
                    <a:pt x="11420" y="9874"/>
                  </a:lnTo>
                  <a:lnTo>
                    <a:pt x="11337" y="9902"/>
                  </a:lnTo>
                  <a:lnTo>
                    <a:pt x="11227" y="9957"/>
                  </a:lnTo>
                  <a:lnTo>
                    <a:pt x="11172" y="10040"/>
                  </a:lnTo>
                  <a:lnTo>
                    <a:pt x="11116" y="10150"/>
                  </a:lnTo>
                  <a:lnTo>
                    <a:pt x="4000" y="25348"/>
                  </a:lnTo>
                  <a:lnTo>
                    <a:pt x="222" y="27858"/>
                  </a:lnTo>
                  <a:lnTo>
                    <a:pt x="111" y="27941"/>
                  </a:lnTo>
                  <a:lnTo>
                    <a:pt x="56" y="28023"/>
                  </a:lnTo>
                  <a:lnTo>
                    <a:pt x="28" y="28106"/>
                  </a:lnTo>
                  <a:lnTo>
                    <a:pt x="1" y="28189"/>
                  </a:lnTo>
                  <a:lnTo>
                    <a:pt x="28" y="28299"/>
                  </a:lnTo>
                  <a:lnTo>
                    <a:pt x="56" y="28382"/>
                  </a:lnTo>
                  <a:lnTo>
                    <a:pt x="139" y="28547"/>
                  </a:lnTo>
                  <a:lnTo>
                    <a:pt x="304" y="28685"/>
                  </a:lnTo>
                  <a:lnTo>
                    <a:pt x="415" y="28741"/>
                  </a:lnTo>
                  <a:lnTo>
                    <a:pt x="497" y="28768"/>
                  </a:lnTo>
                  <a:lnTo>
                    <a:pt x="608" y="28796"/>
                  </a:lnTo>
                  <a:lnTo>
                    <a:pt x="718" y="28796"/>
                  </a:lnTo>
                  <a:lnTo>
                    <a:pt x="828" y="28768"/>
                  </a:lnTo>
                  <a:lnTo>
                    <a:pt x="939" y="28685"/>
                  </a:lnTo>
                  <a:lnTo>
                    <a:pt x="4690" y="26203"/>
                  </a:lnTo>
                  <a:lnTo>
                    <a:pt x="23280" y="24769"/>
                  </a:lnTo>
                  <a:lnTo>
                    <a:pt x="23418" y="24769"/>
                  </a:lnTo>
                  <a:lnTo>
                    <a:pt x="23501" y="24714"/>
                  </a:lnTo>
                  <a:lnTo>
                    <a:pt x="23584" y="24658"/>
                  </a:lnTo>
                  <a:lnTo>
                    <a:pt x="23666" y="24576"/>
                  </a:lnTo>
                  <a:lnTo>
                    <a:pt x="23694" y="24493"/>
                  </a:lnTo>
                  <a:lnTo>
                    <a:pt x="23721" y="24410"/>
                  </a:lnTo>
                  <a:lnTo>
                    <a:pt x="23721" y="24327"/>
                  </a:lnTo>
                  <a:lnTo>
                    <a:pt x="23721" y="24217"/>
                  </a:lnTo>
                  <a:lnTo>
                    <a:pt x="23694" y="24134"/>
                  </a:lnTo>
                  <a:lnTo>
                    <a:pt x="23639" y="24052"/>
                  </a:lnTo>
                  <a:lnTo>
                    <a:pt x="23584" y="23941"/>
                  </a:lnTo>
                  <a:lnTo>
                    <a:pt x="23528" y="23886"/>
                  </a:lnTo>
                  <a:lnTo>
                    <a:pt x="23418" y="23831"/>
                  </a:lnTo>
                  <a:lnTo>
                    <a:pt x="23335" y="23776"/>
                  </a:lnTo>
                  <a:lnTo>
                    <a:pt x="23225" y="23748"/>
                  </a:lnTo>
                  <a:lnTo>
                    <a:pt x="23087" y="23748"/>
                  </a:lnTo>
                  <a:lnTo>
                    <a:pt x="6455" y="25017"/>
                  </a:lnTo>
                  <a:lnTo>
                    <a:pt x="19115" y="16577"/>
                  </a:lnTo>
                  <a:lnTo>
                    <a:pt x="37099" y="13763"/>
                  </a:lnTo>
                  <a:lnTo>
                    <a:pt x="37209" y="13736"/>
                  </a:lnTo>
                  <a:lnTo>
                    <a:pt x="37319" y="13708"/>
                  </a:lnTo>
                  <a:lnTo>
                    <a:pt x="37402" y="13626"/>
                  </a:lnTo>
                  <a:lnTo>
                    <a:pt x="37457" y="13543"/>
                  </a:lnTo>
                  <a:lnTo>
                    <a:pt x="37485" y="13460"/>
                  </a:lnTo>
                  <a:lnTo>
                    <a:pt x="37512" y="13377"/>
                  </a:lnTo>
                  <a:lnTo>
                    <a:pt x="37540" y="13267"/>
                  </a:lnTo>
                  <a:lnTo>
                    <a:pt x="37512" y="13184"/>
                  </a:lnTo>
                  <a:lnTo>
                    <a:pt x="37485" y="13074"/>
                  </a:lnTo>
                  <a:lnTo>
                    <a:pt x="37457" y="12991"/>
                  </a:lnTo>
                  <a:lnTo>
                    <a:pt x="37402" y="12908"/>
                  </a:lnTo>
                  <a:lnTo>
                    <a:pt x="37319" y="12853"/>
                  </a:lnTo>
                  <a:lnTo>
                    <a:pt x="37237" y="12798"/>
                  </a:lnTo>
                  <a:lnTo>
                    <a:pt x="37126" y="12743"/>
                  </a:lnTo>
                  <a:lnTo>
                    <a:pt x="36906" y="12743"/>
                  </a:lnTo>
                  <a:lnTo>
                    <a:pt x="21184" y="15198"/>
                  </a:lnTo>
                  <a:lnTo>
                    <a:pt x="42615" y="938"/>
                  </a:lnTo>
                  <a:lnTo>
                    <a:pt x="42698" y="855"/>
                  </a:lnTo>
                  <a:lnTo>
                    <a:pt x="42753" y="772"/>
                  </a:lnTo>
                  <a:lnTo>
                    <a:pt x="42808" y="690"/>
                  </a:lnTo>
                  <a:lnTo>
                    <a:pt x="42808" y="579"/>
                  </a:lnTo>
                  <a:lnTo>
                    <a:pt x="42808" y="497"/>
                  </a:lnTo>
                  <a:lnTo>
                    <a:pt x="42781" y="414"/>
                  </a:lnTo>
                  <a:lnTo>
                    <a:pt x="42670" y="221"/>
                  </a:lnTo>
                  <a:lnTo>
                    <a:pt x="42505" y="83"/>
                  </a:lnTo>
                  <a:lnTo>
                    <a:pt x="42422" y="28"/>
                  </a:lnTo>
                  <a:lnTo>
                    <a:pt x="423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0"/>
            <p:cNvSpPr/>
            <p:nvPr/>
          </p:nvSpPr>
          <p:spPr>
            <a:xfrm>
              <a:off x="937325" y="3969375"/>
              <a:ext cx="738525" cy="1124000"/>
            </a:xfrm>
            <a:custGeom>
              <a:avLst/>
              <a:gdLst/>
              <a:ahLst/>
              <a:cxnLst/>
              <a:rect l="l" t="t" r="r" b="b"/>
              <a:pathLst>
                <a:path w="29541" h="44960" extrusionOk="0">
                  <a:moveTo>
                    <a:pt x="1214" y="1"/>
                  </a:moveTo>
                  <a:lnTo>
                    <a:pt x="1131" y="221"/>
                  </a:lnTo>
                  <a:lnTo>
                    <a:pt x="966" y="856"/>
                  </a:lnTo>
                  <a:lnTo>
                    <a:pt x="745" y="1821"/>
                  </a:lnTo>
                  <a:lnTo>
                    <a:pt x="607" y="2400"/>
                  </a:lnTo>
                  <a:lnTo>
                    <a:pt x="497" y="3062"/>
                  </a:lnTo>
                  <a:lnTo>
                    <a:pt x="386" y="3807"/>
                  </a:lnTo>
                  <a:lnTo>
                    <a:pt x="276" y="4607"/>
                  </a:lnTo>
                  <a:lnTo>
                    <a:pt x="193" y="5434"/>
                  </a:lnTo>
                  <a:lnTo>
                    <a:pt x="111" y="6344"/>
                  </a:lnTo>
                  <a:lnTo>
                    <a:pt x="55" y="7282"/>
                  </a:lnTo>
                  <a:lnTo>
                    <a:pt x="0" y="8248"/>
                  </a:lnTo>
                  <a:lnTo>
                    <a:pt x="0" y="9268"/>
                  </a:lnTo>
                  <a:lnTo>
                    <a:pt x="28" y="10316"/>
                  </a:lnTo>
                  <a:lnTo>
                    <a:pt x="83" y="11364"/>
                  </a:lnTo>
                  <a:lnTo>
                    <a:pt x="166" y="12468"/>
                  </a:lnTo>
                  <a:lnTo>
                    <a:pt x="304" y="13571"/>
                  </a:lnTo>
                  <a:lnTo>
                    <a:pt x="469" y="14702"/>
                  </a:lnTo>
                  <a:lnTo>
                    <a:pt x="662" y="15833"/>
                  </a:lnTo>
                  <a:lnTo>
                    <a:pt x="910" y="16964"/>
                  </a:lnTo>
                  <a:lnTo>
                    <a:pt x="1186" y="18094"/>
                  </a:lnTo>
                  <a:lnTo>
                    <a:pt x="1490" y="19253"/>
                  </a:lnTo>
                  <a:lnTo>
                    <a:pt x="1848" y="20384"/>
                  </a:lnTo>
                  <a:lnTo>
                    <a:pt x="2234" y="21542"/>
                  </a:lnTo>
                  <a:lnTo>
                    <a:pt x="2676" y="22673"/>
                  </a:lnTo>
                  <a:lnTo>
                    <a:pt x="3172" y="23776"/>
                  </a:lnTo>
                  <a:lnTo>
                    <a:pt x="3669" y="24907"/>
                  </a:lnTo>
                  <a:lnTo>
                    <a:pt x="4220" y="25983"/>
                  </a:lnTo>
                  <a:lnTo>
                    <a:pt x="4827" y="27059"/>
                  </a:lnTo>
                  <a:lnTo>
                    <a:pt x="5434" y="28134"/>
                  </a:lnTo>
                  <a:lnTo>
                    <a:pt x="6096" y="29182"/>
                  </a:lnTo>
                  <a:lnTo>
                    <a:pt x="6785" y="30203"/>
                  </a:lnTo>
                  <a:lnTo>
                    <a:pt x="7503" y="31196"/>
                  </a:lnTo>
                  <a:lnTo>
                    <a:pt x="8247" y="32161"/>
                  </a:lnTo>
                  <a:lnTo>
                    <a:pt x="9020" y="33099"/>
                  </a:lnTo>
                  <a:lnTo>
                    <a:pt x="9819" y="34009"/>
                  </a:lnTo>
                  <a:lnTo>
                    <a:pt x="10619" y="34892"/>
                  </a:lnTo>
                  <a:lnTo>
                    <a:pt x="11474" y="35747"/>
                  </a:lnTo>
                  <a:lnTo>
                    <a:pt x="12357" y="36547"/>
                  </a:lnTo>
                  <a:lnTo>
                    <a:pt x="13240" y="37347"/>
                  </a:lnTo>
                  <a:lnTo>
                    <a:pt x="14122" y="38064"/>
                  </a:lnTo>
                  <a:lnTo>
                    <a:pt x="15032" y="38781"/>
                  </a:lnTo>
                  <a:lnTo>
                    <a:pt x="15943" y="39443"/>
                  </a:lnTo>
                  <a:lnTo>
                    <a:pt x="16880" y="40077"/>
                  </a:lnTo>
                  <a:lnTo>
                    <a:pt x="17791" y="40656"/>
                  </a:lnTo>
                  <a:lnTo>
                    <a:pt x="18701" y="41208"/>
                  </a:lnTo>
                  <a:lnTo>
                    <a:pt x="19611" y="41705"/>
                  </a:lnTo>
                  <a:lnTo>
                    <a:pt x="20521" y="42174"/>
                  </a:lnTo>
                  <a:lnTo>
                    <a:pt x="21404" y="42615"/>
                  </a:lnTo>
                  <a:lnTo>
                    <a:pt x="22259" y="43001"/>
                  </a:lnTo>
                  <a:lnTo>
                    <a:pt x="23086" y="43332"/>
                  </a:lnTo>
                  <a:lnTo>
                    <a:pt x="23859" y="43663"/>
                  </a:lnTo>
                  <a:lnTo>
                    <a:pt x="24603" y="43939"/>
                  </a:lnTo>
                  <a:lnTo>
                    <a:pt x="25321" y="44159"/>
                  </a:lnTo>
                  <a:lnTo>
                    <a:pt x="25955" y="44380"/>
                  </a:lnTo>
                  <a:lnTo>
                    <a:pt x="26534" y="44546"/>
                  </a:lnTo>
                  <a:lnTo>
                    <a:pt x="27499" y="44794"/>
                  </a:lnTo>
                  <a:lnTo>
                    <a:pt x="28134" y="44932"/>
                  </a:lnTo>
                  <a:lnTo>
                    <a:pt x="28355" y="44959"/>
                  </a:lnTo>
                  <a:lnTo>
                    <a:pt x="28410" y="44766"/>
                  </a:lnTo>
                  <a:lnTo>
                    <a:pt x="28575" y="44132"/>
                  </a:lnTo>
                  <a:lnTo>
                    <a:pt x="28823" y="43166"/>
                  </a:lnTo>
                  <a:lnTo>
                    <a:pt x="28934" y="42587"/>
                  </a:lnTo>
                  <a:lnTo>
                    <a:pt x="29044" y="41925"/>
                  </a:lnTo>
                  <a:lnTo>
                    <a:pt x="29182" y="41181"/>
                  </a:lnTo>
                  <a:lnTo>
                    <a:pt x="29265" y="40381"/>
                  </a:lnTo>
                  <a:lnTo>
                    <a:pt x="29375" y="39553"/>
                  </a:lnTo>
                  <a:lnTo>
                    <a:pt x="29430" y="38643"/>
                  </a:lnTo>
                  <a:lnTo>
                    <a:pt x="29485" y="37705"/>
                  </a:lnTo>
                  <a:lnTo>
                    <a:pt x="29513" y="36740"/>
                  </a:lnTo>
                  <a:lnTo>
                    <a:pt x="29541" y="35719"/>
                  </a:lnTo>
                  <a:lnTo>
                    <a:pt x="29513" y="34699"/>
                  </a:lnTo>
                  <a:lnTo>
                    <a:pt x="29458" y="33623"/>
                  </a:lnTo>
                  <a:lnTo>
                    <a:pt x="29375" y="32547"/>
                  </a:lnTo>
                  <a:lnTo>
                    <a:pt x="29237" y="31417"/>
                  </a:lnTo>
                  <a:lnTo>
                    <a:pt x="29072" y="30313"/>
                  </a:lnTo>
                  <a:lnTo>
                    <a:pt x="28879" y="29182"/>
                  </a:lnTo>
                  <a:lnTo>
                    <a:pt x="28630" y="28024"/>
                  </a:lnTo>
                  <a:lnTo>
                    <a:pt x="28355" y="26893"/>
                  </a:lnTo>
                  <a:lnTo>
                    <a:pt x="28051" y="25735"/>
                  </a:lnTo>
                  <a:lnTo>
                    <a:pt x="27693" y="24604"/>
                  </a:lnTo>
                  <a:lnTo>
                    <a:pt x="27306" y="23473"/>
                  </a:lnTo>
                  <a:lnTo>
                    <a:pt x="26865" y="22342"/>
                  </a:lnTo>
                  <a:lnTo>
                    <a:pt x="26396" y="21211"/>
                  </a:lnTo>
                  <a:lnTo>
                    <a:pt x="25872" y="20108"/>
                  </a:lnTo>
                  <a:lnTo>
                    <a:pt x="25321" y="19005"/>
                  </a:lnTo>
                  <a:lnTo>
                    <a:pt x="24741" y="17929"/>
                  </a:lnTo>
                  <a:lnTo>
                    <a:pt x="24134" y="16853"/>
                  </a:lnTo>
                  <a:lnTo>
                    <a:pt x="23473" y="15805"/>
                  </a:lnTo>
                  <a:lnTo>
                    <a:pt x="22783" y="14785"/>
                  </a:lnTo>
                  <a:lnTo>
                    <a:pt x="22093" y="13792"/>
                  </a:lnTo>
                  <a:lnTo>
                    <a:pt x="21349" y="12799"/>
                  </a:lnTo>
                  <a:lnTo>
                    <a:pt x="20576" y="11861"/>
                  </a:lnTo>
                  <a:lnTo>
                    <a:pt x="19777" y="10951"/>
                  </a:lnTo>
                  <a:lnTo>
                    <a:pt x="18949" y="10068"/>
                  </a:lnTo>
                  <a:lnTo>
                    <a:pt x="18094" y="9213"/>
                  </a:lnTo>
                  <a:lnTo>
                    <a:pt x="17239" y="8413"/>
                  </a:lnTo>
                  <a:lnTo>
                    <a:pt x="16356" y="7641"/>
                  </a:lnTo>
                  <a:lnTo>
                    <a:pt x="15446" y="6896"/>
                  </a:lnTo>
                  <a:lnTo>
                    <a:pt x="14564" y="6179"/>
                  </a:lnTo>
                  <a:lnTo>
                    <a:pt x="13626" y="5517"/>
                  </a:lnTo>
                  <a:lnTo>
                    <a:pt x="12716" y="4883"/>
                  </a:lnTo>
                  <a:lnTo>
                    <a:pt x="11805" y="4303"/>
                  </a:lnTo>
                  <a:lnTo>
                    <a:pt x="10868" y="3752"/>
                  </a:lnTo>
                  <a:lnTo>
                    <a:pt x="9957" y="3255"/>
                  </a:lnTo>
                  <a:lnTo>
                    <a:pt x="9075" y="2786"/>
                  </a:lnTo>
                  <a:lnTo>
                    <a:pt x="8192" y="2373"/>
                  </a:lnTo>
                  <a:lnTo>
                    <a:pt x="7337" y="1986"/>
                  </a:lnTo>
                  <a:lnTo>
                    <a:pt x="6510" y="1628"/>
                  </a:lnTo>
                  <a:lnTo>
                    <a:pt x="5710" y="1324"/>
                  </a:lnTo>
                  <a:lnTo>
                    <a:pt x="4965" y="1049"/>
                  </a:lnTo>
                  <a:lnTo>
                    <a:pt x="4248" y="800"/>
                  </a:lnTo>
                  <a:lnTo>
                    <a:pt x="3613" y="607"/>
                  </a:lnTo>
                  <a:lnTo>
                    <a:pt x="3034" y="442"/>
                  </a:lnTo>
                  <a:lnTo>
                    <a:pt x="2069" y="194"/>
                  </a:lnTo>
                  <a:lnTo>
                    <a:pt x="1434" y="56"/>
                  </a:lnTo>
                  <a:lnTo>
                    <a:pt x="12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0"/>
            <p:cNvSpPr/>
            <p:nvPr/>
          </p:nvSpPr>
          <p:spPr>
            <a:xfrm>
              <a:off x="1002825" y="4019725"/>
              <a:ext cx="620625" cy="1026075"/>
            </a:xfrm>
            <a:custGeom>
              <a:avLst/>
              <a:gdLst/>
              <a:ahLst/>
              <a:cxnLst/>
              <a:rect l="l" t="t" r="r" b="b"/>
              <a:pathLst>
                <a:path w="24825" h="41043" extrusionOk="0">
                  <a:moveTo>
                    <a:pt x="414" y="0"/>
                  </a:moveTo>
                  <a:lnTo>
                    <a:pt x="249" y="55"/>
                  </a:lnTo>
                  <a:lnTo>
                    <a:pt x="111" y="166"/>
                  </a:lnTo>
                  <a:lnTo>
                    <a:pt x="56" y="248"/>
                  </a:lnTo>
                  <a:lnTo>
                    <a:pt x="0" y="331"/>
                  </a:lnTo>
                  <a:lnTo>
                    <a:pt x="0" y="414"/>
                  </a:lnTo>
                  <a:lnTo>
                    <a:pt x="0" y="524"/>
                  </a:lnTo>
                  <a:lnTo>
                    <a:pt x="28" y="607"/>
                  </a:lnTo>
                  <a:lnTo>
                    <a:pt x="56" y="717"/>
                  </a:lnTo>
                  <a:lnTo>
                    <a:pt x="12330" y="21321"/>
                  </a:lnTo>
                  <a:lnTo>
                    <a:pt x="12330" y="21321"/>
                  </a:lnTo>
                  <a:lnTo>
                    <a:pt x="718" y="13350"/>
                  </a:lnTo>
                  <a:lnTo>
                    <a:pt x="635" y="13295"/>
                  </a:lnTo>
                  <a:lnTo>
                    <a:pt x="552" y="13267"/>
                  </a:lnTo>
                  <a:lnTo>
                    <a:pt x="442" y="13267"/>
                  </a:lnTo>
                  <a:lnTo>
                    <a:pt x="359" y="13295"/>
                  </a:lnTo>
                  <a:lnTo>
                    <a:pt x="276" y="13322"/>
                  </a:lnTo>
                  <a:lnTo>
                    <a:pt x="221" y="13377"/>
                  </a:lnTo>
                  <a:lnTo>
                    <a:pt x="83" y="13515"/>
                  </a:lnTo>
                  <a:lnTo>
                    <a:pt x="28" y="13681"/>
                  </a:lnTo>
                  <a:lnTo>
                    <a:pt x="28" y="13763"/>
                  </a:lnTo>
                  <a:lnTo>
                    <a:pt x="28" y="13874"/>
                  </a:lnTo>
                  <a:lnTo>
                    <a:pt x="56" y="13957"/>
                  </a:lnTo>
                  <a:lnTo>
                    <a:pt x="83" y="14039"/>
                  </a:lnTo>
                  <a:lnTo>
                    <a:pt x="166" y="14122"/>
                  </a:lnTo>
                  <a:lnTo>
                    <a:pt x="249" y="14205"/>
                  </a:lnTo>
                  <a:lnTo>
                    <a:pt x="13516" y="23307"/>
                  </a:lnTo>
                  <a:lnTo>
                    <a:pt x="20770" y="35471"/>
                  </a:lnTo>
                  <a:lnTo>
                    <a:pt x="8054" y="28244"/>
                  </a:lnTo>
                  <a:lnTo>
                    <a:pt x="7944" y="28189"/>
                  </a:lnTo>
                  <a:lnTo>
                    <a:pt x="7668" y="28189"/>
                  </a:lnTo>
                  <a:lnTo>
                    <a:pt x="7586" y="28244"/>
                  </a:lnTo>
                  <a:lnTo>
                    <a:pt x="7503" y="28299"/>
                  </a:lnTo>
                  <a:lnTo>
                    <a:pt x="7392" y="28437"/>
                  </a:lnTo>
                  <a:lnTo>
                    <a:pt x="7337" y="28603"/>
                  </a:lnTo>
                  <a:lnTo>
                    <a:pt x="7310" y="28685"/>
                  </a:lnTo>
                  <a:lnTo>
                    <a:pt x="7337" y="28768"/>
                  </a:lnTo>
                  <a:lnTo>
                    <a:pt x="7365" y="28878"/>
                  </a:lnTo>
                  <a:lnTo>
                    <a:pt x="7392" y="28961"/>
                  </a:lnTo>
                  <a:lnTo>
                    <a:pt x="7475" y="29016"/>
                  </a:lnTo>
                  <a:lnTo>
                    <a:pt x="7558" y="29099"/>
                  </a:lnTo>
                  <a:lnTo>
                    <a:pt x="21763" y="37181"/>
                  </a:lnTo>
                  <a:lnTo>
                    <a:pt x="23914" y="40794"/>
                  </a:lnTo>
                  <a:lnTo>
                    <a:pt x="23997" y="40904"/>
                  </a:lnTo>
                  <a:lnTo>
                    <a:pt x="24052" y="40959"/>
                  </a:lnTo>
                  <a:lnTo>
                    <a:pt x="24135" y="41015"/>
                  </a:lnTo>
                  <a:lnTo>
                    <a:pt x="24245" y="41042"/>
                  </a:lnTo>
                  <a:lnTo>
                    <a:pt x="24328" y="41042"/>
                  </a:lnTo>
                  <a:lnTo>
                    <a:pt x="24411" y="41015"/>
                  </a:lnTo>
                  <a:lnTo>
                    <a:pt x="24576" y="40959"/>
                  </a:lnTo>
                  <a:lnTo>
                    <a:pt x="24714" y="40849"/>
                  </a:lnTo>
                  <a:lnTo>
                    <a:pt x="24769" y="40766"/>
                  </a:lnTo>
                  <a:lnTo>
                    <a:pt x="24824" y="40684"/>
                  </a:lnTo>
                  <a:lnTo>
                    <a:pt x="24824" y="40601"/>
                  </a:lnTo>
                  <a:lnTo>
                    <a:pt x="24824" y="40518"/>
                  </a:lnTo>
                  <a:lnTo>
                    <a:pt x="24824" y="40408"/>
                  </a:lnTo>
                  <a:lnTo>
                    <a:pt x="24769" y="40297"/>
                  </a:lnTo>
                  <a:lnTo>
                    <a:pt x="22590" y="36684"/>
                  </a:lnTo>
                  <a:lnTo>
                    <a:pt x="21928" y="20521"/>
                  </a:lnTo>
                  <a:lnTo>
                    <a:pt x="21928" y="20411"/>
                  </a:lnTo>
                  <a:lnTo>
                    <a:pt x="21873" y="20300"/>
                  </a:lnTo>
                  <a:lnTo>
                    <a:pt x="21818" y="20218"/>
                  </a:lnTo>
                  <a:lnTo>
                    <a:pt x="21763" y="20163"/>
                  </a:lnTo>
                  <a:lnTo>
                    <a:pt x="21680" y="20107"/>
                  </a:lnTo>
                  <a:lnTo>
                    <a:pt x="21597" y="20080"/>
                  </a:lnTo>
                  <a:lnTo>
                    <a:pt x="21432" y="20052"/>
                  </a:lnTo>
                  <a:lnTo>
                    <a:pt x="21239" y="20080"/>
                  </a:lnTo>
                  <a:lnTo>
                    <a:pt x="21156" y="20107"/>
                  </a:lnTo>
                  <a:lnTo>
                    <a:pt x="21101" y="20163"/>
                  </a:lnTo>
                  <a:lnTo>
                    <a:pt x="21046" y="20218"/>
                  </a:lnTo>
                  <a:lnTo>
                    <a:pt x="20990" y="20300"/>
                  </a:lnTo>
                  <a:lnTo>
                    <a:pt x="20963" y="20411"/>
                  </a:lnTo>
                  <a:lnTo>
                    <a:pt x="20963" y="20521"/>
                  </a:lnTo>
                  <a:lnTo>
                    <a:pt x="21542" y="34919"/>
                  </a:lnTo>
                  <a:lnTo>
                    <a:pt x="14343" y="22783"/>
                  </a:lnTo>
                  <a:lnTo>
                    <a:pt x="11778" y="6840"/>
                  </a:lnTo>
                  <a:lnTo>
                    <a:pt x="11750" y="6730"/>
                  </a:lnTo>
                  <a:lnTo>
                    <a:pt x="11695" y="6647"/>
                  </a:lnTo>
                  <a:lnTo>
                    <a:pt x="11640" y="6592"/>
                  </a:lnTo>
                  <a:lnTo>
                    <a:pt x="11557" y="6537"/>
                  </a:lnTo>
                  <a:lnTo>
                    <a:pt x="11475" y="6509"/>
                  </a:lnTo>
                  <a:lnTo>
                    <a:pt x="11392" y="6482"/>
                  </a:lnTo>
                  <a:lnTo>
                    <a:pt x="11226" y="6509"/>
                  </a:lnTo>
                  <a:lnTo>
                    <a:pt x="11061" y="6592"/>
                  </a:lnTo>
                  <a:lnTo>
                    <a:pt x="10923" y="6702"/>
                  </a:lnTo>
                  <a:lnTo>
                    <a:pt x="10868" y="6785"/>
                  </a:lnTo>
                  <a:lnTo>
                    <a:pt x="10840" y="6896"/>
                  </a:lnTo>
                  <a:lnTo>
                    <a:pt x="10813" y="6978"/>
                  </a:lnTo>
                  <a:lnTo>
                    <a:pt x="10840" y="7089"/>
                  </a:lnTo>
                  <a:lnTo>
                    <a:pt x="12992" y="20521"/>
                  </a:lnTo>
                  <a:lnTo>
                    <a:pt x="12992" y="20521"/>
                  </a:lnTo>
                  <a:lnTo>
                    <a:pt x="911" y="221"/>
                  </a:lnTo>
                  <a:lnTo>
                    <a:pt x="828" y="138"/>
                  </a:lnTo>
                  <a:lnTo>
                    <a:pt x="773" y="55"/>
                  </a:lnTo>
                  <a:lnTo>
                    <a:pt x="690" y="28"/>
                  </a:lnTo>
                  <a:lnTo>
                    <a:pt x="5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0"/>
            <p:cNvSpPr/>
            <p:nvPr/>
          </p:nvSpPr>
          <p:spPr>
            <a:xfrm>
              <a:off x="238125" y="4296225"/>
              <a:ext cx="1178450" cy="816450"/>
            </a:xfrm>
            <a:custGeom>
              <a:avLst/>
              <a:gdLst/>
              <a:ahLst/>
              <a:cxnLst/>
              <a:rect l="l" t="t" r="r" b="b"/>
              <a:pathLst>
                <a:path w="47138" h="32658" extrusionOk="0">
                  <a:moveTo>
                    <a:pt x="8468" y="0"/>
                  </a:moveTo>
                  <a:lnTo>
                    <a:pt x="7392" y="28"/>
                  </a:lnTo>
                  <a:lnTo>
                    <a:pt x="6371" y="56"/>
                  </a:lnTo>
                  <a:lnTo>
                    <a:pt x="5378" y="111"/>
                  </a:lnTo>
                  <a:lnTo>
                    <a:pt x="4468" y="194"/>
                  </a:lnTo>
                  <a:lnTo>
                    <a:pt x="3613" y="276"/>
                  </a:lnTo>
                  <a:lnTo>
                    <a:pt x="2813" y="359"/>
                  </a:lnTo>
                  <a:lnTo>
                    <a:pt x="2124" y="469"/>
                  </a:lnTo>
                  <a:lnTo>
                    <a:pt x="965" y="662"/>
                  </a:lnTo>
                  <a:lnTo>
                    <a:pt x="248" y="800"/>
                  </a:lnTo>
                  <a:lnTo>
                    <a:pt x="0" y="855"/>
                  </a:lnTo>
                  <a:lnTo>
                    <a:pt x="0" y="1104"/>
                  </a:lnTo>
                  <a:lnTo>
                    <a:pt x="55" y="1766"/>
                  </a:lnTo>
                  <a:lnTo>
                    <a:pt x="193" y="2786"/>
                  </a:lnTo>
                  <a:lnTo>
                    <a:pt x="303" y="3421"/>
                  </a:lnTo>
                  <a:lnTo>
                    <a:pt x="441" y="4110"/>
                  </a:lnTo>
                  <a:lnTo>
                    <a:pt x="579" y="4882"/>
                  </a:lnTo>
                  <a:lnTo>
                    <a:pt x="800" y="5682"/>
                  </a:lnTo>
                  <a:lnTo>
                    <a:pt x="1021" y="6537"/>
                  </a:lnTo>
                  <a:lnTo>
                    <a:pt x="1296" y="7420"/>
                  </a:lnTo>
                  <a:lnTo>
                    <a:pt x="1600" y="8358"/>
                  </a:lnTo>
                  <a:lnTo>
                    <a:pt x="1958" y="9296"/>
                  </a:lnTo>
                  <a:lnTo>
                    <a:pt x="2344" y="10261"/>
                  </a:lnTo>
                  <a:lnTo>
                    <a:pt x="2786" y="11254"/>
                  </a:lnTo>
                  <a:lnTo>
                    <a:pt x="3255" y="12247"/>
                  </a:lnTo>
                  <a:lnTo>
                    <a:pt x="3779" y="13267"/>
                  </a:lnTo>
                  <a:lnTo>
                    <a:pt x="4358" y="14260"/>
                  </a:lnTo>
                  <a:lnTo>
                    <a:pt x="4965" y="15253"/>
                  </a:lnTo>
                  <a:lnTo>
                    <a:pt x="5627" y="16274"/>
                  </a:lnTo>
                  <a:lnTo>
                    <a:pt x="6344" y="17239"/>
                  </a:lnTo>
                  <a:lnTo>
                    <a:pt x="7089" y="18232"/>
                  </a:lnTo>
                  <a:lnTo>
                    <a:pt x="7888" y="19170"/>
                  </a:lnTo>
                  <a:lnTo>
                    <a:pt x="8744" y="20108"/>
                  </a:lnTo>
                  <a:lnTo>
                    <a:pt x="9599" y="21018"/>
                  </a:lnTo>
                  <a:lnTo>
                    <a:pt x="10536" y="21901"/>
                  </a:lnTo>
                  <a:lnTo>
                    <a:pt x="11502" y="22783"/>
                  </a:lnTo>
                  <a:lnTo>
                    <a:pt x="12495" y="23611"/>
                  </a:lnTo>
                  <a:lnTo>
                    <a:pt x="13515" y="24411"/>
                  </a:lnTo>
                  <a:lnTo>
                    <a:pt x="14591" y="25183"/>
                  </a:lnTo>
                  <a:lnTo>
                    <a:pt x="15667" y="25928"/>
                  </a:lnTo>
                  <a:lnTo>
                    <a:pt x="16797" y="26645"/>
                  </a:lnTo>
                  <a:lnTo>
                    <a:pt x="17928" y="27307"/>
                  </a:lnTo>
                  <a:lnTo>
                    <a:pt x="19114" y="27941"/>
                  </a:lnTo>
                  <a:lnTo>
                    <a:pt x="20300" y="28548"/>
                  </a:lnTo>
                  <a:lnTo>
                    <a:pt x="21514" y="29100"/>
                  </a:lnTo>
                  <a:lnTo>
                    <a:pt x="22728" y="29624"/>
                  </a:lnTo>
                  <a:lnTo>
                    <a:pt x="23969" y="30092"/>
                  </a:lnTo>
                  <a:lnTo>
                    <a:pt x="25238" y="30534"/>
                  </a:lnTo>
                  <a:lnTo>
                    <a:pt x="26479" y="30920"/>
                  </a:lnTo>
                  <a:lnTo>
                    <a:pt x="27748" y="31278"/>
                  </a:lnTo>
                  <a:lnTo>
                    <a:pt x="29016" y="31582"/>
                  </a:lnTo>
                  <a:lnTo>
                    <a:pt x="30285" y="31830"/>
                  </a:lnTo>
                  <a:lnTo>
                    <a:pt x="31526" y="32078"/>
                  </a:lnTo>
                  <a:lnTo>
                    <a:pt x="32767" y="32271"/>
                  </a:lnTo>
                  <a:lnTo>
                    <a:pt x="34009" y="32409"/>
                  </a:lnTo>
                  <a:lnTo>
                    <a:pt x="35222" y="32520"/>
                  </a:lnTo>
                  <a:lnTo>
                    <a:pt x="36408" y="32602"/>
                  </a:lnTo>
                  <a:lnTo>
                    <a:pt x="37567" y="32658"/>
                  </a:lnTo>
                  <a:lnTo>
                    <a:pt x="39746" y="32658"/>
                  </a:lnTo>
                  <a:lnTo>
                    <a:pt x="40794" y="32630"/>
                  </a:lnTo>
                  <a:lnTo>
                    <a:pt x="41759" y="32575"/>
                  </a:lnTo>
                  <a:lnTo>
                    <a:pt x="42697" y="32492"/>
                  </a:lnTo>
                  <a:lnTo>
                    <a:pt x="43552" y="32409"/>
                  </a:lnTo>
                  <a:lnTo>
                    <a:pt x="44324" y="32327"/>
                  </a:lnTo>
                  <a:lnTo>
                    <a:pt x="45014" y="32216"/>
                  </a:lnTo>
                  <a:lnTo>
                    <a:pt x="46145" y="32051"/>
                  </a:lnTo>
                  <a:lnTo>
                    <a:pt x="46889" y="31885"/>
                  </a:lnTo>
                  <a:lnTo>
                    <a:pt x="47138" y="31830"/>
                  </a:lnTo>
                  <a:lnTo>
                    <a:pt x="47138" y="31609"/>
                  </a:lnTo>
                  <a:lnTo>
                    <a:pt x="47083" y="30920"/>
                  </a:lnTo>
                  <a:lnTo>
                    <a:pt x="46945" y="29899"/>
                  </a:lnTo>
                  <a:lnTo>
                    <a:pt x="46834" y="29265"/>
                  </a:lnTo>
                  <a:lnTo>
                    <a:pt x="46696" y="28575"/>
                  </a:lnTo>
                  <a:lnTo>
                    <a:pt x="46531" y="27831"/>
                  </a:lnTo>
                  <a:lnTo>
                    <a:pt x="46338" y="27031"/>
                  </a:lnTo>
                  <a:lnTo>
                    <a:pt x="46090" y="26176"/>
                  </a:lnTo>
                  <a:lnTo>
                    <a:pt x="45814" y="25293"/>
                  </a:lnTo>
                  <a:lnTo>
                    <a:pt x="45510" y="24383"/>
                  </a:lnTo>
                  <a:lnTo>
                    <a:pt x="45152" y="23418"/>
                  </a:lnTo>
                  <a:lnTo>
                    <a:pt x="44766" y="22452"/>
                  </a:lnTo>
                  <a:lnTo>
                    <a:pt x="44324" y="21459"/>
                  </a:lnTo>
                  <a:lnTo>
                    <a:pt x="43855" y="20466"/>
                  </a:lnTo>
                  <a:lnTo>
                    <a:pt x="43331" y="19473"/>
                  </a:lnTo>
                  <a:lnTo>
                    <a:pt x="42752" y="18453"/>
                  </a:lnTo>
                  <a:lnTo>
                    <a:pt x="42145" y="17460"/>
                  </a:lnTo>
                  <a:lnTo>
                    <a:pt x="41483" y="16467"/>
                  </a:lnTo>
                  <a:lnTo>
                    <a:pt x="40766" y="15474"/>
                  </a:lnTo>
                  <a:lnTo>
                    <a:pt x="40022" y="14509"/>
                  </a:lnTo>
                  <a:lnTo>
                    <a:pt x="39222" y="13543"/>
                  </a:lnTo>
                  <a:lnTo>
                    <a:pt x="38394" y="12605"/>
                  </a:lnTo>
                  <a:lnTo>
                    <a:pt x="37512" y="11695"/>
                  </a:lnTo>
                  <a:lnTo>
                    <a:pt x="36574" y="10813"/>
                  </a:lnTo>
                  <a:lnTo>
                    <a:pt x="35636" y="9930"/>
                  </a:lnTo>
                  <a:lnTo>
                    <a:pt x="34643" y="9103"/>
                  </a:lnTo>
                  <a:lnTo>
                    <a:pt x="33595" y="8303"/>
                  </a:lnTo>
                  <a:lnTo>
                    <a:pt x="32547" y="7503"/>
                  </a:lnTo>
                  <a:lnTo>
                    <a:pt x="31471" y="6758"/>
                  </a:lnTo>
                  <a:lnTo>
                    <a:pt x="30340" y="6068"/>
                  </a:lnTo>
                  <a:lnTo>
                    <a:pt x="29209" y="5379"/>
                  </a:lnTo>
                  <a:lnTo>
                    <a:pt x="28023" y="4745"/>
                  </a:lnTo>
                  <a:lnTo>
                    <a:pt x="26837" y="4138"/>
                  </a:lnTo>
                  <a:lnTo>
                    <a:pt x="25651" y="3586"/>
                  </a:lnTo>
                  <a:lnTo>
                    <a:pt x="24410" y="3062"/>
                  </a:lnTo>
                  <a:lnTo>
                    <a:pt x="23169" y="2593"/>
                  </a:lnTo>
                  <a:lnTo>
                    <a:pt x="21928" y="2152"/>
                  </a:lnTo>
                  <a:lnTo>
                    <a:pt x="20659" y="1766"/>
                  </a:lnTo>
                  <a:lnTo>
                    <a:pt x="19390" y="1407"/>
                  </a:lnTo>
                  <a:lnTo>
                    <a:pt x="18149" y="1104"/>
                  </a:lnTo>
                  <a:lnTo>
                    <a:pt x="16880" y="828"/>
                  </a:lnTo>
                  <a:lnTo>
                    <a:pt x="15611" y="607"/>
                  </a:lnTo>
                  <a:lnTo>
                    <a:pt x="14370" y="414"/>
                  </a:lnTo>
                  <a:lnTo>
                    <a:pt x="13157" y="249"/>
                  </a:lnTo>
                  <a:lnTo>
                    <a:pt x="11943" y="138"/>
                  </a:lnTo>
                  <a:lnTo>
                    <a:pt x="10757" y="56"/>
                  </a:lnTo>
                  <a:lnTo>
                    <a:pt x="9599" y="28"/>
                  </a:lnTo>
                  <a:lnTo>
                    <a:pt x="84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0"/>
            <p:cNvSpPr/>
            <p:nvPr/>
          </p:nvSpPr>
          <p:spPr>
            <a:xfrm>
              <a:off x="299475" y="4343125"/>
              <a:ext cx="1070225" cy="719900"/>
            </a:xfrm>
            <a:custGeom>
              <a:avLst/>
              <a:gdLst/>
              <a:ahLst/>
              <a:cxnLst/>
              <a:rect l="l" t="t" r="r" b="b"/>
              <a:pathLst>
                <a:path w="42809" h="28796" extrusionOk="0">
                  <a:moveTo>
                    <a:pt x="497" y="0"/>
                  </a:moveTo>
                  <a:lnTo>
                    <a:pt x="387" y="28"/>
                  </a:lnTo>
                  <a:lnTo>
                    <a:pt x="304" y="83"/>
                  </a:lnTo>
                  <a:lnTo>
                    <a:pt x="139" y="221"/>
                  </a:lnTo>
                  <a:lnTo>
                    <a:pt x="28" y="414"/>
                  </a:lnTo>
                  <a:lnTo>
                    <a:pt x="1" y="497"/>
                  </a:lnTo>
                  <a:lnTo>
                    <a:pt x="1" y="579"/>
                  </a:lnTo>
                  <a:lnTo>
                    <a:pt x="1" y="690"/>
                  </a:lnTo>
                  <a:lnTo>
                    <a:pt x="56" y="772"/>
                  </a:lnTo>
                  <a:lnTo>
                    <a:pt x="111" y="855"/>
                  </a:lnTo>
                  <a:lnTo>
                    <a:pt x="194" y="938"/>
                  </a:lnTo>
                  <a:lnTo>
                    <a:pt x="21625" y="15198"/>
                  </a:lnTo>
                  <a:lnTo>
                    <a:pt x="5931" y="12743"/>
                  </a:lnTo>
                  <a:lnTo>
                    <a:pt x="5683" y="12743"/>
                  </a:lnTo>
                  <a:lnTo>
                    <a:pt x="5572" y="12798"/>
                  </a:lnTo>
                  <a:lnTo>
                    <a:pt x="5490" y="12853"/>
                  </a:lnTo>
                  <a:lnTo>
                    <a:pt x="5407" y="12908"/>
                  </a:lnTo>
                  <a:lnTo>
                    <a:pt x="5352" y="12991"/>
                  </a:lnTo>
                  <a:lnTo>
                    <a:pt x="5324" y="13074"/>
                  </a:lnTo>
                  <a:lnTo>
                    <a:pt x="5297" y="13184"/>
                  </a:lnTo>
                  <a:lnTo>
                    <a:pt x="5269" y="13267"/>
                  </a:lnTo>
                  <a:lnTo>
                    <a:pt x="5297" y="13377"/>
                  </a:lnTo>
                  <a:lnTo>
                    <a:pt x="5324" y="13460"/>
                  </a:lnTo>
                  <a:lnTo>
                    <a:pt x="5352" y="13543"/>
                  </a:lnTo>
                  <a:lnTo>
                    <a:pt x="5407" y="13626"/>
                  </a:lnTo>
                  <a:lnTo>
                    <a:pt x="5490" y="13708"/>
                  </a:lnTo>
                  <a:lnTo>
                    <a:pt x="5600" y="13736"/>
                  </a:lnTo>
                  <a:lnTo>
                    <a:pt x="5710" y="13763"/>
                  </a:lnTo>
                  <a:lnTo>
                    <a:pt x="23694" y="16577"/>
                  </a:lnTo>
                  <a:lnTo>
                    <a:pt x="36354" y="25017"/>
                  </a:lnTo>
                  <a:lnTo>
                    <a:pt x="19722" y="23748"/>
                  </a:lnTo>
                  <a:lnTo>
                    <a:pt x="19612" y="23748"/>
                  </a:lnTo>
                  <a:lnTo>
                    <a:pt x="19474" y="23776"/>
                  </a:lnTo>
                  <a:lnTo>
                    <a:pt x="19391" y="23831"/>
                  </a:lnTo>
                  <a:lnTo>
                    <a:pt x="19308" y="23886"/>
                  </a:lnTo>
                  <a:lnTo>
                    <a:pt x="19225" y="23941"/>
                  </a:lnTo>
                  <a:lnTo>
                    <a:pt x="19170" y="24052"/>
                  </a:lnTo>
                  <a:lnTo>
                    <a:pt x="19115" y="24134"/>
                  </a:lnTo>
                  <a:lnTo>
                    <a:pt x="19088" y="24217"/>
                  </a:lnTo>
                  <a:lnTo>
                    <a:pt x="19088" y="24327"/>
                  </a:lnTo>
                  <a:lnTo>
                    <a:pt x="19088" y="24410"/>
                  </a:lnTo>
                  <a:lnTo>
                    <a:pt x="19115" y="24493"/>
                  </a:lnTo>
                  <a:lnTo>
                    <a:pt x="19143" y="24576"/>
                  </a:lnTo>
                  <a:lnTo>
                    <a:pt x="19225" y="24658"/>
                  </a:lnTo>
                  <a:lnTo>
                    <a:pt x="19308" y="24714"/>
                  </a:lnTo>
                  <a:lnTo>
                    <a:pt x="19391" y="24769"/>
                  </a:lnTo>
                  <a:lnTo>
                    <a:pt x="19529" y="24769"/>
                  </a:lnTo>
                  <a:lnTo>
                    <a:pt x="38119" y="26203"/>
                  </a:lnTo>
                  <a:lnTo>
                    <a:pt x="41870" y="28685"/>
                  </a:lnTo>
                  <a:lnTo>
                    <a:pt x="41981" y="28768"/>
                  </a:lnTo>
                  <a:lnTo>
                    <a:pt x="42091" y="28796"/>
                  </a:lnTo>
                  <a:lnTo>
                    <a:pt x="42201" y="28796"/>
                  </a:lnTo>
                  <a:lnTo>
                    <a:pt x="42312" y="28768"/>
                  </a:lnTo>
                  <a:lnTo>
                    <a:pt x="42394" y="28741"/>
                  </a:lnTo>
                  <a:lnTo>
                    <a:pt x="42505" y="28685"/>
                  </a:lnTo>
                  <a:lnTo>
                    <a:pt x="42670" y="28547"/>
                  </a:lnTo>
                  <a:lnTo>
                    <a:pt x="42753" y="28382"/>
                  </a:lnTo>
                  <a:lnTo>
                    <a:pt x="42781" y="28299"/>
                  </a:lnTo>
                  <a:lnTo>
                    <a:pt x="42808" y="28189"/>
                  </a:lnTo>
                  <a:lnTo>
                    <a:pt x="42781" y="28106"/>
                  </a:lnTo>
                  <a:lnTo>
                    <a:pt x="42753" y="28023"/>
                  </a:lnTo>
                  <a:lnTo>
                    <a:pt x="42698" y="27941"/>
                  </a:lnTo>
                  <a:lnTo>
                    <a:pt x="42587" y="27858"/>
                  </a:lnTo>
                  <a:lnTo>
                    <a:pt x="38809" y="25348"/>
                  </a:lnTo>
                  <a:lnTo>
                    <a:pt x="31720" y="10150"/>
                  </a:lnTo>
                  <a:lnTo>
                    <a:pt x="31637" y="10040"/>
                  </a:lnTo>
                  <a:lnTo>
                    <a:pt x="31582" y="9957"/>
                  </a:lnTo>
                  <a:lnTo>
                    <a:pt x="31472" y="9902"/>
                  </a:lnTo>
                  <a:lnTo>
                    <a:pt x="31389" y="9874"/>
                  </a:lnTo>
                  <a:lnTo>
                    <a:pt x="31169" y="9874"/>
                  </a:lnTo>
                  <a:lnTo>
                    <a:pt x="30975" y="9930"/>
                  </a:lnTo>
                  <a:lnTo>
                    <a:pt x="30782" y="10012"/>
                  </a:lnTo>
                  <a:lnTo>
                    <a:pt x="30727" y="10095"/>
                  </a:lnTo>
                  <a:lnTo>
                    <a:pt x="30672" y="10178"/>
                  </a:lnTo>
                  <a:lnTo>
                    <a:pt x="30617" y="10261"/>
                  </a:lnTo>
                  <a:lnTo>
                    <a:pt x="30617" y="10371"/>
                  </a:lnTo>
                  <a:lnTo>
                    <a:pt x="30617" y="10481"/>
                  </a:lnTo>
                  <a:lnTo>
                    <a:pt x="30644" y="10564"/>
                  </a:lnTo>
                  <a:lnTo>
                    <a:pt x="36988" y="24107"/>
                  </a:lnTo>
                  <a:lnTo>
                    <a:pt x="24383" y="15722"/>
                  </a:lnTo>
                  <a:lnTo>
                    <a:pt x="15309" y="1572"/>
                  </a:lnTo>
                  <a:lnTo>
                    <a:pt x="15226" y="1489"/>
                  </a:lnTo>
                  <a:lnTo>
                    <a:pt x="15143" y="1434"/>
                  </a:lnTo>
                  <a:lnTo>
                    <a:pt x="15061" y="1379"/>
                  </a:lnTo>
                  <a:lnTo>
                    <a:pt x="14868" y="1379"/>
                  </a:lnTo>
                  <a:lnTo>
                    <a:pt x="14757" y="1407"/>
                  </a:lnTo>
                  <a:lnTo>
                    <a:pt x="14564" y="1517"/>
                  </a:lnTo>
                  <a:lnTo>
                    <a:pt x="14426" y="1655"/>
                  </a:lnTo>
                  <a:lnTo>
                    <a:pt x="14371" y="1738"/>
                  </a:lnTo>
                  <a:lnTo>
                    <a:pt x="14316" y="1848"/>
                  </a:lnTo>
                  <a:lnTo>
                    <a:pt x="14316" y="1931"/>
                  </a:lnTo>
                  <a:lnTo>
                    <a:pt x="14316" y="2041"/>
                  </a:lnTo>
                  <a:lnTo>
                    <a:pt x="14343" y="2151"/>
                  </a:lnTo>
                  <a:lnTo>
                    <a:pt x="14371" y="2234"/>
                  </a:lnTo>
                  <a:lnTo>
                    <a:pt x="22039" y="14150"/>
                  </a:lnTo>
                  <a:lnTo>
                    <a:pt x="911" y="83"/>
                  </a:lnTo>
                  <a:lnTo>
                    <a:pt x="801" y="28"/>
                  </a:lnTo>
                  <a:lnTo>
                    <a:pt x="7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1"/>
          <p:cNvSpPr txBox="1">
            <a:spLocks noGrp="1"/>
          </p:cNvSpPr>
          <p:nvPr>
            <p:ph type="title"/>
          </p:nvPr>
        </p:nvSpPr>
        <p:spPr>
          <a:xfrm>
            <a:off x="508783" y="1025507"/>
            <a:ext cx="7700100" cy="500700"/>
          </a:xfrm>
          <a:prstGeom prst="rect">
            <a:avLst/>
          </a:prstGeom>
        </p:spPr>
        <p:txBody>
          <a:bodyPr spcFirstLastPara="1" wrap="square" lIns="91425" tIns="91425" rIns="91425" bIns="91425" anchor="ctr" anchorCtr="0">
            <a:noAutofit/>
          </a:bodyPr>
          <a:lstStyle/>
          <a:p>
            <a:pPr algn="ctr">
              <a:buClr>
                <a:schemeClr val="accent1"/>
              </a:buClr>
              <a:buSzPts val="1800"/>
            </a:pPr>
            <a:r>
              <a:rPr lang="en-US" sz="4400" dirty="0">
                <a:solidFill>
                  <a:schemeClr val="accent6"/>
                </a:solidFill>
              </a:rPr>
              <a:t>O</a:t>
            </a:r>
            <a:r>
              <a:rPr lang="en" sz="4400" dirty="0">
                <a:solidFill>
                  <a:schemeClr val="accent6"/>
                </a:solidFill>
              </a:rPr>
              <a:t>BJECTIVES</a:t>
            </a:r>
            <a:endParaRPr sz="4400" dirty="0">
              <a:solidFill>
                <a:schemeClr val="accent6"/>
              </a:solidFill>
            </a:endParaRPr>
          </a:p>
        </p:txBody>
      </p:sp>
      <p:sp>
        <p:nvSpPr>
          <p:cNvPr id="254" name="Google Shape;254;p31"/>
          <p:cNvSpPr txBox="1"/>
          <p:nvPr/>
        </p:nvSpPr>
        <p:spPr>
          <a:xfrm>
            <a:off x="1146923" y="1835576"/>
            <a:ext cx="7704000" cy="479700"/>
          </a:xfrm>
          <a:prstGeom prst="rect">
            <a:avLst/>
          </a:prstGeom>
          <a:noFill/>
          <a:ln>
            <a:noFill/>
          </a:ln>
        </p:spPr>
        <p:txBody>
          <a:bodyPr spcFirstLastPara="1" wrap="square" lIns="91425" tIns="91425" rIns="0" bIns="91425" anchor="t" anchorCtr="0">
            <a:noAutofit/>
          </a:bodyPr>
          <a:lstStyle/>
          <a:p>
            <a:pPr lvl="0">
              <a:spcAft>
                <a:spcPts val="1600"/>
              </a:spcAft>
              <a:buClr>
                <a:schemeClr val="dk1"/>
              </a:buClr>
              <a:buSzPts val="1800"/>
            </a:pPr>
            <a:r>
              <a:rPr lang="en-US" sz="1800" b="1" dirty="0">
                <a:solidFill>
                  <a:srgbClr val="ECB218"/>
                </a:solidFill>
                <a:latin typeface="Encode Sans"/>
                <a:ea typeface="Encode Sans"/>
                <a:cs typeface="Encode Sans"/>
                <a:sym typeface="Encode Sans"/>
              </a:rPr>
              <a:t>By the end of this lesson, the students will be able to:</a:t>
            </a:r>
          </a:p>
        </p:txBody>
      </p:sp>
      <p:sp>
        <p:nvSpPr>
          <p:cNvPr id="256" name="Google Shape;256;p31"/>
          <p:cNvSpPr txBox="1"/>
          <p:nvPr/>
        </p:nvSpPr>
        <p:spPr>
          <a:xfrm>
            <a:off x="492840" y="2457450"/>
            <a:ext cx="8651160" cy="1284023"/>
          </a:xfrm>
          <a:prstGeom prst="rect">
            <a:avLst/>
          </a:prstGeom>
          <a:noFill/>
          <a:ln>
            <a:noFill/>
          </a:ln>
        </p:spPr>
        <p:txBody>
          <a:bodyPr spcFirstLastPara="1" wrap="square" lIns="91425" tIns="91425" rIns="91425" bIns="91425" anchor="t" anchorCtr="0">
            <a:noAutofit/>
          </a:bodyPr>
          <a:lstStyle/>
          <a:p>
            <a:pPr>
              <a:spcAft>
                <a:spcPts val="1600"/>
              </a:spcAft>
              <a:buClr>
                <a:schemeClr val="dk1"/>
              </a:buClr>
              <a:buSzPts val="1800"/>
            </a:pPr>
            <a:r>
              <a:rPr lang="vi-VN" sz="1800" b="1" dirty="0">
                <a:solidFill>
                  <a:schemeClr val="accent6">
                    <a:lumMod val="50000"/>
                  </a:schemeClr>
                </a:solidFill>
                <a:latin typeface="Encode Sans"/>
                <a:ea typeface="Encode Sans"/>
                <a:cs typeface="Encode Sans"/>
                <a:sym typeface="Encode Sans"/>
              </a:rPr>
              <a:t>- Read for specific information about types of energy sources.</a:t>
            </a:r>
          </a:p>
          <a:p>
            <a:pPr>
              <a:spcAft>
                <a:spcPts val="1600"/>
              </a:spcAft>
              <a:buClr>
                <a:schemeClr val="dk1"/>
              </a:buClr>
              <a:buSzPts val="1800"/>
            </a:pPr>
            <a:r>
              <a:rPr lang="vi-VN" sz="1800" b="1" dirty="0">
                <a:solidFill>
                  <a:schemeClr val="accent6">
                    <a:lumMod val="50000"/>
                  </a:schemeClr>
                </a:solidFill>
                <a:latin typeface="Encode Sans"/>
                <a:ea typeface="Encode Sans"/>
                <a:cs typeface="Encode Sans"/>
                <a:sym typeface="Encode Sans"/>
              </a:rPr>
              <a:t>- Talk about the advantages and disadvantages of different energy sources.</a:t>
            </a:r>
            <a:endParaRPr sz="1800" b="1" dirty="0">
              <a:solidFill>
                <a:schemeClr val="accent6">
                  <a:lumMod val="50000"/>
                </a:schemeClr>
              </a:solidFill>
              <a:latin typeface="Encode Sans"/>
              <a:ea typeface="Encode Sans"/>
              <a:cs typeface="Encode Sans"/>
              <a:sym typeface="Encode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4">
                                            <p:txEl>
                                              <p:pRg st="0" end="0"/>
                                            </p:txEl>
                                          </p:spTgt>
                                        </p:tgtEl>
                                        <p:attrNameLst>
                                          <p:attrName>style.visibility</p:attrName>
                                        </p:attrNameLst>
                                      </p:cBhvr>
                                      <p:to>
                                        <p:strVal val="visible"/>
                                      </p:to>
                                    </p:set>
                                    <p:animEffect transition="in" filter="blinds(horizontal)">
                                      <p:cBhvr>
                                        <p:cTn id="7" dur="500"/>
                                        <p:tgtEl>
                                          <p:spTgt spid="2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
                                            <p:txEl>
                                              <p:pRg st="0" end="0"/>
                                            </p:txEl>
                                          </p:spTgt>
                                        </p:tgtEl>
                                        <p:attrNameLst>
                                          <p:attrName>style.visibility</p:attrName>
                                        </p:attrNameLst>
                                      </p:cBhvr>
                                      <p:to>
                                        <p:strVal val="visible"/>
                                      </p:to>
                                    </p:set>
                                    <p:animEffect transition="in" filter="blinds(horizontal)">
                                      <p:cBhvr>
                                        <p:cTn id="12" dur="500"/>
                                        <p:tgtEl>
                                          <p:spTgt spid="25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6">
                                            <p:txEl>
                                              <p:pRg st="1" end="1"/>
                                            </p:txEl>
                                          </p:spTgt>
                                        </p:tgtEl>
                                        <p:attrNameLst>
                                          <p:attrName>style.visibility</p:attrName>
                                        </p:attrNameLst>
                                      </p:cBhvr>
                                      <p:to>
                                        <p:strVal val="visible"/>
                                      </p:to>
                                    </p:set>
                                    <p:animEffect transition="in" filter="blinds(horizontal)">
                                      <p:cBhvr>
                                        <p:cTn id="17" dur="500"/>
                                        <p:tgtEl>
                                          <p:spTgt spid="2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7" name="Google Shape;307;p34"/>
          <p:cNvSpPr txBox="1">
            <a:spLocks noGrp="1"/>
          </p:cNvSpPr>
          <p:nvPr>
            <p:ph type="title"/>
          </p:nvPr>
        </p:nvSpPr>
        <p:spPr>
          <a:xfrm>
            <a:off x="2067703" y="1523999"/>
            <a:ext cx="4879635" cy="18138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dirty="0"/>
              <a:t>Reading </a:t>
            </a:r>
            <a:endParaRPr sz="7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881;p31">
            <a:extLst>
              <a:ext uri="{FF2B5EF4-FFF2-40B4-BE49-F238E27FC236}">
                <a16:creationId xmlns:a16="http://schemas.microsoft.com/office/drawing/2014/main" id="{32B5A665-D48B-614A-BCD8-863FDA2F60CC}"/>
              </a:ext>
            </a:extLst>
          </p:cNvPr>
          <p:cNvSpPr txBox="1">
            <a:spLocks/>
          </p:cNvSpPr>
          <p:nvPr/>
        </p:nvSpPr>
        <p:spPr>
          <a:xfrm>
            <a:off x="514647" y="1888786"/>
            <a:ext cx="3923346" cy="493081"/>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rgbClr val="F7941E"/>
                </a:solidFill>
                <a:latin typeface="Calibri" panose="020F0502020204030204" pitchFamily="34" charset="0"/>
                <a:cs typeface="Calibri" panose="020F0502020204030204" pitchFamily="34" charset="0"/>
              </a:rPr>
              <a:t>produce (v)</a:t>
            </a:r>
            <a:endParaRPr lang="en-US" sz="3000" b="1" dirty="0">
              <a:solidFill>
                <a:srgbClr val="F7941E"/>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00ABBC89-63A6-CC48-99EF-632D6DB6B15C}"/>
              </a:ext>
            </a:extLst>
          </p:cNvPr>
          <p:cNvSpPr/>
          <p:nvPr/>
        </p:nvSpPr>
        <p:spPr>
          <a:xfrm>
            <a:off x="714580" y="3402995"/>
            <a:ext cx="3038169" cy="415498"/>
          </a:xfrm>
          <a:prstGeom prst="rect">
            <a:avLst/>
          </a:prstGeom>
        </p:spPr>
        <p:txBody>
          <a:bodyPr wrap="square">
            <a:spAutoFit/>
          </a:bodyPr>
          <a:lstStyle/>
          <a:p>
            <a:pPr lvl="0" algn="ctr"/>
            <a:r>
              <a:rPr lang="en-US" sz="2100" b="1" dirty="0" err="1">
                <a:latin typeface="Calibri" panose="020F0502020204030204" pitchFamily="34" charset="0"/>
                <a:cs typeface="Calibri" panose="020F0502020204030204" pitchFamily="34" charset="0"/>
              </a:rPr>
              <a:t>Sản</a:t>
            </a:r>
            <a:r>
              <a:rPr lang="en-US" sz="2100" b="1" dirty="0">
                <a:latin typeface="Calibri" panose="020F0502020204030204" pitchFamily="34" charset="0"/>
                <a:cs typeface="Calibri" panose="020F0502020204030204" pitchFamily="34" charset="0"/>
              </a:rPr>
              <a:t> </a:t>
            </a:r>
            <a:r>
              <a:rPr lang="en-US" sz="2100" b="1" dirty="0" err="1">
                <a:latin typeface="Calibri" panose="020F0502020204030204" pitchFamily="34" charset="0"/>
                <a:cs typeface="Calibri" panose="020F0502020204030204" pitchFamily="34" charset="0"/>
              </a:rPr>
              <a:t>xuất</a:t>
            </a:r>
            <a:endParaRPr lang="en-US" sz="2100" b="1" dirty="0">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87064CF7-4030-A944-8813-B34B3BCF611D}"/>
              </a:ext>
            </a:extLst>
          </p:cNvPr>
          <p:cNvSpPr/>
          <p:nvPr/>
        </p:nvSpPr>
        <p:spPr>
          <a:xfrm>
            <a:off x="1617150" y="2719380"/>
            <a:ext cx="1233030" cy="369332"/>
          </a:xfrm>
          <a:prstGeom prst="rect">
            <a:avLst/>
          </a:prstGeom>
        </p:spPr>
        <p:txBody>
          <a:bodyPr wrap="none">
            <a:spAutoFit/>
          </a:bodyPr>
          <a:lstStyle/>
          <a:p>
            <a:pPr algn="ctr"/>
            <a:r>
              <a:rPr lang="en-US" sz="1800" b="1" dirty="0">
                <a:solidFill>
                  <a:srgbClr val="0FB7BD"/>
                </a:solidFill>
                <a:latin typeface="Calibri" panose="020F0502020204030204" pitchFamily="34" charset="0"/>
                <a:cs typeface="Calibri" panose="020F0502020204030204" pitchFamily="34" charset="0"/>
              </a:rPr>
              <a:t>/</a:t>
            </a:r>
            <a:r>
              <a:rPr lang="en-US" sz="1800" b="1" dirty="0" err="1">
                <a:solidFill>
                  <a:srgbClr val="0FB7BD"/>
                </a:solidFill>
                <a:latin typeface="Calibri" panose="020F0502020204030204" pitchFamily="34" charset="0"/>
                <a:cs typeface="Calibri" panose="020F0502020204030204" pitchFamily="34" charset="0"/>
              </a:rPr>
              <a:t>prəˈdjuːs</a:t>
            </a:r>
            <a:r>
              <a:rPr lang="en-US" sz="1800" b="1" dirty="0">
                <a:solidFill>
                  <a:srgbClr val="0FB7BD"/>
                </a:solidFill>
                <a:latin typeface="Calibri" panose="020F0502020204030204" pitchFamily="34" charset="0"/>
                <a:cs typeface="Calibri" panose="020F0502020204030204" pitchFamily="34" charset="0"/>
              </a:rPr>
              <a:t>/</a:t>
            </a:r>
          </a:p>
        </p:txBody>
      </p:sp>
      <p:sp>
        <p:nvSpPr>
          <p:cNvPr id="15" name="TextBox 14">
            <a:extLst>
              <a:ext uri="{FF2B5EF4-FFF2-40B4-BE49-F238E27FC236}">
                <a16:creationId xmlns:a16="http://schemas.microsoft.com/office/drawing/2014/main" id="{A4F9FD1E-B9F0-834F-A327-819F0C518583}"/>
              </a:ext>
            </a:extLst>
          </p:cNvPr>
          <p:cNvSpPr txBox="1"/>
          <p:nvPr/>
        </p:nvSpPr>
        <p:spPr>
          <a:xfrm>
            <a:off x="123390" y="152569"/>
            <a:ext cx="7628537" cy="715089"/>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Clr>
                <a:schemeClr val="lt2"/>
              </a:buClr>
              <a:buSzPts val="3000"/>
            </a:pPr>
            <a:r>
              <a:rPr lang="en-US" sz="3600" b="1" dirty="0">
                <a:solidFill>
                  <a:schemeClr val="accent1">
                    <a:lumMod val="75000"/>
                  </a:schemeClr>
                </a:solidFill>
                <a:latin typeface="Encode Sans"/>
                <a:sym typeface="Encode Sans"/>
              </a:rPr>
              <a:t>PRE-READING - VOCABULARY</a:t>
            </a:r>
          </a:p>
        </p:txBody>
      </p:sp>
      <p:sp>
        <p:nvSpPr>
          <p:cNvPr id="16" name="Hộp Văn bản 8">
            <a:extLst>
              <a:ext uri="{FF2B5EF4-FFF2-40B4-BE49-F238E27FC236}">
                <a16:creationId xmlns:a16="http://schemas.microsoft.com/office/drawing/2014/main" id="{6F81F395-DC3E-2B40-BADC-747D9AC74D87}"/>
              </a:ext>
            </a:extLst>
          </p:cNvPr>
          <p:cNvSpPr txBox="1"/>
          <p:nvPr/>
        </p:nvSpPr>
        <p:spPr>
          <a:xfrm>
            <a:off x="909569" y="1057789"/>
            <a:ext cx="7628537" cy="738664"/>
          </a:xfrm>
          <a:prstGeom prst="rect">
            <a:avLst/>
          </a:prstGeom>
          <a:noFill/>
        </p:spPr>
        <p:txBody>
          <a:bodyPr wrap="square">
            <a:spAutoFit/>
          </a:bodyPr>
          <a:lstStyle/>
          <a:p>
            <a:r>
              <a:rPr lang="vi-VN" sz="1800" b="1" dirty="0">
                <a:solidFill>
                  <a:schemeClr val="tx1"/>
                </a:solidFill>
                <a:latin typeface="Calibri" panose="020F0502020204030204" pitchFamily="34" charset="0"/>
                <a:ea typeface="Times New Roman" panose="02020603050405020304" pitchFamily="18" charset="0"/>
                <a:cs typeface="Calibri" panose="020F0502020204030204" pitchFamily="34" charset="0"/>
              </a:rPr>
              <a:t>Example: </a:t>
            </a:r>
          </a:p>
          <a:p>
            <a:r>
              <a:rPr lang="en-US" sz="2400" b="1" dirty="0">
                <a:solidFill>
                  <a:srgbClr val="0FB7BD"/>
                </a:solidFill>
                <a:latin typeface="Calibri" panose="020F0502020204030204" pitchFamily="34" charset="0"/>
                <a:cs typeface="Calibri" panose="020F0502020204030204" pitchFamily="34" charset="0"/>
              </a:rPr>
              <a:t>Our company mainly produces goods for export.</a:t>
            </a:r>
          </a:p>
        </p:txBody>
      </p:sp>
      <p:sp>
        <p:nvSpPr>
          <p:cNvPr id="8" name="TextBox 7">
            <a:extLst>
              <a:ext uri="{FF2B5EF4-FFF2-40B4-BE49-F238E27FC236}">
                <a16:creationId xmlns:a16="http://schemas.microsoft.com/office/drawing/2014/main" id="{8FFBADF1-26FA-5846-854F-3C59A5000B72}"/>
              </a:ext>
            </a:extLst>
          </p:cNvPr>
          <p:cNvSpPr txBox="1"/>
          <p:nvPr/>
        </p:nvSpPr>
        <p:spPr>
          <a:xfrm>
            <a:off x="4298486" y="2102449"/>
            <a:ext cx="3923346" cy="830997"/>
          </a:xfrm>
          <a:prstGeom prst="rect">
            <a:avLst/>
          </a:prstGeom>
          <a:noFill/>
        </p:spPr>
        <p:txBody>
          <a:bodyPr wrap="square">
            <a:spAutoFit/>
          </a:bodyPr>
          <a:lstStyle/>
          <a:p>
            <a:r>
              <a:rPr lang="vi-VN" sz="2400" b="1"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 to make things to be sold, especially in large quantities</a:t>
            </a:r>
          </a:p>
        </p:txBody>
      </p:sp>
    </p:spTree>
    <p:extLst>
      <p:ext uri="{BB962C8B-B14F-4D97-AF65-F5344CB8AC3E}">
        <p14:creationId xmlns:p14="http://schemas.microsoft.com/office/powerpoint/2010/main" val="22237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7442748-A8FE-7E44-9018-79F3B3668DA2}"/>
              </a:ext>
            </a:extLst>
          </p:cNvPr>
          <p:cNvSpPr txBox="1"/>
          <p:nvPr/>
        </p:nvSpPr>
        <p:spPr>
          <a:xfrm>
            <a:off x="123390" y="152569"/>
            <a:ext cx="7628537" cy="715089"/>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Clr>
                <a:schemeClr val="lt2"/>
              </a:buClr>
              <a:buSzPts val="3000"/>
            </a:pPr>
            <a:r>
              <a:rPr lang="en-US" sz="3600" b="1" dirty="0">
                <a:solidFill>
                  <a:schemeClr val="accent1">
                    <a:lumMod val="75000"/>
                  </a:schemeClr>
                </a:solidFill>
                <a:latin typeface="Encode Sans"/>
                <a:sym typeface="Encode Sans"/>
              </a:rPr>
              <a:t>PRE-READING - VOCABULARY</a:t>
            </a:r>
          </a:p>
        </p:txBody>
      </p:sp>
      <p:sp>
        <p:nvSpPr>
          <p:cNvPr id="12" name="Google Shape;1881;p31">
            <a:extLst>
              <a:ext uri="{FF2B5EF4-FFF2-40B4-BE49-F238E27FC236}">
                <a16:creationId xmlns:a16="http://schemas.microsoft.com/office/drawing/2014/main" id="{5D2C7B7F-4711-7E4B-B285-66B231CEA184}"/>
              </a:ext>
            </a:extLst>
          </p:cNvPr>
          <p:cNvSpPr txBox="1">
            <a:spLocks/>
          </p:cNvSpPr>
          <p:nvPr/>
        </p:nvSpPr>
        <p:spPr>
          <a:xfrm>
            <a:off x="472241" y="1869683"/>
            <a:ext cx="3923346" cy="493081"/>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rgbClr val="F7941E"/>
                </a:solidFill>
                <a:latin typeface="Calibri" panose="020F0502020204030204" pitchFamily="34" charset="0"/>
                <a:cs typeface="Calibri" panose="020F0502020204030204" pitchFamily="34" charset="0"/>
              </a:rPr>
              <a:t>limited (a)</a:t>
            </a:r>
            <a:endParaRPr lang="en-US" sz="3000" b="1" dirty="0">
              <a:solidFill>
                <a:srgbClr val="F7941E"/>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60B0119E-E54B-CF42-84CA-C855F718666E}"/>
              </a:ext>
            </a:extLst>
          </p:cNvPr>
          <p:cNvSpPr/>
          <p:nvPr/>
        </p:nvSpPr>
        <p:spPr>
          <a:xfrm>
            <a:off x="685865" y="3479916"/>
            <a:ext cx="3038169" cy="415498"/>
          </a:xfrm>
          <a:prstGeom prst="rect">
            <a:avLst/>
          </a:prstGeom>
        </p:spPr>
        <p:txBody>
          <a:bodyPr wrap="square">
            <a:spAutoFit/>
          </a:bodyPr>
          <a:lstStyle/>
          <a:p>
            <a:pPr lvl="0" algn="ctr"/>
            <a:r>
              <a:rPr lang="en-US" sz="2100" b="1" dirty="0" err="1">
                <a:latin typeface="Calibri" panose="020F0502020204030204" pitchFamily="34" charset="0"/>
                <a:cs typeface="Calibri" panose="020F0502020204030204" pitchFamily="34" charset="0"/>
              </a:rPr>
              <a:t>Bị</a:t>
            </a:r>
            <a:r>
              <a:rPr lang="en-US" sz="2100" b="1" dirty="0">
                <a:latin typeface="Calibri" panose="020F0502020204030204" pitchFamily="34" charset="0"/>
                <a:cs typeface="Calibri" panose="020F0502020204030204" pitchFamily="34" charset="0"/>
              </a:rPr>
              <a:t> </a:t>
            </a:r>
            <a:r>
              <a:rPr lang="en-US" sz="2100" b="1" dirty="0" err="1">
                <a:latin typeface="Calibri" panose="020F0502020204030204" pitchFamily="34" charset="0"/>
                <a:cs typeface="Calibri" panose="020F0502020204030204" pitchFamily="34" charset="0"/>
              </a:rPr>
              <a:t>hạn</a:t>
            </a:r>
            <a:r>
              <a:rPr lang="en-US" sz="2100" b="1" dirty="0">
                <a:latin typeface="Calibri" panose="020F0502020204030204" pitchFamily="34" charset="0"/>
                <a:cs typeface="Calibri" panose="020F0502020204030204" pitchFamily="34" charset="0"/>
              </a:rPr>
              <a:t> </a:t>
            </a:r>
            <a:r>
              <a:rPr lang="en-US" sz="2100" b="1" dirty="0" err="1">
                <a:latin typeface="Calibri" panose="020F0502020204030204" pitchFamily="34" charset="0"/>
                <a:cs typeface="Calibri" panose="020F0502020204030204" pitchFamily="34" charset="0"/>
              </a:rPr>
              <a:t>chế</a:t>
            </a:r>
            <a:endParaRPr lang="en-US" sz="2100" b="1" dirty="0">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23FBBD98-E163-924B-999A-A9707D5D12C5}"/>
              </a:ext>
            </a:extLst>
          </p:cNvPr>
          <p:cNvSpPr/>
          <p:nvPr/>
        </p:nvSpPr>
        <p:spPr>
          <a:xfrm>
            <a:off x="1501720" y="2736674"/>
            <a:ext cx="1269899" cy="369332"/>
          </a:xfrm>
          <a:prstGeom prst="rect">
            <a:avLst/>
          </a:prstGeom>
        </p:spPr>
        <p:txBody>
          <a:bodyPr wrap="none">
            <a:spAutoFit/>
          </a:bodyPr>
          <a:lstStyle/>
          <a:p>
            <a:pPr algn="ctr"/>
            <a:r>
              <a:rPr lang="en-US" sz="1800" b="1" dirty="0">
                <a:solidFill>
                  <a:srgbClr val="0FB7BD"/>
                </a:solidFill>
                <a:latin typeface="Calibri" panose="020F0502020204030204" pitchFamily="34" charset="0"/>
                <a:cs typeface="Calibri" panose="020F0502020204030204" pitchFamily="34" charset="0"/>
              </a:rPr>
              <a:t> /</a:t>
            </a:r>
            <a:r>
              <a:rPr lang="en-US" sz="1800" b="1" dirty="0" err="1">
                <a:solidFill>
                  <a:srgbClr val="0FB7BD"/>
                </a:solidFill>
                <a:latin typeface="Calibri" panose="020F0502020204030204" pitchFamily="34" charset="0"/>
                <a:cs typeface="Calibri" panose="020F0502020204030204" pitchFamily="34" charset="0"/>
              </a:rPr>
              <a:t>əˈveɪləbl</a:t>
            </a:r>
            <a:r>
              <a:rPr lang="en-US" sz="1800" b="1" dirty="0">
                <a:solidFill>
                  <a:srgbClr val="0FB7BD"/>
                </a:solidFill>
                <a:latin typeface="Calibri" panose="020F0502020204030204" pitchFamily="34" charset="0"/>
                <a:cs typeface="Calibri" panose="020F0502020204030204" pitchFamily="34" charset="0"/>
              </a:rPr>
              <a:t>/</a:t>
            </a:r>
          </a:p>
        </p:txBody>
      </p:sp>
      <p:sp>
        <p:nvSpPr>
          <p:cNvPr id="15" name="Hộp Văn bản 8">
            <a:extLst>
              <a:ext uri="{FF2B5EF4-FFF2-40B4-BE49-F238E27FC236}">
                <a16:creationId xmlns:a16="http://schemas.microsoft.com/office/drawing/2014/main" id="{C1C28123-0514-7549-A7EB-46B4548659B0}"/>
              </a:ext>
            </a:extLst>
          </p:cNvPr>
          <p:cNvSpPr txBox="1"/>
          <p:nvPr/>
        </p:nvSpPr>
        <p:spPr>
          <a:xfrm>
            <a:off x="4205976" y="2003829"/>
            <a:ext cx="4038535" cy="830997"/>
          </a:xfrm>
          <a:prstGeom prst="rect">
            <a:avLst/>
          </a:prstGeom>
          <a:noFill/>
        </p:spPr>
        <p:txBody>
          <a:bodyPr wrap="square">
            <a:spAutoFit/>
          </a:bodyPr>
          <a:lstStyle/>
          <a:p>
            <a:r>
              <a:rPr lang="en-US" sz="2400" b="1" dirty="0">
                <a:latin typeface="Calibri" panose="020F0502020204030204" pitchFamily="34" charset="0"/>
                <a:ea typeface="Times New Roman" panose="02020603050405020304" pitchFamily="18" charset="0"/>
                <a:cs typeface="Calibri" panose="020F0502020204030204" pitchFamily="34" charset="0"/>
              </a:rPr>
              <a:t>= not very great in amount or extent</a:t>
            </a:r>
            <a:endParaRPr lang="vi-VN" sz="2400" b="1" dirty="0">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Box 7">
            <a:extLst>
              <a:ext uri="{FF2B5EF4-FFF2-40B4-BE49-F238E27FC236}">
                <a16:creationId xmlns:a16="http://schemas.microsoft.com/office/drawing/2014/main" id="{CC9F53D3-A010-4E45-A6B3-928B99B88D04}"/>
              </a:ext>
            </a:extLst>
          </p:cNvPr>
          <p:cNvSpPr txBox="1"/>
          <p:nvPr/>
        </p:nvSpPr>
        <p:spPr>
          <a:xfrm>
            <a:off x="977322" y="1126441"/>
            <a:ext cx="6457308" cy="738664"/>
          </a:xfrm>
          <a:prstGeom prst="rect">
            <a:avLst/>
          </a:prstGeom>
          <a:noFill/>
        </p:spPr>
        <p:txBody>
          <a:bodyPr wrap="square">
            <a:spAutoFit/>
          </a:bodyPr>
          <a:lstStyle/>
          <a:p>
            <a:r>
              <a:rPr lang="vi-VN" sz="1800" b="1" dirty="0">
                <a:solidFill>
                  <a:schemeClr val="tx1"/>
                </a:solidFill>
                <a:latin typeface="Calibri" panose="020F0502020204030204" pitchFamily="34" charset="0"/>
                <a:cs typeface="Calibri" panose="020F0502020204030204" pitchFamily="34" charset="0"/>
              </a:rPr>
              <a:t>Example: </a:t>
            </a:r>
          </a:p>
          <a:p>
            <a:r>
              <a:rPr lang="vi-VN" sz="2400" b="1" dirty="0">
                <a:solidFill>
                  <a:srgbClr val="02C3B1"/>
                </a:solidFill>
                <a:latin typeface="Calibri" panose="020F0502020204030204" pitchFamily="34" charset="0"/>
                <a:cs typeface="Calibri" panose="020F0502020204030204" pitchFamily="34" charset="0"/>
              </a:rPr>
              <a:t>Oil is limited</a:t>
            </a:r>
            <a:r>
              <a:rPr lang="vi-VN" sz="2400" b="1" dirty="0">
                <a:solidFill>
                  <a:srgbClr val="0FB7BD"/>
                </a:solidFill>
                <a:latin typeface="Calibri" panose="020F0502020204030204" pitchFamily="34" charset="0"/>
                <a:ea typeface="Times New Roman" panose="02020603050405020304" pitchFamily="18" charset="0"/>
                <a:cs typeface="Calibri" panose="020F0502020204030204" pitchFamily="34" charset="0"/>
              </a:rPr>
              <a:t>.</a:t>
            </a:r>
          </a:p>
        </p:txBody>
      </p:sp>
    </p:spTree>
    <p:extLst>
      <p:ext uri="{BB962C8B-B14F-4D97-AF65-F5344CB8AC3E}">
        <p14:creationId xmlns:p14="http://schemas.microsoft.com/office/powerpoint/2010/main" val="40123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0B95051-A7AE-AF43-A1EB-22FB2E563459}"/>
              </a:ext>
            </a:extLst>
          </p:cNvPr>
          <p:cNvSpPr txBox="1"/>
          <p:nvPr/>
        </p:nvSpPr>
        <p:spPr>
          <a:xfrm>
            <a:off x="123390" y="152569"/>
            <a:ext cx="7628537" cy="715089"/>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Clr>
                <a:schemeClr val="lt2"/>
              </a:buClr>
              <a:buSzPts val="3000"/>
            </a:pPr>
            <a:r>
              <a:rPr lang="en-US" sz="3600" b="1" dirty="0">
                <a:solidFill>
                  <a:schemeClr val="accent1">
                    <a:lumMod val="75000"/>
                  </a:schemeClr>
                </a:solidFill>
                <a:latin typeface="Encode Sans"/>
                <a:sym typeface="Encode Sans"/>
              </a:rPr>
              <a:t>PRE-READING - VOCABULARY</a:t>
            </a:r>
          </a:p>
        </p:txBody>
      </p:sp>
      <p:sp>
        <p:nvSpPr>
          <p:cNvPr id="12" name="Google Shape;1881;p31">
            <a:extLst>
              <a:ext uri="{FF2B5EF4-FFF2-40B4-BE49-F238E27FC236}">
                <a16:creationId xmlns:a16="http://schemas.microsoft.com/office/drawing/2014/main" id="{25473982-026B-CD4C-9E2D-820DFA92014E}"/>
              </a:ext>
            </a:extLst>
          </p:cNvPr>
          <p:cNvSpPr txBox="1">
            <a:spLocks/>
          </p:cNvSpPr>
          <p:nvPr/>
        </p:nvSpPr>
        <p:spPr>
          <a:xfrm>
            <a:off x="644768" y="1977186"/>
            <a:ext cx="3923346" cy="493081"/>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rgbClr val="F7941E"/>
                </a:solidFill>
                <a:latin typeface="Calibri" panose="020F0502020204030204" pitchFamily="34" charset="0"/>
                <a:cs typeface="Calibri" panose="020F0502020204030204" pitchFamily="34" charset="0"/>
              </a:rPr>
              <a:t>available (a)</a:t>
            </a:r>
            <a:endParaRPr lang="en-US" sz="3000" b="1" dirty="0">
              <a:solidFill>
                <a:srgbClr val="F7941E"/>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D68849A6-2B73-4540-B4ED-7BA6ECCE5357}"/>
              </a:ext>
            </a:extLst>
          </p:cNvPr>
          <p:cNvSpPr/>
          <p:nvPr/>
        </p:nvSpPr>
        <p:spPr>
          <a:xfrm>
            <a:off x="858349" y="3471996"/>
            <a:ext cx="3038169" cy="415498"/>
          </a:xfrm>
          <a:prstGeom prst="rect">
            <a:avLst/>
          </a:prstGeom>
        </p:spPr>
        <p:txBody>
          <a:bodyPr wrap="square">
            <a:spAutoFit/>
          </a:bodyPr>
          <a:lstStyle/>
          <a:p>
            <a:pPr lvl="0" algn="ctr"/>
            <a:r>
              <a:rPr lang="en-US" sz="2100" b="1" dirty="0" err="1">
                <a:latin typeface="Calibri" panose="020F0502020204030204" pitchFamily="34" charset="0"/>
                <a:cs typeface="Calibri" panose="020F0502020204030204" pitchFamily="34" charset="0"/>
              </a:rPr>
              <a:t>Có</a:t>
            </a:r>
            <a:r>
              <a:rPr lang="en-US" sz="2100" b="1" dirty="0">
                <a:latin typeface="Calibri" panose="020F0502020204030204" pitchFamily="34" charset="0"/>
                <a:cs typeface="Calibri" panose="020F0502020204030204" pitchFamily="34" charset="0"/>
              </a:rPr>
              <a:t> </a:t>
            </a:r>
            <a:r>
              <a:rPr lang="en-US" sz="2100" b="1" dirty="0" err="1">
                <a:latin typeface="Calibri" panose="020F0502020204030204" pitchFamily="34" charset="0"/>
                <a:cs typeface="Calibri" panose="020F0502020204030204" pitchFamily="34" charset="0"/>
              </a:rPr>
              <a:t>sẵn</a:t>
            </a:r>
            <a:endParaRPr lang="en-US" sz="2100" b="1" dirty="0">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64300D70-706D-3643-8600-45BCB666AAEA}"/>
              </a:ext>
            </a:extLst>
          </p:cNvPr>
          <p:cNvSpPr/>
          <p:nvPr/>
        </p:nvSpPr>
        <p:spPr>
          <a:xfrm>
            <a:off x="1742485" y="2842931"/>
            <a:ext cx="1269899" cy="369332"/>
          </a:xfrm>
          <a:prstGeom prst="rect">
            <a:avLst/>
          </a:prstGeom>
        </p:spPr>
        <p:txBody>
          <a:bodyPr wrap="none">
            <a:spAutoFit/>
          </a:bodyPr>
          <a:lstStyle/>
          <a:p>
            <a:pPr algn="ctr"/>
            <a:r>
              <a:rPr lang="en-US" sz="1800" b="1" dirty="0">
                <a:solidFill>
                  <a:srgbClr val="0FB7BD"/>
                </a:solidFill>
                <a:latin typeface="Calibri" panose="020F0502020204030204" pitchFamily="34" charset="0"/>
                <a:cs typeface="Calibri" panose="020F0502020204030204" pitchFamily="34" charset="0"/>
              </a:rPr>
              <a:t> /</a:t>
            </a:r>
            <a:r>
              <a:rPr lang="en-US" sz="1800" b="1" dirty="0" err="1">
                <a:solidFill>
                  <a:srgbClr val="0FB7BD"/>
                </a:solidFill>
                <a:latin typeface="Calibri" panose="020F0502020204030204" pitchFamily="34" charset="0"/>
                <a:cs typeface="Calibri" panose="020F0502020204030204" pitchFamily="34" charset="0"/>
              </a:rPr>
              <a:t>əˈveɪləbl</a:t>
            </a:r>
            <a:r>
              <a:rPr lang="en-US" sz="1800" b="1" dirty="0">
                <a:solidFill>
                  <a:srgbClr val="0FB7BD"/>
                </a:solidFill>
                <a:latin typeface="Calibri" panose="020F0502020204030204" pitchFamily="34" charset="0"/>
                <a:cs typeface="Calibri" panose="020F0502020204030204" pitchFamily="34" charset="0"/>
              </a:rPr>
              <a:t>/</a:t>
            </a:r>
          </a:p>
        </p:txBody>
      </p:sp>
      <p:sp>
        <p:nvSpPr>
          <p:cNvPr id="15" name="Hộp Văn bản 8">
            <a:extLst>
              <a:ext uri="{FF2B5EF4-FFF2-40B4-BE49-F238E27FC236}">
                <a16:creationId xmlns:a16="http://schemas.microsoft.com/office/drawing/2014/main" id="{05B5E02C-0C52-B249-B52E-E5A6E2384D34}"/>
              </a:ext>
            </a:extLst>
          </p:cNvPr>
          <p:cNvSpPr txBox="1"/>
          <p:nvPr/>
        </p:nvSpPr>
        <p:spPr>
          <a:xfrm>
            <a:off x="4378503" y="2180769"/>
            <a:ext cx="4038535" cy="461665"/>
          </a:xfrm>
          <a:prstGeom prst="rect">
            <a:avLst/>
          </a:prstGeom>
          <a:noFill/>
        </p:spPr>
        <p:txBody>
          <a:bodyPr wrap="square">
            <a:spAutoFit/>
          </a:bodyPr>
          <a:lstStyle/>
          <a:p>
            <a:r>
              <a:rPr lang="en-US" sz="2400" b="1" dirty="0">
                <a:latin typeface="Calibri" panose="020F0502020204030204" pitchFamily="34" charset="0"/>
                <a:ea typeface="Times New Roman" panose="02020603050405020304" pitchFamily="18" charset="0"/>
                <a:cs typeface="Calibri" panose="020F0502020204030204" pitchFamily="34" charset="0"/>
              </a:rPr>
              <a:t>= that you can get, buy or find</a:t>
            </a:r>
            <a:endParaRPr lang="vi-VN" sz="2400" b="1" dirty="0">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Box 7">
            <a:extLst>
              <a:ext uri="{FF2B5EF4-FFF2-40B4-BE49-F238E27FC236}">
                <a16:creationId xmlns:a16="http://schemas.microsoft.com/office/drawing/2014/main" id="{CFBC72E2-6403-564F-BC5E-9963A189A453}"/>
              </a:ext>
            </a:extLst>
          </p:cNvPr>
          <p:cNvSpPr txBox="1"/>
          <p:nvPr/>
        </p:nvSpPr>
        <p:spPr>
          <a:xfrm>
            <a:off x="1050533" y="1172073"/>
            <a:ext cx="6457308" cy="738664"/>
          </a:xfrm>
          <a:prstGeom prst="rect">
            <a:avLst/>
          </a:prstGeom>
          <a:noFill/>
        </p:spPr>
        <p:txBody>
          <a:bodyPr wrap="square">
            <a:spAutoFit/>
          </a:bodyPr>
          <a:lstStyle/>
          <a:p>
            <a:r>
              <a:rPr lang="vi-VN" sz="1800" b="1" dirty="0">
                <a:solidFill>
                  <a:schemeClr val="tx1"/>
                </a:solidFill>
                <a:latin typeface="Calibri" panose="020F0502020204030204" pitchFamily="34" charset="0"/>
                <a:ea typeface="Times New Roman" panose="02020603050405020304" pitchFamily="18" charset="0"/>
                <a:cs typeface="Calibri" panose="020F0502020204030204" pitchFamily="34" charset="0"/>
              </a:rPr>
              <a:t>Example: </a:t>
            </a:r>
          </a:p>
          <a:p>
            <a:r>
              <a:rPr lang="en-US" sz="2400" b="1" dirty="0">
                <a:solidFill>
                  <a:srgbClr val="0FB7BD"/>
                </a:solidFill>
                <a:latin typeface="Calibri" panose="020F0502020204030204" pitchFamily="34" charset="0"/>
                <a:cs typeface="Calibri" panose="020F0502020204030204" pitchFamily="34" charset="0"/>
              </a:rPr>
              <a:t>We have plenty of wind energy available.</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343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0B95051-A7AE-AF43-A1EB-22FB2E563459}"/>
              </a:ext>
            </a:extLst>
          </p:cNvPr>
          <p:cNvSpPr txBox="1"/>
          <p:nvPr/>
        </p:nvSpPr>
        <p:spPr>
          <a:xfrm>
            <a:off x="123390" y="152569"/>
            <a:ext cx="7628537" cy="715089"/>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Clr>
                <a:schemeClr val="lt2"/>
              </a:buClr>
              <a:buSzPts val="3000"/>
            </a:pPr>
            <a:r>
              <a:rPr lang="en-US" sz="3600" b="1" dirty="0">
                <a:solidFill>
                  <a:schemeClr val="accent1">
                    <a:lumMod val="75000"/>
                  </a:schemeClr>
                </a:solidFill>
                <a:latin typeface="Encode Sans"/>
                <a:sym typeface="Encode Sans"/>
              </a:rPr>
              <a:t>PRE-READING - VOCABULARY</a:t>
            </a:r>
          </a:p>
        </p:txBody>
      </p:sp>
      <p:sp>
        <p:nvSpPr>
          <p:cNvPr id="12" name="Google Shape;1881;p31">
            <a:extLst>
              <a:ext uri="{FF2B5EF4-FFF2-40B4-BE49-F238E27FC236}">
                <a16:creationId xmlns:a16="http://schemas.microsoft.com/office/drawing/2014/main" id="{25473982-026B-CD4C-9E2D-820DFA92014E}"/>
              </a:ext>
            </a:extLst>
          </p:cNvPr>
          <p:cNvSpPr txBox="1">
            <a:spLocks/>
          </p:cNvSpPr>
          <p:nvPr/>
        </p:nvSpPr>
        <p:spPr>
          <a:xfrm>
            <a:off x="726961" y="1926385"/>
            <a:ext cx="3923346" cy="493081"/>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rgbClr val="F7941E"/>
                </a:solidFill>
                <a:latin typeface="Calibri" panose="020F0502020204030204" pitchFamily="34" charset="0"/>
                <a:cs typeface="Calibri" panose="020F0502020204030204" pitchFamily="34" charset="0"/>
              </a:rPr>
              <a:t>run out (v)</a:t>
            </a:r>
            <a:endParaRPr lang="en-US" sz="3000" b="1" dirty="0">
              <a:solidFill>
                <a:srgbClr val="F7941E"/>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D68849A6-2B73-4540-B4ED-7BA6ECCE5357}"/>
              </a:ext>
            </a:extLst>
          </p:cNvPr>
          <p:cNvSpPr/>
          <p:nvPr/>
        </p:nvSpPr>
        <p:spPr>
          <a:xfrm>
            <a:off x="1074660" y="3462578"/>
            <a:ext cx="3038169" cy="415498"/>
          </a:xfrm>
          <a:prstGeom prst="rect">
            <a:avLst/>
          </a:prstGeom>
        </p:spPr>
        <p:txBody>
          <a:bodyPr wrap="square">
            <a:spAutoFit/>
          </a:bodyPr>
          <a:lstStyle/>
          <a:p>
            <a:pPr lvl="0" algn="ctr"/>
            <a:r>
              <a:rPr lang="en-US" sz="2100" b="1" dirty="0" err="1">
                <a:latin typeface="Calibri" panose="020F0502020204030204" pitchFamily="34" charset="0"/>
                <a:cs typeface="Calibri" panose="020F0502020204030204" pitchFamily="34" charset="0"/>
              </a:rPr>
              <a:t>Cạn</a:t>
            </a:r>
            <a:r>
              <a:rPr lang="en-US" sz="2100" b="1" dirty="0">
                <a:latin typeface="Calibri" panose="020F0502020204030204" pitchFamily="34" charset="0"/>
                <a:cs typeface="Calibri" panose="020F0502020204030204" pitchFamily="34" charset="0"/>
              </a:rPr>
              <a:t> </a:t>
            </a:r>
            <a:r>
              <a:rPr lang="en-US" sz="2100" b="1" dirty="0" err="1">
                <a:latin typeface="Calibri" panose="020F0502020204030204" pitchFamily="34" charset="0"/>
                <a:cs typeface="Calibri" panose="020F0502020204030204" pitchFamily="34" charset="0"/>
              </a:rPr>
              <a:t>kiệt</a:t>
            </a:r>
            <a:endParaRPr lang="en-US" sz="2100" b="1" dirty="0">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64300D70-706D-3643-8600-45BCB666AAEA}"/>
              </a:ext>
            </a:extLst>
          </p:cNvPr>
          <p:cNvSpPr/>
          <p:nvPr/>
        </p:nvSpPr>
        <p:spPr>
          <a:xfrm>
            <a:off x="2019709" y="2703815"/>
            <a:ext cx="1148070" cy="369332"/>
          </a:xfrm>
          <a:prstGeom prst="rect">
            <a:avLst/>
          </a:prstGeom>
        </p:spPr>
        <p:txBody>
          <a:bodyPr wrap="none">
            <a:spAutoFit/>
          </a:bodyPr>
          <a:lstStyle/>
          <a:p>
            <a:pPr algn="ctr"/>
            <a:r>
              <a:rPr lang="en-US" sz="1800" b="1" dirty="0">
                <a:solidFill>
                  <a:srgbClr val="0FB7BD"/>
                </a:solidFill>
                <a:latin typeface="Calibri" panose="020F0502020204030204" pitchFamily="34" charset="0"/>
                <a:cs typeface="Calibri" panose="020F0502020204030204" pitchFamily="34" charset="0"/>
              </a:rPr>
              <a:t> /</a:t>
            </a:r>
            <a:r>
              <a:rPr lang="en-US" sz="1800" b="1" dirty="0" err="1">
                <a:solidFill>
                  <a:srgbClr val="0FB7BD"/>
                </a:solidFill>
                <a:latin typeface="Calibri" panose="020F0502020204030204" pitchFamily="34" charset="0"/>
                <a:cs typeface="Calibri" panose="020F0502020204030204" pitchFamily="34" charset="0"/>
              </a:rPr>
              <a:t>rʌn</a:t>
            </a:r>
            <a:r>
              <a:rPr lang="en-US" sz="1800" b="1" dirty="0">
                <a:solidFill>
                  <a:srgbClr val="0FB7BD"/>
                </a:solidFill>
                <a:latin typeface="Calibri" panose="020F0502020204030204" pitchFamily="34" charset="0"/>
                <a:cs typeface="Calibri" panose="020F0502020204030204" pitchFamily="34" charset="0"/>
              </a:rPr>
              <a:t> </a:t>
            </a:r>
            <a:r>
              <a:rPr lang="en-US" sz="1800" b="1" dirty="0" err="1">
                <a:solidFill>
                  <a:srgbClr val="0FB7BD"/>
                </a:solidFill>
                <a:latin typeface="Calibri" panose="020F0502020204030204" pitchFamily="34" charset="0"/>
                <a:cs typeface="Calibri" panose="020F0502020204030204" pitchFamily="34" charset="0"/>
              </a:rPr>
              <a:t>aʊt</a:t>
            </a:r>
            <a:r>
              <a:rPr lang="en-US" sz="1800" b="1" dirty="0">
                <a:solidFill>
                  <a:srgbClr val="0FB7BD"/>
                </a:solidFill>
                <a:latin typeface="Calibri" panose="020F0502020204030204" pitchFamily="34" charset="0"/>
                <a:cs typeface="Calibri" panose="020F0502020204030204" pitchFamily="34" charset="0"/>
              </a:rPr>
              <a:t>/</a:t>
            </a:r>
          </a:p>
        </p:txBody>
      </p:sp>
      <p:sp>
        <p:nvSpPr>
          <p:cNvPr id="15" name="Hộp Văn bản 8">
            <a:extLst>
              <a:ext uri="{FF2B5EF4-FFF2-40B4-BE49-F238E27FC236}">
                <a16:creationId xmlns:a16="http://schemas.microsoft.com/office/drawing/2014/main" id="{05B5E02C-0C52-B249-B52E-E5A6E2384D34}"/>
              </a:ext>
            </a:extLst>
          </p:cNvPr>
          <p:cNvSpPr txBox="1"/>
          <p:nvPr/>
        </p:nvSpPr>
        <p:spPr>
          <a:xfrm>
            <a:off x="4460696" y="2059284"/>
            <a:ext cx="4038535" cy="830997"/>
          </a:xfrm>
          <a:prstGeom prst="rect">
            <a:avLst/>
          </a:prstGeom>
          <a:noFill/>
        </p:spPr>
        <p:txBody>
          <a:bodyPr wrap="square">
            <a:spAutoFit/>
          </a:bodyPr>
          <a:lstStyle/>
          <a:p>
            <a:r>
              <a:rPr lang="en-US" sz="2400" b="1" dirty="0">
                <a:latin typeface="Calibri" panose="020F0502020204030204" pitchFamily="34" charset="0"/>
                <a:cs typeface="Calibri" panose="020F0502020204030204" pitchFamily="34" charset="0"/>
              </a:rPr>
              <a:t>= to use up or finish a supply of something</a:t>
            </a:r>
            <a:endParaRPr lang="vi-VN" sz="2400"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C777A7C-BEF1-854B-8DBF-BB9248DD3FE0}"/>
              </a:ext>
            </a:extLst>
          </p:cNvPr>
          <p:cNvSpPr txBox="1"/>
          <p:nvPr/>
        </p:nvSpPr>
        <p:spPr>
          <a:xfrm>
            <a:off x="916969" y="1094139"/>
            <a:ext cx="6457308" cy="738664"/>
          </a:xfrm>
          <a:prstGeom prst="rect">
            <a:avLst/>
          </a:prstGeom>
          <a:noFill/>
        </p:spPr>
        <p:txBody>
          <a:bodyPr wrap="square">
            <a:spAutoFit/>
          </a:bodyPr>
          <a:lstStyle/>
          <a:p>
            <a:r>
              <a:rPr lang="vi-VN" sz="1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Example:</a:t>
            </a:r>
            <a:r>
              <a:rPr lang="vi-VN" sz="1800" b="1" dirty="0">
                <a:latin typeface="Calibri" panose="020F0502020204030204" pitchFamily="34" charset="0"/>
                <a:ea typeface="Times New Roman" panose="02020603050405020304" pitchFamily="18" charset="0"/>
                <a:cs typeface="Calibri" panose="020F0502020204030204" pitchFamily="34" charset="0"/>
              </a:rPr>
              <a:t> </a:t>
            </a:r>
          </a:p>
          <a:p>
            <a:r>
              <a:rPr lang="en-US" sz="2400" b="1" dirty="0">
                <a:solidFill>
                  <a:srgbClr val="0FB7BD"/>
                </a:solidFill>
                <a:latin typeface="Calibri" panose="020F0502020204030204" pitchFamily="34" charset="0"/>
                <a:ea typeface="Times New Roman" panose="02020603050405020304" pitchFamily="18" charset="0"/>
                <a:cs typeface="Calibri" panose="020F0502020204030204" pitchFamily="34" charset="0"/>
              </a:rPr>
              <a:t>We run out of fuel.</a:t>
            </a:r>
            <a:endParaRPr lang="vi-VN" sz="2400" b="1" dirty="0">
              <a:solidFill>
                <a:srgbClr val="0FB7BD"/>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41628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theme/theme1.xml><?xml version="1.0" encoding="utf-8"?>
<a:theme xmlns:a="http://schemas.openxmlformats.org/drawingml/2006/main" name="Energy Company Meeting by Slidesgo">
  <a:themeElements>
    <a:clrScheme name="Simple Light">
      <a:dk1>
        <a:srgbClr val="000000"/>
      </a:dk1>
      <a:lt1>
        <a:srgbClr val="FFFFFF"/>
      </a:lt1>
      <a:dk2>
        <a:srgbClr val="666666"/>
      </a:dk2>
      <a:lt2>
        <a:srgbClr val="EFEFEF"/>
      </a:lt2>
      <a:accent1>
        <a:srgbClr val="F9DC21"/>
      </a:accent1>
      <a:accent2>
        <a:srgbClr val="00C3B1"/>
      </a:accent2>
      <a:accent3>
        <a:srgbClr val="A8D13D"/>
      </a:accent3>
      <a:accent4>
        <a:srgbClr val="7FCB4C"/>
      </a:accent4>
      <a:accent5>
        <a:srgbClr val="57C65A"/>
      </a:accent5>
      <a:accent6>
        <a:srgbClr val="2EC068"/>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666666"/>
    </a:dk2>
    <a:lt2>
      <a:srgbClr val="EFEFEF"/>
    </a:lt2>
    <a:accent1>
      <a:srgbClr val="F9DC21"/>
    </a:accent1>
    <a:accent2>
      <a:srgbClr val="00C3B1"/>
    </a:accent2>
    <a:accent3>
      <a:srgbClr val="A8D13D"/>
    </a:accent3>
    <a:accent4>
      <a:srgbClr val="7FCB4C"/>
    </a:accent4>
    <a:accent5>
      <a:srgbClr val="57C65A"/>
    </a:accent5>
    <a:accent6>
      <a:srgbClr val="2EC068"/>
    </a:accent6>
    <a:hlink>
      <a:srgbClr val="000000"/>
    </a:hlink>
    <a:folHlink>
      <a:srgbClr val="0097A7"/>
    </a:folHlink>
  </a:clrScheme>
</a:themeOverride>
</file>

<file path=docProps/app.xml><?xml version="1.0" encoding="utf-8"?>
<Properties xmlns="http://schemas.openxmlformats.org/officeDocument/2006/extended-properties" xmlns:vt="http://schemas.openxmlformats.org/officeDocument/2006/docPropsVTypes">
  <TotalTime>728</TotalTime>
  <Words>2435</Words>
  <Application>Microsoft Office PowerPoint</Application>
  <PresentationFormat>On-screen Show (16:9)</PresentationFormat>
  <Paragraphs>249</Paragraphs>
  <Slides>24</Slides>
  <Notes>15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Encode Sans</vt:lpstr>
      <vt:lpstr>Fredoka One</vt:lpstr>
      <vt:lpstr>Calibri</vt:lpstr>
      <vt:lpstr>Fira Sans</vt:lpstr>
      <vt:lpstr>Source Sans Pro</vt:lpstr>
      <vt:lpstr>Arial</vt:lpstr>
      <vt:lpstr>Roboto</vt:lpstr>
      <vt:lpstr>Times New Roman</vt:lpstr>
      <vt:lpstr>Energy Company Meeting by Slidesgo</vt:lpstr>
      <vt:lpstr>How do you save energy?</vt:lpstr>
      <vt:lpstr>Match the phrases under the pictures </vt:lpstr>
      <vt:lpstr>Unit 10 Energy sources</vt:lpstr>
      <vt:lpstr>OBJECTIVES</vt:lpstr>
      <vt:lpstr>Reading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 3. (p 110) Underline the keywords </vt:lpstr>
      <vt:lpstr>Ex 3. (p 110) Read the text again and answer the questions.</vt:lpstr>
      <vt:lpstr>PowerPoint Presentation</vt:lpstr>
      <vt:lpstr>Ex 4. (p 110) Work in groups. Discuss and put the following words or phrases in the appropriate columns.</vt:lpstr>
      <vt:lpstr>Ex 5. (p 110) Work in pairs. </vt:lpstr>
      <vt:lpstr>WHAT HAVE YOU LEARNT TODAY?</vt:lpstr>
      <vt:lpstr>WHAT HAVE YOU LEARNT TODAY?</vt:lpstr>
      <vt:lpstr>WHAT HAVE YOU LEARNT TODAY?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WARM UP</dc:title>
  <cp:lastModifiedBy>Admin</cp:lastModifiedBy>
  <cp:revision>15</cp:revision>
  <dcterms:modified xsi:type="dcterms:W3CDTF">2022-10-02T10:43:48Z</dcterms:modified>
</cp:coreProperties>
</file>