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311" r:id="rId2"/>
    <p:sldId id="312" r:id="rId3"/>
    <p:sldId id="392" r:id="rId4"/>
    <p:sldId id="374" r:id="rId5"/>
    <p:sldId id="375" r:id="rId6"/>
    <p:sldId id="376" r:id="rId7"/>
    <p:sldId id="377" r:id="rId8"/>
    <p:sldId id="378" r:id="rId9"/>
    <p:sldId id="379" r:id="rId10"/>
    <p:sldId id="315" r:id="rId11"/>
    <p:sldId id="380" r:id="rId12"/>
    <p:sldId id="381" r:id="rId13"/>
    <p:sldId id="382" r:id="rId14"/>
    <p:sldId id="260" r:id="rId15"/>
    <p:sldId id="393" r:id="rId16"/>
    <p:sldId id="314" r:id="rId17"/>
  </p:sldIdLst>
  <p:sldSz cx="12192000" cy="6858000"/>
  <p:notesSz cx="6858000" cy="9144000"/>
  <p:embeddedFontLst>
    <p:embeddedFont>
      <p:font typeface="Abril Fatface" panose="020B0604020202020204" charset="0"/>
      <p:regular r:id="rId19"/>
    </p:embeddedFont>
    <p:embeddedFont>
      <p:font typeface="Barlow Condensed" panose="00000506000000000000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M Sans" panose="020B0604020202020204" charset="0"/>
      <p:regular r:id="rId28"/>
      <p:bold r:id="rId29"/>
      <p:italic r:id="rId30"/>
      <p:boldItalic r:id="rId31"/>
    </p:embeddedFont>
    <p:embeddedFont>
      <p:font typeface="Pompier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55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79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584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22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3" name="Google Shape;2173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419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4490185"/>
            <a:ext cx="5723875" cy="1373671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174883"/>
            <a:ext cx="6144670" cy="1686632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64581" y="5077356"/>
            <a:ext cx="9231003" cy="1686632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5638135"/>
            <a:ext cx="12186068" cy="1222413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649372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043431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15600" y="1583975"/>
            <a:ext cx="58944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62075" y="6143625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7465" y="2949884"/>
            <a:ext cx="6602171" cy="2554475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328965" y="3589324"/>
            <a:ext cx="5864243" cy="2268318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6243106" y="3110031"/>
            <a:ext cx="5519895" cy="3112961"/>
            <a:chOff x="3561111" y="2215514"/>
            <a:chExt cx="4900040" cy="2763392"/>
          </a:xfrm>
        </p:grpSpPr>
        <p:sp>
          <p:nvSpPr>
            <p:cNvPr id="24" name="Google Shape;24;p2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0991284" y="4934122"/>
            <a:ext cx="1200716" cy="1627419"/>
            <a:chOff x="0" y="2616032"/>
            <a:chExt cx="3849683" cy="3975132"/>
          </a:xfrm>
        </p:grpSpPr>
        <p:sp>
          <p:nvSpPr>
            <p:cNvPr id="48" name="Google Shape;48;p2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flipH="1">
            <a:off x="-116" y="5125352"/>
            <a:ext cx="1873641" cy="1627419"/>
            <a:chOff x="-1" y="2616032"/>
            <a:chExt cx="3849683" cy="3975131"/>
          </a:xfrm>
        </p:grpSpPr>
        <p:sp>
          <p:nvSpPr>
            <p:cNvPr id="55" name="Google Shape;55;p2"/>
            <p:cNvSpPr/>
            <p:nvPr/>
          </p:nvSpPr>
          <p:spPr>
            <a:xfrm>
              <a:off x="-1" y="2955147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08" y="4313625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1946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93970" y="2810822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84499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1645675" y="5447947"/>
            <a:ext cx="758914" cy="787590"/>
            <a:chOff x="2362009" y="2723845"/>
            <a:chExt cx="709332" cy="736134"/>
          </a:xfrm>
        </p:grpSpPr>
        <p:sp>
          <p:nvSpPr>
            <p:cNvPr id="62" name="Google Shape;62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060818" y="5749952"/>
            <a:ext cx="758914" cy="787590"/>
            <a:chOff x="2362009" y="2723845"/>
            <a:chExt cx="709332" cy="736134"/>
          </a:xfrm>
        </p:grpSpPr>
        <p:sp>
          <p:nvSpPr>
            <p:cNvPr id="69" name="Google Shape;69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542457" y="5959828"/>
            <a:ext cx="758914" cy="787590"/>
            <a:chOff x="2362009" y="2723845"/>
            <a:chExt cx="709332" cy="736134"/>
          </a:xfrm>
        </p:grpSpPr>
        <p:sp>
          <p:nvSpPr>
            <p:cNvPr id="76" name="Google Shape;76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0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6"/>
          <p:cNvGrpSpPr/>
          <p:nvPr/>
        </p:nvGrpSpPr>
        <p:grpSpPr>
          <a:xfrm>
            <a:off x="2564294" y="4108299"/>
            <a:ext cx="1087172" cy="1395808"/>
            <a:chOff x="3534651" y="0"/>
            <a:chExt cx="862629" cy="1107520"/>
          </a:xfrm>
        </p:grpSpPr>
        <p:sp>
          <p:nvSpPr>
            <p:cNvPr id="455" name="Google Shape;455;p6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6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457" name="Google Shape;457;p6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6"/>
          <p:cNvSpPr/>
          <p:nvPr/>
        </p:nvSpPr>
        <p:spPr>
          <a:xfrm>
            <a:off x="622930" y="912004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2016989" y="1882551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"/>
          <p:cNvSpPr/>
          <p:nvPr/>
        </p:nvSpPr>
        <p:spPr>
          <a:xfrm flipH="1">
            <a:off x="5339066" y="5606716"/>
            <a:ext cx="6852933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4162926" y="6261233"/>
            <a:ext cx="7807668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0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-4834" y="636223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6"/>
          <p:cNvGrpSpPr/>
          <p:nvPr/>
        </p:nvGrpSpPr>
        <p:grpSpPr>
          <a:xfrm>
            <a:off x="-53414" y="4129597"/>
            <a:ext cx="1515116" cy="1543007"/>
            <a:chOff x="-1652170" y="987304"/>
            <a:chExt cx="1875144" cy="1909663"/>
          </a:xfrm>
        </p:grpSpPr>
        <p:sp>
          <p:nvSpPr>
            <p:cNvPr id="467" name="Google Shape;467;p6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6"/>
          <p:cNvGrpSpPr/>
          <p:nvPr/>
        </p:nvGrpSpPr>
        <p:grpSpPr>
          <a:xfrm flipH="1">
            <a:off x="-20247" y="4889703"/>
            <a:ext cx="1514080" cy="1314974"/>
            <a:chOff x="0" y="2616032"/>
            <a:chExt cx="3849683" cy="3975132"/>
          </a:xfrm>
        </p:grpSpPr>
        <p:sp>
          <p:nvSpPr>
            <p:cNvPr id="510" name="Google Shape;510;p6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>
            <a:off x="1728431" y="4168539"/>
            <a:ext cx="1087172" cy="1395809"/>
            <a:chOff x="4293487" y="-1448942"/>
            <a:chExt cx="862629" cy="1107521"/>
          </a:xfrm>
        </p:grpSpPr>
        <p:sp>
          <p:nvSpPr>
            <p:cNvPr id="517" name="Google Shape;517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19" name="Google Shape;519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2" name="Google Shape;522;p6"/>
          <p:cNvGrpSpPr/>
          <p:nvPr/>
        </p:nvGrpSpPr>
        <p:grpSpPr>
          <a:xfrm>
            <a:off x="3286610" y="4505612"/>
            <a:ext cx="1087172" cy="1395809"/>
            <a:chOff x="4293487" y="-1448942"/>
            <a:chExt cx="862629" cy="1107521"/>
          </a:xfrm>
        </p:grpSpPr>
        <p:sp>
          <p:nvSpPr>
            <p:cNvPr id="523" name="Google Shape;523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25" name="Google Shape;525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6"/>
          <p:cNvGrpSpPr/>
          <p:nvPr/>
        </p:nvGrpSpPr>
        <p:grpSpPr>
          <a:xfrm>
            <a:off x="10386895" y="5176909"/>
            <a:ext cx="1397934" cy="1090019"/>
            <a:chOff x="10513760" y="5186511"/>
            <a:chExt cx="1144628" cy="892507"/>
          </a:xfrm>
        </p:grpSpPr>
        <p:grpSp>
          <p:nvGrpSpPr>
            <p:cNvPr id="529" name="Google Shape;529;p6"/>
            <p:cNvGrpSpPr/>
            <p:nvPr/>
          </p:nvGrpSpPr>
          <p:grpSpPr>
            <a:xfrm>
              <a:off x="10513760" y="5186511"/>
              <a:ext cx="1144628" cy="750937"/>
              <a:chOff x="515893" y="5033977"/>
              <a:chExt cx="1293803" cy="848804"/>
            </a:xfrm>
          </p:grpSpPr>
          <p:grpSp>
            <p:nvGrpSpPr>
              <p:cNvPr id="530" name="Google Shape;530;p6"/>
              <p:cNvGrpSpPr/>
              <p:nvPr/>
            </p:nvGrpSpPr>
            <p:grpSpPr>
              <a:xfrm>
                <a:off x="1325176" y="5043686"/>
                <a:ext cx="484520" cy="839095"/>
                <a:chOff x="5776729" y="2875423"/>
                <a:chExt cx="641578" cy="1111090"/>
              </a:xfrm>
            </p:grpSpPr>
            <p:sp>
              <p:nvSpPr>
                <p:cNvPr id="531" name="Google Shape;531;p6"/>
                <p:cNvSpPr/>
                <p:nvPr/>
              </p:nvSpPr>
              <p:spPr>
                <a:xfrm>
                  <a:off x="6115539" y="3769897"/>
                  <a:ext cx="204984" cy="18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84" h="182948" extrusionOk="0">
                      <a:moveTo>
                        <a:pt x="102791" y="10201"/>
                      </a:moveTo>
                      <a:cubicBezTo>
                        <a:pt x="91858" y="51030"/>
                        <a:pt x="108415" y="84851"/>
                        <a:pt x="119926" y="116019"/>
                      </a:cubicBezTo>
                      <a:lnTo>
                        <a:pt x="31078" y="129404"/>
                      </a:lnTo>
                      <a:cubicBezTo>
                        <a:pt x="7835" y="142581"/>
                        <a:pt x="5389" y="155759"/>
                        <a:pt x="-18" y="168926"/>
                      </a:cubicBezTo>
                      <a:cubicBezTo>
                        <a:pt x="11829" y="161491"/>
                        <a:pt x="24005" y="154168"/>
                        <a:pt x="50752" y="151720"/>
                      </a:cubicBezTo>
                      <a:lnTo>
                        <a:pt x="46944" y="182950"/>
                      </a:lnTo>
                      <a:lnTo>
                        <a:pt x="80579" y="171476"/>
                      </a:lnTo>
                      <a:cubicBezTo>
                        <a:pt x="97942" y="175576"/>
                        <a:pt x="116101" y="172475"/>
                        <a:pt x="135157" y="161277"/>
                      </a:cubicBezTo>
                      <a:cubicBezTo>
                        <a:pt x="157912" y="162643"/>
                        <a:pt x="180568" y="163408"/>
                        <a:pt x="204966" y="174668"/>
                      </a:cubicBezTo>
                      <a:cubicBezTo>
                        <a:pt x="203907" y="151852"/>
                        <a:pt x="184153" y="137573"/>
                        <a:pt x="164984" y="123029"/>
                      </a:cubicBezTo>
                      <a:cubicBezTo>
                        <a:pt x="140025" y="84735"/>
                        <a:pt x="148078" y="41335"/>
                        <a:pt x="142772" y="2"/>
                      </a:cubicBezTo>
                      <a:close/>
                    </a:path>
                  </a:pathLst>
                </a:custGeom>
                <a:solidFill>
                  <a:srgbClr val="EBC78A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6104965" y="3774437"/>
                  <a:ext cx="228577" cy="21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77" h="212076" extrusionOk="0">
                      <a:moveTo>
                        <a:pt x="149625" y="383"/>
                      </a:moveTo>
                      <a:cubicBezTo>
                        <a:pt x="147932" y="16734"/>
                        <a:pt x="145011" y="42206"/>
                        <a:pt x="149801" y="64684"/>
                      </a:cubicBezTo>
                      <a:cubicBezTo>
                        <a:pt x="154589" y="87161"/>
                        <a:pt x="158358" y="108556"/>
                        <a:pt x="170232" y="124517"/>
                      </a:cubicBezTo>
                      <a:cubicBezTo>
                        <a:pt x="185245" y="136420"/>
                        <a:pt x="195206" y="142978"/>
                        <a:pt x="198400" y="155401"/>
                      </a:cubicBezTo>
                      <a:cubicBezTo>
                        <a:pt x="185072" y="151984"/>
                        <a:pt x="164059" y="146884"/>
                        <a:pt x="145387" y="150536"/>
                      </a:cubicBezTo>
                      <a:cubicBezTo>
                        <a:pt x="126714" y="154187"/>
                        <a:pt x="113803" y="160725"/>
                        <a:pt x="99770" y="158389"/>
                      </a:cubicBezTo>
                      <a:cubicBezTo>
                        <a:pt x="85737" y="156054"/>
                        <a:pt x="67366" y="167885"/>
                        <a:pt x="64993" y="167416"/>
                      </a:cubicBezTo>
                      <a:cubicBezTo>
                        <a:pt x="54200" y="154044"/>
                        <a:pt x="102750" y="143192"/>
                        <a:pt x="111965" y="139643"/>
                      </a:cubicBezTo>
                      <a:cubicBezTo>
                        <a:pt x="101396" y="133442"/>
                        <a:pt x="74963" y="139306"/>
                        <a:pt x="67240" y="139867"/>
                      </a:cubicBezTo>
                      <a:cubicBezTo>
                        <a:pt x="55979" y="139449"/>
                        <a:pt x="36153" y="146109"/>
                        <a:pt x="31856" y="146833"/>
                      </a:cubicBezTo>
                      <a:cubicBezTo>
                        <a:pt x="34328" y="139888"/>
                        <a:pt x="44192" y="131942"/>
                        <a:pt x="54080" y="131300"/>
                      </a:cubicBezTo>
                      <a:cubicBezTo>
                        <a:pt x="63967" y="130667"/>
                        <a:pt x="72149" y="130780"/>
                        <a:pt x="77627" y="129566"/>
                      </a:cubicBezTo>
                      <a:cubicBezTo>
                        <a:pt x="83104" y="128352"/>
                        <a:pt x="88456" y="127750"/>
                        <a:pt x="98220" y="128260"/>
                      </a:cubicBezTo>
                      <a:cubicBezTo>
                        <a:pt x="107983" y="128760"/>
                        <a:pt x="111302" y="123997"/>
                        <a:pt x="117072" y="122365"/>
                      </a:cubicBezTo>
                      <a:cubicBezTo>
                        <a:pt x="122843" y="120723"/>
                        <a:pt x="131591" y="121875"/>
                        <a:pt x="134604" y="116939"/>
                      </a:cubicBezTo>
                      <a:cubicBezTo>
                        <a:pt x="137617" y="112002"/>
                        <a:pt x="137632" y="106408"/>
                        <a:pt x="136766" y="101758"/>
                      </a:cubicBezTo>
                      <a:cubicBezTo>
                        <a:pt x="135903" y="97128"/>
                        <a:pt x="134227" y="92794"/>
                        <a:pt x="132383" y="88172"/>
                      </a:cubicBezTo>
                      <a:lnTo>
                        <a:pt x="132362" y="88112"/>
                      </a:lnTo>
                      <a:cubicBezTo>
                        <a:pt x="111878" y="35507"/>
                        <a:pt x="120591" y="31153"/>
                        <a:pt x="122218" y="7348"/>
                      </a:cubicBezTo>
                      <a:lnTo>
                        <a:pt x="106963" y="7465"/>
                      </a:lnTo>
                      <a:cubicBezTo>
                        <a:pt x="89064" y="70708"/>
                        <a:pt x="108580" y="75349"/>
                        <a:pt x="116114" y="91219"/>
                      </a:cubicBezTo>
                      <a:cubicBezTo>
                        <a:pt x="119595" y="98555"/>
                        <a:pt x="127178" y="104612"/>
                        <a:pt x="124103" y="108185"/>
                      </a:cubicBezTo>
                      <a:cubicBezTo>
                        <a:pt x="121027" y="111758"/>
                        <a:pt x="113124" y="111162"/>
                        <a:pt x="104120" y="110612"/>
                      </a:cubicBezTo>
                      <a:cubicBezTo>
                        <a:pt x="95116" y="110064"/>
                        <a:pt x="80665" y="110382"/>
                        <a:pt x="73740" y="111918"/>
                      </a:cubicBezTo>
                      <a:cubicBezTo>
                        <a:pt x="66814" y="113454"/>
                        <a:pt x="58762" y="112284"/>
                        <a:pt x="48298" y="112429"/>
                      </a:cubicBezTo>
                      <a:cubicBezTo>
                        <a:pt x="37834" y="112574"/>
                        <a:pt x="28450" y="123201"/>
                        <a:pt x="20689" y="132136"/>
                      </a:cubicBezTo>
                      <a:cubicBezTo>
                        <a:pt x="12929" y="141060"/>
                        <a:pt x="5736" y="150128"/>
                        <a:pt x="3515" y="158032"/>
                      </a:cubicBezTo>
                      <a:cubicBezTo>
                        <a:pt x="-462" y="172189"/>
                        <a:pt x="-5625" y="194158"/>
                        <a:pt x="16445" y="170282"/>
                      </a:cubicBezTo>
                      <a:cubicBezTo>
                        <a:pt x="26503" y="159399"/>
                        <a:pt x="48510" y="151566"/>
                        <a:pt x="51695" y="158073"/>
                      </a:cubicBezTo>
                      <a:cubicBezTo>
                        <a:pt x="54880" y="164570"/>
                        <a:pt x="45650" y="178614"/>
                        <a:pt x="45975" y="189609"/>
                      </a:cubicBezTo>
                      <a:cubicBezTo>
                        <a:pt x="46299" y="200543"/>
                        <a:pt x="46888" y="204582"/>
                        <a:pt x="53948" y="212078"/>
                      </a:cubicBezTo>
                      <a:cubicBezTo>
                        <a:pt x="53380" y="204694"/>
                        <a:pt x="58500" y="193934"/>
                        <a:pt x="62812" y="185887"/>
                      </a:cubicBezTo>
                      <a:cubicBezTo>
                        <a:pt x="68120" y="175983"/>
                        <a:pt x="80289" y="173280"/>
                        <a:pt x="97311" y="176146"/>
                      </a:cubicBezTo>
                      <a:cubicBezTo>
                        <a:pt x="114332" y="179012"/>
                        <a:pt x="132018" y="171240"/>
                        <a:pt x="146920" y="163111"/>
                      </a:cubicBezTo>
                      <a:cubicBezTo>
                        <a:pt x="173069" y="166610"/>
                        <a:pt x="194251" y="167150"/>
                        <a:pt x="206208" y="173056"/>
                      </a:cubicBezTo>
                      <a:lnTo>
                        <a:pt x="224099" y="190221"/>
                      </a:lnTo>
                      <a:cubicBezTo>
                        <a:pt x="227191" y="183286"/>
                        <a:pt x="230436" y="176065"/>
                        <a:pt x="227248" y="165712"/>
                      </a:cubicBezTo>
                      <a:cubicBezTo>
                        <a:pt x="220742" y="144569"/>
                        <a:pt x="208473" y="119254"/>
                        <a:pt x="180159" y="109505"/>
                      </a:cubicBezTo>
                      <a:cubicBezTo>
                        <a:pt x="172092" y="90730"/>
                        <a:pt x="168892" y="80972"/>
                        <a:pt x="164663" y="59463"/>
                      </a:cubicBezTo>
                      <a:cubicBezTo>
                        <a:pt x="160434" y="37952"/>
                        <a:pt x="161917" y="19374"/>
                        <a:pt x="163924" y="2"/>
                      </a:cubicBezTo>
                      <a:close/>
                    </a:path>
                  </a:pathLst>
                </a:custGeom>
                <a:solidFill>
                  <a:srgbClr val="8C7D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5786051" y="2949488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3"/>
                        <a:pt x="240824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7"/>
                      </a:cubicBezTo>
                      <a:cubicBezTo>
                        <a:pt x="108858" y="70289"/>
                        <a:pt x="103880" y="135437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6"/>
                        <a:pt x="6810" y="620921"/>
                        <a:pt x="121948" y="699931"/>
                      </a:cubicBezTo>
                      <a:cubicBezTo>
                        <a:pt x="150029" y="737093"/>
                        <a:pt x="169308" y="778184"/>
                        <a:pt x="226026" y="802562"/>
                      </a:cubicBezTo>
                      <a:cubicBezTo>
                        <a:pt x="265653" y="812543"/>
                        <a:pt x="307961" y="834640"/>
                        <a:pt x="331374" y="771326"/>
                      </a:cubicBezTo>
                      <a:cubicBezTo>
                        <a:pt x="353314" y="801027"/>
                        <a:pt x="381163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2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7" y="595326"/>
                        <a:pt x="536358" y="568615"/>
                      </a:cubicBezTo>
                      <a:cubicBezTo>
                        <a:pt x="551053" y="550079"/>
                        <a:pt x="566528" y="532620"/>
                        <a:pt x="568090" y="495944"/>
                      </a:cubicBezTo>
                      <a:cubicBezTo>
                        <a:pt x="587434" y="501834"/>
                        <a:pt x="591486" y="490657"/>
                        <a:pt x="596013" y="480008"/>
                      </a:cubicBezTo>
                      <a:lnTo>
                        <a:pt x="577609" y="454509"/>
                      </a:lnTo>
                      <a:cubicBezTo>
                        <a:pt x="588190" y="452280"/>
                        <a:pt x="601233" y="450668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6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1" y="298274"/>
                        <a:pt x="595731" y="291774"/>
                        <a:pt x="593475" y="270921"/>
                      </a:cubicBezTo>
                      <a:cubicBezTo>
                        <a:pt x="525283" y="231277"/>
                        <a:pt x="509584" y="278253"/>
                        <a:pt x="486858" y="313631"/>
                      </a:cubicBezTo>
                      <a:cubicBezTo>
                        <a:pt x="449958" y="317702"/>
                        <a:pt x="418439" y="329578"/>
                        <a:pt x="396741" y="355703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1995"/>
                      </a:lnTo>
                      <a:lnTo>
                        <a:pt x="227930" y="90521"/>
                      </a:lnTo>
                      <a:cubicBezTo>
                        <a:pt x="221005" y="80460"/>
                        <a:pt x="222846" y="72161"/>
                        <a:pt x="224123" y="63747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5786305" y="2949759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2"/>
                        <a:pt x="240825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8"/>
                      </a:cubicBezTo>
                      <a:cubicBezTo>
                        <a:pt x="108859" y="70289"/>
                        <a:pt x="103880" y="135438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7"/>
                        <a:pt x="6812" y="620921"/>
                        <a:pt x="121948" y="699931"/>
                      </a:cubicBezTo>
                      <a:cubicBezTo>
                        <a:pt x="150030" y="737094"/>
                        <a:pt x="169308" y="778185"/>
                        <a:pt x="226026" y="802562"/>
                      </a:cubicBezTo>
                      <a:cubicBezTo>
                        <a:pt x="265654" y="812543"/>
                        <a:pt x="307962" y="834640"/>
                        <a:pt x="331374" y="771327"/>
                      </a:cubicBezTo>
                      <a:cubicBezTo>
                        <a:pt x="353315" y="801027"/>
                        <a:pt x="381164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3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8" y="595325"/>
                        <a:pt x="536358" y="568615"/>
                      </a:cubicBezTo>
                      <a:cubicBezTo>
                        <a:pt x="551054" y="550079"/>
                        <a:pt x="566529" y="532620"/>
                        <a:pt x="568090" y="495944"/>
                      </a:cubicBezTo>
                      <a:cubicBezTo>
                        <a:pt x="587434" y="501834"/>
                        <a:pt x="591488" y="490657"/>
                        <a:pt x="596013" y="480008"/>
                      </a:cubicBezTo>
                      <a:lnTo>
                        <a:pt x="577609" y="454510"/>
                      </a:lnTo>
                      <a:cubicBezTo>
                        <a:pt x="588191" y="452280"/>
                        <a:pt x="601233" y="450669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7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2" y="298274"/>
                        <a:pt x="595732" y="291774"/>
                        <a:pt x="593475" y="270922"/>
                      </a:cubicBezTo>
                      <a:cubicBezTo>
                        <a:pt x="525284" y="231277"/>
                        <a:pt x="509585" y="278253"/>
                        <a:pt x="486858" y="313631"/>
                      </a:cubicBezTo>
                      <a:cubicBezTo>
                        <a:pt x="449959" y="317702"/>
                        <a:pt x="418439" y="329578"/>
                        <a:pt x="396741" y="355704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8305"/>
                      </a:lnTo>
                      <a:lnTo>
                        <a:pt x="227930" y="90521"/>
                      </a:lnTo>
                      <a:cubicBezTo>
                        <a:pt x="221006" y="80460"/>
                        <a:pt x="222847" y="72161"/>
                        <a:pt x="224123" y="6374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5984402" y="3045263"/>
                  <a:ext cx="97827" cy="7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4523" extrusionOk="0">
                      <a:moveTo>
                        <a:pt x="83449" y="9212"/>
                      </a:moveTo>
                      <a:lnTo>
                        <a:pt x="97809" y="51132"/>
                      </a:lnTo>
                      <a:lnTo>
                        <a:pt x="79410" y="72317"/>
                      </a:lnTo>
                      <a:lnTo>
                        <a:pt x="50691" y="59246"/>
                      </a:lnTo>
                      <a:cubicBezTo>
                        <a:pt x="37994" y="77244"/>
                        <a:pt x="23587" y="77193"/>
                        <a:pt x="8508" y="70063"/>
                      </a:cubicBezTo>
                      <a:lnTo>
                        <a:pt x="-18" y="40764"/>
                      </a:lnTo>
                      <a:lnTo>
                        <a:pt x="-18" y="40764"/>
                      </a:lnTo>
                      <a:lnTo>
                        <a:pt x="29150" y="1774"/>
                      </a:lnTo>
                      <a:cubicBezTo>
                        <a:pt x="58647" y="-4847"/>
                        <a:pt x="83449" y="9212"/>
                        <a:pt x="83449" y="9212"/>
                      </a:cubicBezTo>
                      <a:close/>
                    </a:path>
                  </a:pathLst>
                </a:custGeom>
                <a:solidFill>
                  <a:srgbClr val="E64A4A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5986417" y="3047911"/>
                  <a:ext cx="97827" cy="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2750" extrusionOk="0">
                      <a:moveTo>
                        <a:pt x="85244" y="16454"/>
                      </a:moveTo>
                      <a:lnTo>
                        <a:pt x="97809" y="49359"/>
                      </a:lnTo>
                      <a:lnTo>
                        <a:pt x="79410" y="70544"/>
                      </a:lnTo>
                      <a:lnTo>
                        <a:pt x="50691" y="57473"/>
                      </a:lnTo>
                      <a:cubicBezTo>
                        <a:pt x="37994" y="75472"/>
                        <a:pt x="23587" y="75421"/>
                        <a:pt x="8508" y="68290"/>
                      </a:cubicBezTo>
                      <a:lnTo>
                        <a:pt x="-18" y="38992"/>
                      </a:lnTo>
                      <a:lnTo>
                        <a:pt x="-18" y="38992"/>
                      </a:lnTo>
                      <a:lnTo>
                        <a:pt x="29151" y="2"/>
                      </a:lnTo>
                      <a:cubicBezTo>
                        <a:pt x="62399" y="2800"/>
                        <a:pt x="85803" y="17858"/>
                        <a:pt x="85244" y="1645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5944043" y="2889577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6" y="50212"/>
                        <a:pt x="145182" y="48184"/>
                        <a:pt x="158838" y="55444"/>
                      </a:cubicBezTo>
                      <a:cubicBezTo>
                        <a:pt x="163692" y="70465"/>
                        <a:pt x="162710" y="84582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3" y="104125"/>
                      </a:cubicBezTo>
                      <a:cubicBezTo>
                        <a:pt x="92183" y="88240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solidFill>
                  <a:srgbClr val="E24444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977988" y="3040984"/>
                  <a:ext cx="112422" cy="8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2" h="83201" extrusionOk="0">
                      <a:moveTo>
                        <a:pt x="30230" y="785"/>
                      </a:moveTo>
                      <a:cubicBezTo>
                        <a:pt x="18982" y="8164"/>
                        <a:pt x="10364" y="16721"/>
                        <a:pt x="5638" y="26402"/>
                      </a:cubicBezTo>
                      <a:cubicBezTo>
                        <a:pt x="-41" y="38036"/>
                        <a:pt x="-2139" y="51282"/>
                        <a:pt x="2604" y="63276"/>
                      </a:cubicBezTo>
                      <a:cubicBezTo>
                        <a:pt x="7333" y="75237"/>
                        <a:pt x="20651" y="83918"/>
                        <a:pt x="36854" y="83157"/>
                      </a:cubicBezTo>
                      <a:cubicBezTo>
                        <a:pt x="49789" y="82549"/>
                        <a:pt x="56108" y="79397"/>
                        <a:pt x="63250" y="71722"/>
                      </a:cubicBezTo>
                      <a:cubicBezTo>
                        <a:pt x="67061" y="75746"/>
                        <a:pt x="71890" y="79291"/>
                        <a:pt x="83849" y="79699"/>
                      </a:cubicBezTo>
                      <a:cubicBezTo>
                        <a:pt x="95808" y="80107"/>
                        <a:pt x="107756" y="68736"/>
                        <a:pt x="111640" y="54511"/>
                      </a:cubicBezTo>
                      <a:cubicBezTo>
                        <a:pt x="115525" y="40286"/>
                        <a:pt x="103727" y="14251"/>
                        <a:pt x="95882" y="4913"/>
                      </a:cubicBezTo>
                      <a:cubicBezTo>
                        <a:pt x="95882" y="4913"/>
                        <a:pt x="80080" y="3845"/>
                        <a:pt x="67415" y="1702"/>
                      </a:cubicBezTo>
                      <a:cubicBezTo>
                        <a:pt x="48543" y="88"/>
                        <a:pt x="45051" y="-689"/>
                        <a:pt x="30230" y="785"/>
                      </a:cubicBezTo>
                      <a:close/>
                      <a:moveTo>
                        <a:pt x="58084" y="46518"/>
                      </a:moveTo>
                      <a:cubicBezTo>
                        <a:pt x="56455" y="52686"/>
                        <a:pt x="50802" y="62108"/>
                        <a:pt x="48904" y="63679"/>
                      </a:cubicBezTo>
                      <a:cubicBezTo>
                        <a:pt x="46958" y="65289"/>
                        <a:pt x="42897" y="69723"/>
                        <a:pt x="34623" y="69989"/>
                      </a:cubicBezTo>
                      <a:cubicBezTo>
                        <a:pt x="26348" y="70256"/>
                        <a:pt x="21282" y="62319"/>
                        <a:pt x="20539" y="56185"/>
                      </a:cubicBezTo>
                      <a:cubicBezTo>
                        <a:pt x="19962" y="51418"/>
                        <a:pt x="21367" y="42783"/>
                        <a:pt x="25298" y="34619"/>
                      </a:cubicBezTo>
                      <a:cubicBezTo>
                        <a:pt x="29229" y="26456"/>
                        <a:pt x="32651" y="21018"/>
                        <a:pt x="49754" y="14230"/>
                      </a:cubicBezTo>
                      <a:lnTo>
                        <a:pt x="61163" y="13795"/>
                      </a:lnTo>
                      <a:cubicBezTo>
                        <a:pt x="61364" y="24394"/>
                        <a:pt x="61096" y="35112"/>
                        <a:pt x="58084" y="46518"/>
                      </a:cubicBezTo>
                      <a:close/>
                      <a:moveTo>
                        <a:pt x="79547" y="29836"/>
                      </a:moveTo>
                      <a:lnTo>
                        <a:pt x="87195" y="17538"/>
                      </a:lnTo>
                      <a:cubicBezTo>
                        <a:pt x="93659" y="26840"/>
                        <a:pt x="98243" y="45245"/>
                        <a:pt x="96610" y="51223"/>
                      </a:cubicBezTo>
                      <a:cubicBezTo>
                        <a:pt x="94979" y="57196"/>
                        <a:pt x="86217" y="65004"/>
                        <a:pt x="82264" y="65932"/>
                      </a:cubicBezTo>
                      <a:cubicBezTo>
                        <a:pt x="78613" y="66790"/>
                        <a:pt x="72541" y="60778"/>
                        <a:pt x="69938" y="57337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42637" y="2889606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7" y="50212"/>
                        <a:pt x="145182" y="48184"/>
                        <a:pt x="158839" y="55444"/>
                      </a:cubicBezTo>
                      <a:cubicBezTo>
                        <a:pt x="163692" y="70465"/>
                        <a:pt x="162710" y="84583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4" y="104126"/>
                      </a:cubicBezTo>
                      <a:cubicBezTo>
                        <a:pt x="92183" y="88239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776729" y="2943352"/>
                  <a:ext cx="641578" cy="846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78" h="846469" extrusionOk="0">
                      <a:moveTo>
                        <a:pt x="216389" y="18"/>
                      </a:moveTo>
                      <a:cubicBezTo>
                        <a:pt x="212358" y="-94"/>
                        <a:pt x="207936" y="353"/>
                        <a:pt x="203002" y="1592"/>
                      </a:cubicBezTo>
                      <a:cubicBezTo>
                        <a:pt x="183268" y="6548"/>
                        <a:pt x="160378" y="18765"/>
                        <a:pt x="147016" y="38723"/>
                      </a:cubicBezTo>
                      <a:cubicBezTo>
                        <a:pt x="110509" y="93255"/>
                        <a:pt x="95718" y="118612"/>
                        <a:pt x="107055" y="201275"/>
                      </a:cubicBezTo>
                      <a:cubicBezTo>
                        <a:pt x="110249" y="224573"/>
                        <a:pt x="95129" y="242761"/>
                        <a:pt x="88790" y="265719"/>
                      </a:cubicBezTo>
                      <a:cubicBezTo>
                        <a:pt x="82836" y="287274"/>
                        <a:pt x="85282" y="318601"/>
                        <a:pt x="85993" y="348150"/>
                      </a:cubicBezTo>
                      <a:cubicBezTo>
                        <a:pt x="82811" y="355211"/>
                        <a:pt x="62190" y="364055"/>
                        <a:pt x="50573" y="376258"/>
                      </a:cubicBezTo>
                      <a:cubicBezTo>
                        <a:pt x="38649" y="388783"/>
                        <a:pt x="22689" y="416059"/>
                        <a:pt x="22689" y="416059"/>
                      </a:cubicBezTo>
                      <a:cubicBezTo>
                        <a:pt x="10236" y="423753"/>
                        <a:pt x="-764" y="451842"/>
                        <a:pt x="21" y="482395"/>
                      </a:cubicBezTo>
                      <a:cubicBezTo>
                        <a:pt x="793" y="512469"/>
                        <a:pt x="5500" y="543289"/>
                        <a:pt x="11543" y="568731"/>
                      </a:cubicBezTo>
                      <a:cubicBezTo>
                        <a:pt x="23544" y="619253"/>
                        <a:pt x="54469" y="658099"/>
                        <a:pt x="90257" y="686084"/>
                      </a:cubicBezTo>
                      <a:cubicBezTo>
                        <a:pt x="126045" y="714067"/>
                        <a:pt x="136637" y="728735"/>
                        <a:pt x="145925" y="741840"/>
                      </a:cubicBezTo>
                      <a:cubicBezTo>
                        <a:pt x="155088" y="754770"/>
                        <a:pt x="166845" y="772246"/>
                        <a:pt x="182873" y="787041"/>
                      </a:cubicBezTo>
                      <a:cubicBezTo>
                        <a:pt x="218634" y="820049"/>
                        <a:pt x="250197" y="825552"/>
                        <a:pt x="280307" y="828495"/>
                      </a:cubicBezTo>
                      <a:cubicBezTo>
                        <a:pt x="310417" y="831437"/>
                        <a:pt x="316562" y="823759"/>
                        <a:pt x="327765" y="817977"/>
                      </a:cubicBezTo>
                      <a:cubicBezTo>
                        <a:pt x="340190" y="811565"/>
                        <a:pt x="339975" y="797630"/>
                        <a:pt x="342917" y="794291"/>
                      </a:cubicBezTo>
                      <a:cubicBezTo>
                        <a:pt x="360728" y="808005"/>
                        <a:pt x="378996" y="829668"/>
                        <a:pt x="402195" y="832280"/>
                      </a:cubicBezTo>
                      <a:cubicBezTo>
                        <a:pt x="405565" y="835021"/>
                        <a:pt x="415042" y="840393"/>
                        <a:pt x="419707" y="842958"/>
                      </a:cubicBezTo>
                      <a:cubicBezTo>
                        <a:pt x="425556" y="846172"/>
                        <a:pt x="434026" y="848915"/>
                        <a:pt x="445786" y="842958"/>
                      </a:cubicBezTo>
                      <a:cubicBezTo>
                        <a:pt x="457546" y="837000"/>
                        <a:pt x="463938" y="832933"/>
                        <a:pt x="478747" y="833715"/>
                      </a:cubicBezTo>
                      <a:cubicBezTo>
                        <a:pt x="493556" y="834496"/>
                        <a:pt x="502639" y="826411"/>
                        <a:pt x="507999" y="817658"/>
                      </a:cubicBezTo>
                      <a:cubicBezTo>
                        <a:pt x="512613" y="810125"/>
                        <a:pt x="510119" y="799496"/>
                        <a:pt x="512223" y="790467"/>
                      </a:cubicBezTo>
                      <a:cubicBezTo>
                        <a:pt x="524152" y="780149"/>
                        <a:pt x="534835" y="770756"/>
                        <a:pt x="536954" y="760367"/>
                      </a:cubicBezTo>
                      <a:cubicBezTo>
                        <a:pt x="539684" y="758144"/>
                        <a:pt x="551198" y="748938"/>
                        <a:pt x="566266" y="733713"/>
                      </a:cubicBezTo>
                      <a:cubicBezTo>
                        <a:pt x="583018" y="716785"/>
                        <a:pt x="601683" y="697200"/>
                        <a:pt x="606465" y="673991"/>
                      </a:cubicBezTo>
                      <a:cubicBezTo>
                        <a:pt x="616861" y="623526"/>
                        <a:pt x="572672" y="589564"/>
                        <a:pt x="556885" y="573910"/>
                      </a:cubicBezTo>
                      <a:cubicBezTo>
                        <a:pt x="561291" y="565884"/>
                        <a:pt x="573142" y="551497"/>
                        <a:pt x="577828" y="542654"/>
                      </a:cubicBezTo>
                      <a:cubicBezTo>
                        <a:pt x="582976" y="532942"/>
                        <a:pt x="582515" y="524484"/>
                        <a:pt x="584333" y="510503"/>
                      </a:cubicBezTo>
                      <a:cubicBezTo>
                        <a:pt x="605401" y="509243"/>
                        <a:pt x="607730" y="512280"/>
                        <a:pt x="616028" y="492873"/>
                      </a:cubicBezTo>
                      <a:cubicBezTo>
                        <a:pt x="621258" y="480622"/>
                        <a:pt x="600447" y="468713"/>
                        <a:pt x="598434" y="464825"/>
                      </a:cubicBezTo>
                      <a:cubicBezTo>
                        <a:pt x="601261" y="462888"/>
                        <a:pt x="618811" y="467393"/>
                        <a:pt x="621258" y="463749"/>
                      </a:cubicBezTo>
                      <a:cubicBezTo>
                        <a:pt x="624802" y="458481"/>
                        <a:pt x="627797" y="445830"/>
                        <a:pt x="616282" y="435064"/>
                      </a:cubicBezTo>
                      <a:cubicBezTo>
                        <a:pt x="625502" y="431648"/>
                        <a:pt x="640865" y="427302"/>
                        <a:pt x="640236" y="419446"/>
                      </a:cubicBezTo>
                      <a:cubicBezTo>
                        <a:pt x="637860" y="389505"/>
                        <a:pt x="618709" y="391470"/>
                        <a:pt x="617237" y="381418"/>
                      </a:cubicBezTo>
                      <a:cubicBezTo>
                        <a:pt x="615764" y="371366"/>
                        <a:pt x="634560" y="366439"/>
                        <a:pt x="638296" y="357613"/>
                      </a:cubicBezTo>
                      <a:cubicBezTo>
                        <a:pt x="642855" y="346846"/>
                        <a:pt x="643190" y="330724"/>
                        <a:pt x="635737" y="320660"/>
                      </a:cubicBezTo>
                      <a:cubicBezTo>
                        <a:pt x="630376" y="313417"/>
                        <a:pt x="607893" y="312544"/>
                        <a:pt x="601726" y="310361"/>
                      </a:cubicBezTo>
                      <a:cubicBezTo>
                        <a:pt x="607844" y="296236"/>
                        <a:pt x="621309" y="280217"/>
                        <a:pt x="614201" y="270599"/>
                      </a:cubicBezTo>
                      <a:cubicBezTo>
                        <a:pt x="602443" y="254700"/>
                        <a:pt x="584274" y="248018"/>
                        <a:pt x="567714" y="248727"/>
                      </a:cubicBezTo>
                      <a:cubicBezTo>
                        <a:pt x="550927" y="249446"/>
                        <a:pt x="532101" y="252470"/>
                        <a:pt x="523944" y="258985"/>
                      </a:cubicBezTo>
                      <a:cubicBezTo>
                        <a:pt x="515788" y="265502"/>
                        <a:pt x="508952" y="271627"/>
                        <a:pt x="502010" y="281476"/>
                      </a:cubicBezTo>
                      <a:cubicBezTo>
                        <a:pt x="494908" y="291550"/>
                        <a:pt x="490680" y="301978"/>
                        <a:pt x="488821" y="311735"/>
                      </a:cubicBezTo>
                      <a:cubicBezTo>
                        <a:pt x="447488" y="317751"/>
                        <a:pt x="417630" y="333512"/>
                        <a:pt x="397297" y="350641"/>
                      </a:cubicBezTo>
                      <a:cubicBezTo>
                        <a:pt x="378156" y="343556"/>
                        <a:pt x="358059" y="340429"/>
                        <a:pt x="340497" y="340381"/>
                      </a:cubicBezTo>
                      <a:cubicBezTo>
                        <a:pt x="322937" y="340334"/>
                        <a:pt x="320851" y="324287"/>
                        <a:pt x="318603" y="320142"/>
                      </a:cubicBezTo>
                      <a:cubicBezTo>
                        <a:pt x="313859" y="311398"/>
                        <a:pt x="306224" y="301593"/>
                        <a:pt x="302996" y="292293"/>
                      </a:cubicBezTo>
                      <a:cubicBezTo>
                        <a:pt x="299067" y="280976"/>
                        <a:pt x="292711" y="257793"/>
                        <a:pt x="288676" y="242511"/>
                      </a:cubicBezTo>
                      <a:cubicBezTo>
                        <a:pt x="284141" y="225330"/>
                        <a:pt x="274903" y="214452"/>
                        <a:pt x="269221" y="200320"/>
                      </a:cubicBezTo>
                      <a:cubicBezTo>
                        <a:pt x="264294" y="188060"/>
                        <a:pt x="269300" y="171054"/>
                        <a:pt x="268765" y="155817"/>
                      </a:cubicBezTo>
                      <a:cubicBezTo>
                        <a:pt x="268229" y="140580"/>
                        <a:pt x="282434" y="126235"/>
                        <a:pt x="291691" y="109203"/>
                      </a:cubicBezTo>
                      <a:lnTo>
                        <a:pt x="276163" y="108206"/>
                      </a:lnTo>
                      <a:cubicBezTo>
                        <a:pt x="272502" y="128713"/>
                        <a:pt x="265615" y="133978"/>
                        <a:pt x="265890" y="147131"/>
                      </a:cubicBezTo>
                      <a:cubicBezTo>
                        <a:pt x="264437" y="163412"/>
                        <a:pt x="262553" y="164575"/>
                        <a:pt x="255994" y="173546"/>
                      </a:cubicBezTo>
                      <a:cubicBezTo>
                        <a:pt x="255994" y="173546"/>
                        <a:pt x="267286" y="232000"/>
                        <a:pt x="271859" y="249324"/>
                      </a:cubicBezTo>
                      <a:cubicBezTo>
                        <a:pt x="275104" y="261616"/>
                        <a:pt x="276512" y="277631"/>
                        <a:pt x="281933" y="293249"/>
                      </a:cubicBezTo>
                      <a:cubicBezTo>
                        <a:pt x="288764" y="312929"/>
                        <a:pt x="290546" y="323886"/>
                        <a:pt x="293991" y="333190"/>
                      </a:cubicBezTo>
                      <a:cubicBezTo>
                        <a:pt x="295131" y="336267"/>
                        <a:pt x="303778" y="349867"/>
                        <a:pt x="312613" y="356378"/>
                      </a:cubicBezTo>
                      <a:cubicBezTo>
                        <a:pt x="321448" y="362889"/>
                        <a:pt x="333501" y="367604"/>
                        <a:pt x="351783" y="364465"/>
                      </a:cubicBezTo>
                      <a:cubicBezTo>
                        <a:pt x="370063" y="361326"/>
                        <a:pt x="385992" y="367313"/>
                        <a:pt x="407042" y="375394"/>
                      </a:cubicBezTo>
                      <a:cubicBezTo>
                        <a:pt x="428090" y="383475"/>
                        <a:pt x="442002" y="389676"/>
                        <a:pt x="455920" y="399186"/>
                      </a:cubicBezTo>
                      <a:cubicBezTo>
                        <a:pt x="471516" y="409845"/>
                        <a:pt x="493727" y="421734"/>
                        <a:pt x="495683" y="454068"/>
                      </a:cubicBezTo>
                      <a:cubicBezTo>
                        <a:pt x="517172" y="470789"/>
                        <a:pt x="525657" y="475503"/>
                        <a:pt x="514901" y="503252"/>
                      </a:cubicBezTo>
                      <a:cubicBezTo>
                        <a:pt x="508109" y="520775"/>
                        <a:pt x="487195" y="531743"/>
                        <a:pt x="465102" y="533092"/>
                      </a:cubicBezTo>
                      <a:cubicBezTo>
                        <a:pt x="443009" y="534443"/>
                        <a:pt x="439707" y="541550"/>
                        <a:pt x="433054" y="542974"/>
                      </a:cubicBezTo>
                      <a:cubicBezTo>
                        <a:pt x="421750" y="545392"/>
                        <a:pt x="414125" y="533586"/>
                        <a:pt x="404694" y="528172"/>
                      </a:cubicBezTo>
                      <a:cubicBezTo>
                        <a:pt x="396686" y="535632"/>
                        <a:pt x="386181" y="538634"/>
                        <a:pt x="377445" y="539607"/>
                      </a:cubicBezTo>
                      <a:cubicBezTo>
                        <a:pt x="370510" y="539280"/>
                        <a:pt x="363240" y="550381"/>
                        <a:pt x="341608" y="543870"/>
                      </a:cubicBezTo>
                      <a:cubicBezTo>
                        <a:pt x="319976" y="537358"/>
                        <a:pt x="304421" y="535231"/>
                        <a:pt x="303491" y="541799"/>
                      </a:cubicBezTo>
                      <a:cubicBezTo>
                        <a:pt x="302561" y="548365"/>
                        <a:pt x="318170" y="557447"/>
                        <a:pt x="339149" y="563731"/>
                      </a:cubicBezTo>
                      <a:cubicBezTo>
                        <a:pt x="360128" y="570014"/>
                        <a:pt x="370127" y="567330"/>
                        <a:pt x="381590" y="562356"/>
                      </a:cubicBezTo>
                      <a:cubicBezTo>
                        <a:pt x="390959" y="562797"/>
                        <a:pt x="399979" y="560688"/>
                        <a:pt x="407549" y="551321"/>
                      </a:cubicBezTo>
                      <a:cubicBezTo>
                        <a:pt x="418168" y="554888"/>
                        <a:pt x="428259" y="564654"/>
                        <a:pt x="436902" y="562317"/>
                      </a:cubicBezTo>
                      <a:cubicBezTo>
                        <a:pt x="447200" y="559530"/>
                        <a:pt x="455248" y="555320"/>
                        <a:pt x="462227" y="552695"/>
                      </a:cubicBezTo>
                      <a:cubicBezTo>
                        <a:pt x="497177" y="553687"/>
                        <a:pt x="527207" y="541868"/>
                        <a:pt x="534674" y="515862"/>
                      </a:cubicBezTo>
                      <a:cubicBezTo>
                        <a:pt x="542139" y="489854"/>
                        <a:pt x="544109" y="460905"/>
                        <a:pt x="512422" y="448032"/>
                      </a:cubicBezTo>
                      <a:cubicBezTo>
                        <a:pt x="507535" y="411508"/>
                        <a:pt x="491931" y="388819"/>
                        <a:pt x="472123" y="375282"/>
                      </a:cubicBezTo>
                      <a:cubicBezTo>
                        <a:pt x="457373" y="365202"/>
                        <a:pt x="443821" y="361114"/>
                        <a:pt x="428036" y="356776"/>
                      </a:cubicBezTo>
                      <a:cubicBezTo>
                        <a:pt x="435973" y="350296"/>
                        <a:pt x="443597" y="343940"/>
                        <a:pt x="451419" y="340740"/>
                      </a:cubicBezTo>
                      <a:cubicBezTo>
                        <a:pt x="472747" y="332014"/>
                        <a:pt x="486316" y="331078"/>
                        <a:pt x="507385" y="329047"/>
                      </a:cubicBezTo>
                      <a:cubicBezTo>
                        <a:pt x="508569" y="310117"/>
                        <a:pt x="516059" y="298247"/>
                        <a:pt x="529180" y="288688"/>
                      </a:cubicBezTo>
                      <a:cubicBezTo>
                        <a:pt x="537587" y="282562"/>
                        <a:pt x="559579" y="278012"/>
                        <a:pt x="568923" y="277611"/>
                      </a:cubicBezTo>
                      <a:cubicBezTo>
                        <a:pt x="578267" y="277212"/>
                        <a:pt x="585659" y="279746"/>
                        <a:pt x="591195" y="287671"/>
                      </a:cubicBezTo>
                      <a:cubicBezTo>
                        <a:pt x="595870" y="294365"/>
                        <a:pt x="591452" y="288048"/>
                        <a:pt x="591591" y="288229"/>
                      </a:cubicBezTo>
                      <a:cubicBezTo>
                        <a:pt x="591724" y="288400"/>
                        <a:pt x="592008" y="288728"/>
                        <a:pt x="592008" y="288728"/>
                      </a:cubicBezTo>
                      <a:cubicBezTo>
                        <a:pt x="599694" y="297918"/>
                        <a:pt x="583998" y="309851"/>
                        <a:pt x="576559" y="317512"/>
                      </a:cubicBezTo>
                      <a:cubicBezTo>
                        <a:pt x="607102" y="324829"/>
                        <a:pt x="613206" y="334767"/>
                        <a:pt x="615927" y="344505"/>
                      </a:cubicBezTo>
                      <a:cubicBezTo>
                        <a:pt x="618851" y="354988"/>
                        <a:pt x="601751" y="363478"/>
                        <a:pt x="592643" y="370979"/>
                      </a:cubicBezTo>
                      <a:cubicBezTo>
                        <a:pt x="585629" y="379232"/>
                        <a:pt x="584846" y="387003"/>
                        <a:pt x="598890" y="393629"/>
                      </a:cubicBezTo>
                      <a:cubicBezTo>
                        <a:pt x="609930" y="397840"/>
                        <a:pt x="623360" y="401942"/>
                        <a:pt x="622233" y="416637"/>
                      </a:cubicBezTo>
                      <a:cubicBezTo>
                        <a:pt x="621420" y="427229"/>
                        <a:pt x="589721" y="423541"/>
                        <a:pt x="577768" y="425243"/>
                      </a:cubicBezTo>
                      <a:cubicBezTo>
                        <a:pt x="583672" y="432556"/>
                        <a:pt x="605208" y="432500"/>
                        <a:pt x="603451" y="449148"/>
                      </a:cubicBezTo>
                      <a:cubicBezTo>
                        <a:pt x="602680" y="456447"/>
                        <a:pt x="582005" y="454610"/>
                        <a:pt x="573881" y="459307"/>
                      </a:cubicBezTo>
                      <a:cubicBezTo>
                        <a:pt x="588921" y="466394"/>
                        <a:pt x="596733" y="475872"/>
                        <a:pt x="591869" y="485782"/>
                      </a:cubicBezTo>
                      <a:cubicBezTo>
                        <a:pt x="585851" y="498041"/>
                        <a:pt x="575057" y="493115"/>
                        <a:pt x="567773" y="493889"/>
                      </a:cubicBezTo>
                      <a:cubicBezTo>
                        <a:pt x="568274" y="509966"/>
                        <a:pt x="566750" y="521155"/>
                        <a:pt x="560356" y="533352"/>
                      </a:cubicBezTo>
                      <a:cubicBezTo>
                        <a:pt x="550209" y="550769"/>
                        <a:pt x="543893" y="561960"/>
                        <a:pt x="536121" y="579110"/>
                      </a:cubicBezTo>
                      <a:cubicBezTo>
                        <a:pt x="567684" y="607634"/>
                        <a:pt x="584986" y="642761"/>
                        <a:pt x="580088" y="671800"/>
                      </a:cubicBezTo>
                      <a:cubicBezTo>
                        <a:pt x="578301" y="680474"/>
                        <a:pt x="566793" y="704465"/>
                        <a:pt x="551352" y="720068"/>
                      </a:cubicBezTo>
                      <a:cubicBezTo>
                        <a:pt x="535911" y="735670"/>
                        <a:pt x="516269" y="754589"/>
                        <a:pt x="516269" y="754589"/>
                      </a:cubicBezTo>
                      <a:cubicBezTo>
                        <a:pt x="513190" y="764716"/>
                        <a:pt x="509114" y="769691"/>
                        <a:pt x="498242" y="783455"/>
                      </a:cubicBezTo>
                      <a:cubicBezTo>
                        <a:pt x="494912" y="802270"/>
                        <a:pt x="487915" y="812159"/>
                        <a:pt x="474820" y="813674"/>
                      </a:cubicBezTo>
                      <a:cubicBezTo>
                        <a:pt x="463029" y="816063"/>
                        <a:pt x="449584" y="819951"/>
                        <a:pt x="441939" y="822738"/>
                      </a:cubicBezTo>
                      <a:cubicBezTo>
                        <a:pt x="434293" y="825526"/>
                        <a:pt x="426993" y="820227"/>
                        <a:pt x="406796" y="815666"/>
                      </a:cubicBezTo>
                      <a:cubicBezTo>
                        <a:pt x="386599" y="811105"/>
                        <a:pt x="359450" y="783812"/>
                        <a:pt x="346487" y="767160"/>
                      </a:cubicBezTo>
                      <a:cubicBezTo>
                        <a:pt x="346487" y="767160"/>
                        <a:pt x="350292" y="745535"/>
                        <a:pt x="355273" y="734510"/>
                      </a:cubicBezTo>
                      <a:cubicBezTo>
                        <a:pt x="362429" y="718669"/>
                        <a:pt x="403291" y="680675"/>
                        <a:pt x="397138" y="678832"/>
                      </a:cubicBezTo>
                      <a:cubicBezTo>
                        <a:pt x="390985" y="676989"/>
                        <a:pt x="353486" y="714812"/>
                        <a:pt x="343135" y="728056"/>
                      </a:cubicBezTo>
                      <a:cubicBezTo>
                        <a:pt x="337205" y="735643"/>
                        <a:pt x="328558" y="756761"/>
                        <a:pt x="328558" y="756761"/>
                      </a:cubicBezTo>
                      <a:cubicBezTo>
                        <a:pt x="345754" y="776865"/>
                        <a:pt x="336420" y="787735"/>
                        <a:pt x="315231" y="804810"/>
                      </a:cubicBezTo>
                      <a:cubicBezTo>
                        <a:pt x="310594" y="808547"/>
                        <a:pt x="302953" y="812451"/>
                        <a:pt x="284055" y="809651"/>
                      </a:cubicBezTo>
                      <a:cubicBezTo>
                        <a:pt x="249834" y="804577"/>
                        <a:pt x="219505" y="789982"/>
                        <a:pt x="199571" y="771363"/>
                      </a:cubicBezTo>
                      <a:cubicBezTo>
                        <a:pt x="182151" y="755092"/>
                        <a:pt x="174398" y="743498"/>
                        <a:pt x="165817" y="731084"/>
                      </a:cubicBezTo>
                      <a:cubicBezTo>
                        <a:pt x="173966" y="733496"/>
                        <a:pt x="182499" y="736284"/>
                        <a:pt x="191281" y="741382"/>
                      </a:cubicBezTo>
                      <a:cubicBezTo>
                        <a:pt x="201542" y="773777"/>
                        <a:pt x="219704" y="774178"/>
                        <a:pt x="241100" y="769192"/>
                      </a:cubicBezTo>
                      <a:cubicBezTo>
                        <a:pt x="253869" y="779930"/>
                        <a:pt x="265795" y="780609"/>
                        <a:pt x="277809" y="780487"/>
                      </a:cubicBezTo>
                      <a:cubicBezTo>
                        <a:pt x="287678" y="780386"/>
                        <a:pt x="323039" y="767534"/>
                        <a:pt x="320269" y="760546"/>
                      </a:cubicBezTo>
                      <a:cubicBezTo>
                        <a:pt x="318163" y="755232"/>
                        <a:pt x="287219" y="769217"/>
                        <a:pt x="277888" y="769729"/>
                      </a:cubicBezTo>
                      <a:cubicBezTo>
                        <a:pt x="267552" y="770297"/>
                        <a:pt x="255952" y="766457"/>
                        <a:pt x="246514" y="756861"/>
                      </a:cubicBezTo>
                      <a:cubicBezTo>
                        <a:pt x="226116" y="763614"/>
                        <a:pt x="211158" y="756316"/>
                        <a:pt x="197965" y="731900"/>
                      </a:cubicBezTo>
                      <a:cubicBezTo>
                        <a:pt x="176559" y="719499"/>
                        <a:pt x="160640" y="716340"/>
                        <a:pt x="148999" y="707358"/>
                      </a:cubicBezTo>
                      <a:cubicBezTo>
                        <a:pt x="142200" y="698584"/>
                        <a:pt x="133893" y="690020"/>
                        <a:pt x="121274" y="683971"/>
                      </a:cubicBezTo>
                      <a:cubicBezTo>
                        <a:pt x="76665" y="642285"/>
                        <a:pt x="56359" y="600925"/>
                        <a:pt x="47856" y="565523"/>
                      </a:cubicBezTo>
                      <a:cubicBezTo>
                        <a:pt x="39353" y="530122"/>
                        <a:pt x="28247" y="505525"/>
                        <a:pt x="27587" y="479825"/>
                      </a:cubicBezTo>
                      <a:cubicBezTo>
                        <a:pt x="26927" y="454126"/>
                        <a:pt x="28727" y="450693"/>
                        <a:pt x="40340" y="435383"/>
                      </a:cubicBezTo>
                      <a:cubicBezTo>
                        <a:pt x="44951" y="427143"/>
                        <a:pt x="58964" y="412587"/>
                        <a:pt x="70167" y="401140"/>
                      </a:cubicBezTo>
                      <a:cubicBezTo>
                        <a:pt x="83113" y="387910"/>
                        <a:pt x="104932" y="353847"/>
                        <a:pt x="104932" y="353847"/>
                      </a:cubicBezTo>
                      <a:cubicBezTo>
                        <a:pt x="104932" y="353847"/>
                        <a:pt x="110189" y="296352"/>
                        <a:pt x="116514" y="273448"/>
                      </a:cubicBezTo>
                      <a:cubicBezTo>
                        <a:pt x="122839" y="250545"/>
                        <a:pt x="132178" y="229309"/>
                        <a:pt x="129623" y="200002"/>
                      </a:cubicBezTo>
                      <a:cubicBezTo>
                        <a:pt x="123837" y="133617"/>
                        <a:pt x="136828" y="93941"/>
                        <a:pt x="167205" y="44362"/>
                      </a:cubicBezTo>
                      <a:cubicBezTo>
                        <a:pt x="171454" y="37426"/>
                        <a:pt x="185230" y="22649"/>
                        <a:pt x="202209" y="18385"/>
                      </a:cubicBezTo>
                      <a:cubicBezTo>
                        <a:pt x="215930" y="14939"/>
                        <a:pt x="227317" y="14014"/>
                        <a:pt x="238541" y="20955"/>
                      </a:cubicBezTo>
                      <a:cubicBezTo>
                        <a:pt x="253864" y="30431"/>
                        <a:pt x="253446" y="49054"/>
                        <a:pt x="259286" y="46713"/>
                      </a:cubicBezTo>
                      <a:cubicBezTo>
                        <a:pt x="265125" y="44370"/>
                        <a:pt x="257985" y="17112"/>
                        <a:pt x="245145" y="10158"/>
                      </a:cubicBezTo>
                      <a:cubicBezTo>
                        <a:pt x="237032" y="5764"/>
                        <a:pt x="228481" y="354"/>
                        <a:pt x="216389" y="18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904209" y="3722726"/>
                  <a:ext cx="206456" cy="21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56" h="218013" extrusionOk="0">
                      <a:moveTo>
                        <a:pt x="151657" y="14663"/>
                      </a:moveTo>
                      <a:lnTo>
                        <a:pt x="159907" y="63747"/>
                      </a:lnTo>
                      <a:cubicBezTo>
                        <a:pt x="136359" y="84880"/>
                        <a:pt x="123876" y="113423"/>
                        <a:pt x="115484" y="144705"/>
                      </a:cubicBezTo>
                      <a:cubicBezTo>
                        <a:pt x="99729" y="145935"/>
                        <a:pt x="86629" y="151165"/>
                        <a:pt x="74233" y="157454"/>
                      </a:cubicBezTo>
                      <a:lnTo>
                        <a:pt x="35521" y="150442"/>
                      </a:lnTo>
                      <a:lnTo>
                        <a:pt x="-18" y="181675"/>
                      </a:lnTo>
                      <a:cubicBezTo>
                        <a:pt x="19982" y="175199"/>
                        <a:pt x="39419" y="174393"/>
                        <a:pt x="57733" y="184868"/>
                      </a:cubicBezTo>
                      <a:lnTo>
                        <a:pt x="129445" y="180400"/>
                      </a:lnTo>
                      <a:cubicBezTo>
                        <a:pt x="139617" y="190049"/>
                        <a:pt x="147395" y="203288"/>
                        <a:pt x="154196" y="218015"/>
                      </a:cubicBezTo>
                      <a:cubicBezTo>
                        <a:pt x="166116" y="206011"/>
                        <a:pt x="161904" y="182226"/>
                        <a:pt x="155465" y="156816"/>
                      </a:cubicBezTo>
                      <a:cubicBezTo>
                        <a:pt x="172388" y="156706"/>
                        <a:pt x="189311" y="170497"/>
                        <a:pt x="206235" y="183593"/>
                      </a:cubicBezTo>
                      <a:cubicBezTo>
                        <a:pt x="206235" y="183593"/>
                        <a:pt x="207504" y="154267"/>
                        <a:pt x="203696" y="150442"/>
                      </a:cubicBezTo>
                      <a:cubicBezTo>
                        <a:pt x="199889" y="146617"/>
                        <a:pt x="175773" y="126218"/>
                        <a:pt x="175773" y="126218"/>
                      </a:cubicBezTo>
                      <a:lnTo>
                        <a:pt x="196716" y="67572"/>
                      </a:lnTo>
                      <a:lnTo>
                        <a:pt x="194812" y="2"/>
                      </a:lnTo>
                      <a:close/>
                    </a:path>
                  </a:pathLst>
                </a:custGeom>
                <a:solidFill>
                  <a:srgbClr val="EBC7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894544" y="3714432"/>
                  <a:ext cx="224143" cy="24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43" h="245461" extrusionOk="0">
                      <a:moveTo>
                        <a:pt x="197892" y="67535"/>
                      </a:moveTo>
                      <a:cubicBezTo>
                        <a:pt x="197795" y="72871"/>
                        <a:pt x="190940" y="84092"/>
                        <a:pt x="188492" y="98850"/>
                      </a:cubicBezTo>
                      <a:cubicBezTo>
                        <a:pt x="186253" y="112350"/>
                        <a:pt x="181313" y="128114"/>
                        <a:pt x="177029" y="135225"/>
                      </a:cubicBezTo>
                      <a:cubicBezTo>
                        <a:pt x="183089" y="140965"/>
                        <a:pt x="190795" y="146782"/>
                        <a:pt x="196626" y="152920"/>
                      </a:cubicBezTo>
                      <a:cubicBezTo>
                        <a:pt x="200685" y="157190"/>
                        <a:pt x="203836" y="161617"/>
                        <a:pt x="204894" y="166282"/>
                      </a:cubicBezTo>
                      <a:lnTo>
                        <a:pt x="204933" y="166500"/>
                      </a:lnTo>
                      <a:cubicBezTo>
                        <a:pt x="206218" y="170757"/>
                        <a:pt x="206295" y="175537"/>
                        <a:pt x="206658" y="179015"/>
                      </a:cubicBezTo>
                      <a:cubicBezTo>
                        <a:pt x="201563" y="168288"/>
                        <a:pt x="193059" y="164471"/>
                        <a:pt x="186291" y="161660"/>
                      </a:cubicBezTo>
                      <a:cubicBezTo>
                        <a:pt x="179151" y="158695"/>
                        <a:pt x="170773" y="160200"/>
                        <a:pt x="164555" y="153931"/>
                      </a:cubicBezTo>
                      <a:cubicBezTo>
                        <a:pt x="163463" y="143438"/>
                        <a:pt x="156346" y="140208"/>
                        <a:pt x="151427" y="134329"/>
                      </a:cubicBezTo>
                      <a:cubicBezTo>
                        <a:pt x="152291" y="141455"/>
                        <a:pt x="157093" y="150840"/>
                        <a:pt x="152696" y="154947"/>
                      </a:cubicBezTo>
                      <a:cubicBezTo>
                        <a:pt x="152168" y="163246"/>
                        <a:pt x="155162" y="169860"/>
                        <a:pt x="157574" y="175384"/>
                      </a:cubicBezTo>
                      <a:cubicBezTo>
                        <a:pt x="159986" y="180912"/>
                        <a:pt x="162059" y="185634"/>
                        <a:pt x="162631" y="190846"/>
                      </a:cubicBezTo>
                      <a:cubicBezTo>
                        <a:pt x="163202" y="196068"/>
                        <a:pt x="163021" y="208440"/>
                        <a:pt x="162395" y="211479"/>
                      </a:cubicBezTo>
                      <a:cubicBezTo>
                        <a:pt x="155478" y="199179"/>
                        <a:pt x="162406" y="193855"/>
                        <a:pt x="143554" y="182575"/>
                      </a:cubicBezTo>
                      <a:cubicBezTo>
                        <a:pt x="140686" y="180861"/>
                        <a:pt x="137613" y="179433"/>
                        <a:pt x="123336" y="177934"/>
                      </a:cubicBezTo>
                      <a:cubicBezTo>
                        <a:pt x="109059" y="176435"/>
                        <a:pt x="95368" y="180422"/>
                        <a:pt x="84078" y="182932"/>
                      </a:cubicBezTo>
                      <a:cubicBezTo>
                        <a:pt x="72320" y="185553"/>
                        <a:pt x="63750" y="186420"/>
                        <a:pt x="56864" y="181728"/>
                      </a:cubicBezTo>
                      <a:cubicBezTo>
                        <a:pt x="49978" y="177036"/>
                        <a:pt x="41393" y="177036"/>
                        <a:pt x="33982" y="178729"/>
                      </a:cubicBezTo>
                      <a:cubicBezTo>
                        <a:pt x="37642" y="175098"/>
                        <a:pt x="41059" y="171455"/>
                        <a:pt x="50403" y="167896"/>
                      </a:cubicBezTo>
                      <a:cubicBezTo>
                        <a:pt x="66892" y="166209"/>
                        <a:pt x="75937" y="169975"/>
                        <a:pt x="88897" y="175608"/>
                      </a:cubicBezTo>
                      <a:cubicBezTo>
                        <a:pt x="99825" y="164886"/>
                        <a:pt x="115950" y="161107"/>
                        <a:pt x="128005" y="158035"/>
                      </a:cubicBezTo>
                      <a:cubicBezTo>
                        <a:pt x="133405" y="139027"/>
                        <a:pt x="139599" y="122536"/>
                        <a:pt x="149662" y="109806"/>
                      </a:cubicBezTo>
                      <a:cubicBezTo>
                        <a:pt x="161295" y="95092"/>
                        <a:pt x="173466" y="83463"/>
                        <a:pt x="178897" y="70101"/>
                      </a:cubicBezTo>
                      <a:cubicBezTo>
                        <a:pt x="176469" y="54714"/>
                        <a:pt x="179883" y="35336"/>
                        <a:pt x="169534" y="22336"/>
                      </a:cubicBezTo>
                      <a:cubicBezTo>
                        <a:pt x="160965" y="11572"/>
                        <a:pt x="149072" y="15556"/>
                        <a:pt x="155513" y="28153"/>
                      </a:cubicBezTo>
                      <a:cubicBezTo>
                        <a:pt x="160622" y="38146"/>
                        <a:pt x="163145" y="47489"/>
                        <a:pt x="164893" y="56638"/>
                      </a:cubicBezTo>
                      <a:cubicBezTo>
                        <a:pt x="162262" y="72049"/>
                        <a:pt x="149003" y="81932"/>
                        <a:pt x="138120" y="95703"/>
                      </a:cubicBezTo>
                      <a:cubicBezTo>
                        <a:pt x="127890" y="108650"/>
                        <a:pt x="125700" y="129896"/>
                        <a:pt x="119200" y="146998"/>
                      </a:cubicBezTo>
                      <a:cubicBezTo>
                        <a:pt x="111212" y="148880"/>
                        <a:pt x="95668" y="151759"/>
                        <a:pt x="85327" y="159110"/>
                      </a:cubicBezTo>
                      <a:cubicBezTo>
                        <a:pt x="72225" y="153861"/>
                        <a:pt x="60255" y="146793"/>
                        <a:pt x="44740" y="151585"/>
                      </a:cubicBezTo>
                      <a:cubicBezTo>
                        <a:pt x="29226" y="156377"/>
                        <a:pt x="19616" y="163676"/>
                        <a:pt x="13733" y="171939"/>
                      </a:cubicBezTo>
                      <a:cubicBezTo>
                        <a:pt x="7850" y="180198"/>
                        <a:pt x="3960" y="187103"/>
                        <a:pt x="1814" y="193835"/>
                      </a:cubicBezTo>
                      <a:cubicBezTo>
                        <a:pt x="-1805" y="205176"/>
                        <a:pt x="410" y="211316"/>
                        <a:pt x="4353" y="215906"/>
                      </a:cubicBezTo>
                      <a:cubicBezTo>
                        <a:pt x="7404" y="213509"/>
                        <a:pt x="6818" y="207328"/>
                        <a:pt x="16510" y="199230"/>
                      </a:cubicBezTo>
                      <a:cubicBezTo>
                        <a:pt x="22759" y="194008"/>
                        <a:pt x="30853" y="198108"/>
                        <a:pt x="35965" y="196344"/>
                      </a:cubicBezTo>
                      <a:cubicBezTo>
                        <a:pt x="41077" y="194579"/>
                        <a:pt x="42599" y="194569"/>
                        <a:pt x="51662" y="199903"/>
                      </a:cubicBezTo>
                      <a:cubicBezTo>
                        <a:pt x="60727" y="205237"/>
                        <a:pt x="75102" y="203442"/>
                        <a:pt x="87965" y="200587"/>
                      </a:cubicBezTo>
                      <a:cubicBezTo>
                        <a:pt x="100827" y="197721"/>
                        <a:pt x="113025" y="194222"/>
                        <a:pt x="121414" y="194844"/>
                      </a:cubicBezTo>
                      <a:cubicBezTo>
                        <a:pt x="129418" y="195436"/>
                        <a:pt x="135612" y="194100"/>
                        <a:pt x="141840" y="198251"/>
                      </a:cubicBezTo>
                      <a:cubicBezTo>
                        <a:pt x="143307" y="199230"/>
                        <a:pt x="149097" y="203667"/>
                        <a:pt x="150893" y="208797"/>
                      </a:cubicBezTo>
                      <a:cubicBezTo>
                        <a:pt x="152688" y="213917"/>
                        <a:pt x="153019" y="219884"/>
                        <a:pt x="156148" y="225606"/>
                      </a:cubicBezTo>
                      <a:cubicBezTo>
                        <a:pt x="160195" y="234367"/>
                        <a:pt x="158099" y="240048"/>
                        <a:pt x="155493" y="245464"/>
                      </a:cubicBezTo>
                      <a:cubicBezTo>
                        <a:pt x="161931" y="242730"/>
                        <a:pt x="168640" y="240435"/>
                        <a:pt x="170150" y="229451"/>
                      </a:cubicBezTo>
                      <a:cubicBezTo>
                        <a:pt x="176223" y="217293"/>
                        <a:pt x="182487" y="206400"/>
                        <a:pt x="180442" y="189673"/>
                      </a:cubicBezTo>
                      <a:cubicBezTo>
                        <a:pt x="179643" y="183125"/>
                        <a:pt x="177699" y="178689"/>
                        <a:pt x="175841" y="174131"/>
                      </a:cubicBezTo>
                      <a:cubicBezTo>
                        <a:pt x="183915" y="177434"/>
                        <a:pt x="181494" y="176771"/>
                        <a:pt x="191054" y="180902"/>
                      </a:cubicBezTo>
                      <a:cubicBezTo>
                        <a:pt x="201984" y="185624"/>
                        <a:pt x="212319" y="193457"/>
                        <a:pt x="214216" y="205880"/>
                      </a:cubicBezTo>
                      <a:cubicBezTo>
                        <a:pt x="222483" y="202922"/>
                        <a:pt x="221659" y="193284"/>
                        <a:pt x="222922" y="186083"/>
                      </a:cubicBezTo>
                      <a:cubicBezTo>
                        <a:pt x="224109" y="179321"/>
                        <a:pt x="225072" y="174597"/>
                        <a:pt x="222486" y="162716"/>
                      </a:cubicBezTo>
                      <a:cubicBezTo>
                        <a:pt x="218873" y="146111"/>
                        <a:pt x="200904" y="139447"/>
                        <a:pt x="192996" y="133293"/>
                      </a:cubicBezTo>
                      <a:cubicBezTo>
                        <a:pt x="195574" y="123988"/>
                        <a:pt x="204341" y="111112"/>
                        <a:pt x="206124" y="102477"/>
                      </a:cubicBezTo>
                      <a:cubicBezTo>
                        <a:pt x="209239" y="87400"/>
                        <a:pt x="210843" y="82786"/>
                        <a:pt x="211906" y="72745"/>
                      </a:cubicBezTo>
                      <a:cubicBezTo>
                        <a:pt x="214021" y="52765"/>
                        <a:pt x="213046" y="12475"/>
                        <a:pt x="213046" y="12475"/>
                      </a:cubicBezTo>
                      <a:cubicBezTo>
                        <a:pt x="213467" y="-9714"/>
                        <a:pt x="199074" y="2835"/>
                        <a:pt x="198925" y="11001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6010906" y="2989193"/>
                  <a:ext cx="140458" cy="80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58" h="80146" extrusionOk="0">
                      <a:moveTo>
                        <a:pt x="84346" y="2"/>
                      </a:moveTo>
                      <a:lnTo>
                        <a:pt x="26907" y="13073"/>
                      </a:lnTo>
                      <a:lnTo>
                        <a:pt x="-18" y="32455"/>
                      </a:lnTo>
                      <a:lnTo>
                        <a:pt x="430" y="49584"/>
                      </a:lnTo>
                      <a:cubicBezTo>
                        <a:pt x="16939" y="52501"/>
                        <a:pt x="38425" y="67914"/>
                        <a:pt x="57422" y="77080"/>
                      </a:cubicBezTo>
                      <a:cubicBezTo>
                        <a:pt x="57686" y="78938"/>
                        <a:pt x="117518" y="83594"/>
                        <a:pt x="117105" y="75728"/>
                      </a:cubicBezTo>
                      <a:cubicBezTo>
                        <a:pt x="117554" y="73924"/>
                        <a:pt x="116656" y="67163"/>
                        <a:pt x="116656" y="67163"/>
                      </a:cubicBezTo>
                      <a:lnTo>
                        <a:pt x="40818" y="41470"/>
                      </a:lnTo>
                      <a:lnTo>
                        <a:pt x="81654" y="27948"/>
                      </a:lnTo>
                      <a:lnTo>
                        <a:pt x="140440" y="58599"/>
                      </a:lnTo>
                      <a:lnTo>
                        <a:pt x="122041" y="20285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 w="9525" cap="flat" cmpd="sng">
                  <a:solidFill>
                    <a:srgbClr val="00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932595" y="2875423"/>
                  <a:ext cx="179969" cy="1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69" h="171652" extrusionOk="0">
                      <a:moveTo>
                        <a:pt x="76949" y="280"/>
                      </a:moveTo>
                      <a:cubicBezTo>
                        <a:pt x="76426" y="9799"/>
                        <a:pt x="83731" y="18776"/>
                        <a:pt x="83185" y="26515"/>
                      </a:cubicBezTo>
                      <a:cubicBezTo>
                        <a:pt x="82565" y="35311"/>
                        <a:pt x="76923" y="38980"/>
                        <a:pt x="71049" y="35133"/>
                      </a:cubicBezTo>
                      <a:cubicBezTo>
                        <a:pt x="65174" y="31285"/>
                        <a:pt x="57055" y="14712"/>
                        <a:pt x="48668" y="12200"/>
                      </a:cubicBezTo>
                      <a:cubicBezTo>
                        <a:pt x="38668" y="9206"/>
                        <a:pt x="16780" y="12659"/>
                        <a:pt x="8379" y="21403"/>
                      </a:cubicBezTo>
                      <a:cubicBezTo>
                        <a:pt x="-23" y="30146"/>
                        <a:pt x="-4571" y="41795"/>
                        <a:pt x="6693" y="52529"/>
                      </a:cubicBezTo>
                      <a:cubicBezTo>
                        <a:pt x="13106" y="58641"/>
                        <a:pt x="26291" y="70173"/>
                        <a:pt x="28454" y="75418"/>
                      </a:cubicBezTo>
                      <a:lnTo>
                        <a:pt x="41982" y="70806"/>
                      </a:lnTo>
                      <a:cubicBezTo>
                        <a:pt x="36978" y="62129"/>
                        <a:pt x="28395" y="51175"/>
                        <a:pt x="27003" y="42350"/>
                      </a:cubicBezTo>
                      <a:cubicBezTo>
                        <a:pt x="26741" y="40690"/>
                        <a:pt x="30460" y="27263"/>
                        <a:pt x="43109" y="31752"/>
                      </a:cubicBezTo>
                      <a:cubicBezTo>
                        <a:pt x="53374" y="35395"/>
                        <a:pt x="55543" y="48425"/>
                        <a:pt x="60860" y="56673"/>
                      </a:cubicBezTo>
                      <a:cubicBezTo>
                        <a:pt x="70027" y="59159"/>
                        <a:pt x="79831" y="57331"/>
                        <a:pt x="87137" y="55796"/>
                      </a:cubicBezTo>
                      <a:cubicBezTo>
                        <a:pt x="92010" y="53372"/>
                        <a:pt x="95117" y="36139"/>
                        <a:pt x="96805" y="32004"/>
                      </a:cubicBezTo>
                      <a:cubicBezTo>
                        <a:pt x="101209" y="34923"/>
                        <a:pt x="106841" y="46965"/>
                        <a:pt x="108476" y="53707"/>
                      </a:cubicBezTo>
                      <a:lnTo>
                        <a:pt x="112420" y="69977"/>
                      </a:lnTo>
                      <a:cubicBezTo>
                        <a:pt x="116904" y="67904"/>
                        <a:pt x="123412" y="65858"/>
                        <a:pt x="129341" y="51036"/>
                      </a:cubicBezTo>
                      <a:cubicBezTo>
                        <a:pt x="130228" y="59212"/>
                        <a:pt x="136381" y="73326"/>
                        <a:pt x="125373" y="84674"/>
                      </a:cubicBezTo>
                      <a:cubicBezTo>
                        <a:pt x="136618" y="79090"/>
                        <a:pt x="142254" y="65762"/>
                        <a:pt x="162512" y="70815"/>
                      </a:cubicBezTo>
                      <a:cubicBezTo>
                        <a:pt x="170867" y="72900"/>
                        <a:pt x="166517" y="91233"/>
                        <a:pt x="162883" y="99240"/>
                      </a:cubicBezTo>
                      <a:cubicBezTo>
                        <a:pt x="160478" y="104540"/>
                        <a:pt x="156591" y="109733"/>
                        <a:pt x="152136" y="111327"/>
                      </a:cubicBezTo>
                      <a:cubicBezTo>
                        <a:pt x="140639" y="115440"/>
                        <a:pt x="129808" y="118535"/>
                        <a:pt x="118064" y="120262"/>
                      </a:cubicBezTo>
                      <a:cubicBezTo>
                        <a:pt x="110468" y="121379"/>
                        <a:pt x="104839" y="118824"/>
                        <a:pt x="97429" y="110976"/>
                      </a:cubicBezTo>
                      <a:cubicBezTo>
                        <a:pt x="92661" y="106205"/>
                        <a:pt x="89328" y="97111"/>
                        <a:pt x="72876" y="94964"/>
                      </a:cubicBezTo>
                      <a:cubicBezTo>
                        <a:pt x="55954" y="92754"/>
                        <a:pt x="39850" y="100371"/>
                        <a:pt x="36346" y="105038"/>
                      </a:cubicBezTo>
                      <a:cubicBezTo>
                        <a:pt x="31955" y="110889"/>
                        <a:pt x="19215" y="141757"/>
                        <a:pt x="70061" y="145558"/>
                      </a:cubicBezTo>
                      <a:cubicBezTo>
                        <a:pt x="68269" y="155416"/>
                        <a:pt x="70805" y="160927"/>
                        <a:pt x="76526" y="166833"/>
                      </a:cubicBezTo>
                      <a:cubicBezTo>
                        <a:pt x="88693" y="168877"/>
                        <a:pt x="89482" y="173957"/>
                        <a:pt x="102942" y="170455"/>
                      </a:cubicBezTo>
                      <a:cubicBezTo>
                        <a:pt x="90379" y="165847"/>
                        <a:pt x="80424" y="162163"/>
                        <a:pt x="82971" y="151005"/>
                      </a:cubicBezTo>
                      <a:cubicBezTo>
                        <a:pt x="84953" y="142321"/>
                        <a:pt x="106981" y="141128"/>
                        <a:pt x="122575" y="140123"/>
                      </a:cubicBezTo>
                      <a:cubicBezTo>
                        <a:pt x="117481" y="137281"/>
                        <a:pt x="112869" y="134295"/>
                        <a:pt x="115757" y="129050"/>
                      </a:cubicBezTo>
                      <a:cubicBezTo>
                        <a:pt x="123581" y="123547"/>
                        <a:pt x="139830" y="122788"/>
                        <a:pt x="150322" y="125877"/>
                      </a:cubicBezTo>
                      <a:cubicBezTo>
                        <a:pt x="154786" y="127191"/>
                        <a:pt x="160625" y="124191"/>
                        <a:pt x="166247" y="120578"/>
                      </a:cubicBezTo>
                      <a:cubicBezTo>
                        <a:pt x="171869" y="116965"/>
                        <a:pt x="177250" y="110405"/>
                        <a:pt x="178900" y="101813"/>
                      </a:cubicBezTo>
                      <a:cubicBezTo>
                        <a:pt x="180175" y="95167"/>
                        <a:pt x="180561" y="86140"/>
                        <a:pt x="178503" y="76852"/>
                      </a:cubicBezTo>
                      <a:cubicBezTo>
                        <a:pt x="177474" y="72208"/>
                        <a:pt x="176576" y="66650"/>
                        <a:pt x="171800" y="62987"/>
                      </a:cubicBezTo>
                      <a:cubicBezTo>
                        <a:pt x="161847" y="55355"/>
                        <a:pt x="155061" y="57554"/>
                        <a:pt x="144015" y="60677"/>
                      </a:cubicBezTo>
                      <a:cubicBezTo>
                        <a:pt x="144554" y="50588"/>
                        <a:pt x="146280" y="35098"/>
                        <a:pt x="142964" y="24145"/>
                      </a:cubicBezTo>
                      <a:cubicBezTo>
                        <a:pt x="140223" y="15095"/>
                        <a:pt x="131509" y="-352"/>
                        <a:pt x="123556" y="2300"/>
                      </a:cubicBezTo>
                      <a:cubicBezTo>
                        <a:pt x="115840" y="4872"/>
                        <a:pt x="135701" y="31401"/>
                        <a:pt x="116349" y="38107"/>
                      </a:cubicBezTo>
                      <a:cubicBezTo>
                        <a:pt x="115050" y="35156"/>
                        <a:pt x="112086" y="28013"/>
                        <a:pt x="110672" y="25193"/>
                      </a:cubicBezTo>
                      <a:cubicBezTo>
                        <a:pt x="106718" y="17302"/>
                        <a:pt x="103823" y="12889"/>
                        <a:pt x="99624" y="9720"/>
                      </a:cubicBezTo>
                      <a:cubicBezTo>
                        <a:pt x="91829" y="3839"/>
                        <a:pt x="83896" y="-1262"/>
                        <a:pt x="76949" y="280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6018935" y="2989288"/>
                  <a:ext cx="143073" cy="8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73" h="86510" extrusionOk="0">
                      <a:moveTo>
                        <a:pt x="97941" y="19391"/>
                      </a:moveTo>
                      <a:cubicBezTo>
                        <a:pt x="101311" y="22901"/>
                        <a:pt x="104449" y="26883"/>
                        <a:pt x="108168" y="30836"/>
                      </a:cubicBezTo>
                      <a:cubicBezTo>
                        <a:pt x="109962" y="32745"/>
                        <a:pt x="117461" y="42686"/>
                        <a:pt x="118896" y="44662"/>
                      </a:cubicBezTo>
                      <a:cubicBezTo>
                        <a:pt x="107795" y="38432"/>
                        <a:pt x="89539" y="24960"/>
                        <a:pt x="71793" y="22492"/>
                      </a:cubicBezTo>
                      <a:cubicBezTo>
                        <a:pt x="59815" y="20826"/>
                        <a:pt x="48244" y="27058"/>
                        <a:pt x="37444" y="28970"/>
                      </a:cubicBezTo>
                      <a:cubicBezTo>
                        <a:pt x="23894" y="31368"/>
                        <a:pt x="8211" y="36052"/>
                        <a:pt x="7569" y="39991"/>
                      </a:cubicBezTo>
                      <a:cubicBezTo>
                        <a:pt x="6927" y="43931"/>
                        <a:pt x="32009" y="50717"/>
                        <a:pt x="38342" y="51795"/>
                      </a:cubicBezTo>
                      <a:cubicBezTo>
                        <a:pt x="57424" y="55042"/>
                        <a:pt x="92636" y="63403"/>
                        <a:pt x="104360" y="70319"/>
                      </a:cubicBezTo>
                      <a:cubicBezTo>
                        <a:pt x="106044" y="72382"/>
                        <a:pt x="89043" y="73491"/>
                        <a:pt x="79554" y="72582"/>
                      </a:cubicBezTo>
                      <a:cubicBezTo>
                        <a:pt x="75954" y="72238"/>
                        <a:pt x="65981" y="70496"/>
                        <a:pt x="57014" y="69384"/>
                      </a:cubicBezTo>
                      <a:cubicBezTo>
                        <a:pt x="48249" y="68295"/>
                        <a:pt x="1581" y="47156"/>
                        <a:pt x="112" y="50882"/>
                      </a:cubicBezTo>
                      <a:cubicBezTo>
                        <a:pt x="-2721" y="58063"/>
                        <a:pt x="41565" y="79204"/>
                        <a:pt x="53355" y="82147"/>
                      </a:cubicBezTo>
                      <a:cubicBezTo>
                        <a:pt x="66554" y="85443"/>
                        <a:pt x="84764" y="86938"/>
                        <a:pt x="90338" y="86407"/>
                      </a:cubicBezTo>
                      <a:cubicBezTo>
                        <a:pt x="97964" y="86538"/>
                        <a:pt x="105118" y="84038"/>
                        <a:pt x="111023" y="81634"/>
                      </a:cubicBezTo>
                      <a:cubicBezTo>
                        <a:pt x="113007" y="80220"/>
                        <a:pt x="115822" y="76391"/>
                        <a:pt x="115565" y="72352"/>
                      </a:cubicBezTo>
                      <a:cubicBezTo>
                        <a:pt x="114929" y="66809"/>
                        <a:pt x="111379" y="64283"/>
                        <a:pt x="107771" y="61455"/>
                      </a:cubicBezTo>
                      <a:cubicBezTo>
                        <a:pt x="104829" y="59149"/>
                        <a:pt x="100738" y="57100"/>
                        <a:pt x="93339" y="52459"/>
                      </a:cubicBezTo>
                      <a:cubicBezTo>
                        <a:pt x="85938" y="47819"/>
                        <a:pt x="66154" y="44048"/>
                        <a:pt x="55355" y="41136"/>
                      </a:cubicBezTo>
                      <a:cubicBezTo>
                        <a:pt x="55624" y="38125"/>
                        <a:pt x="70736" y="35096"/>
                        <a:pt x="79828" y="38406"/>
                      </a:cubicBezTo>
                      <a:cubicBezTo>
                        <a:pt x="98037" y="45037"/>
                        <a:pt x="106914" y="51279"/>
                        <a:pt x="125619" y="61515"/>
                      </a:cubicBezTo>
                      <a:lnTo>
                        <a:pt x="138689" y="68666"/>
                      </a:lnTo>
                      <a:lnTo>
                        <a:pt x="141684" y="61056"/>
                      </a:lnTo>
                      <a:cubicBezTo>
                        <a:pt x="146941" y="47698"/>
                        <a:pt x="136151" y="35314"/>
                        <a:pt x="125064" y="23525"/>
                      </a:cubicBezTo>
                      <a:cubicBezTo>
                        <a:pt x="119084" y="17168"/>
                        <a:pt x="108515" y="11208"/>
                        <a:pt x="103717" y="8095"/>
                      </a:cubicBezTo>
                      <a:cubicBezTo>
                        <a:pt x="99620" y="5437"/>
                        <a:pt x="81166" y="-2331"/>
                        <a:pt x="78809" y="687"/>
                      </a:cubicBezTo>
                      <a:cubicBezTo>
                        <a:pt x="76453" y="3705"/>
                        <a:pt x="93343" y="14599"/>
                        <a:pt x="97941" y="19391"/>
                      </a:cubicBezTo>
                      <a:close/>
                    </a:path>
                  </a:pathLst>
                </a:custGeom>
                <a:solidFill>
                  <a:srgbClr val="B591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5979471" y="2978335"/>
                  <a:ext cx="31473" cy="3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3" h="31617" extrusionOk="0">
                      <a:moveTo>
                        <a:pt x="26563" y="27301"/>
                      </a:moveTo>
                      <a:cubicBezTo>
                        <a:pt x="20307" y="33230"/>
                        <a:pt x="10474" y="33028"/>
                        <a:pt x="4465" y="26847"/>
                      </a:cubicBezTo>
                      <a:cubicBezTo>
                        <a:pt x="-1543" y="20665"/>
                        <a:pt x="-1508" y="10786"/>
                        <a:pt x="4543" y="4646"/>
                      </a:cubicBezTo>
                      <a:cubicBezTo>
                        <a:pt x="10595" y="-1494"/>
                        <a:pt x="20429" y="-1627"/>
                        <a:pt x="27018" y="4731"/>
                      </a:cubicBezTo>
                      <a:cubicBezTo>
                        <a:pt x="33188" y="11500"/>
                        <a:pt x="32819" y="21372"/>
                        <a:pt x="26563" y="273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B64E4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5987145" y="2985252"/>
                  <a:ext cx="18461" cy="18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1" h="18545" extrusionOk="0">
                      <a:moveTo>
                        <a:pt x="15573" y="16014"/>
                      </a:moveTo>
                      <a:cubicBezTo>
                        <a:pt x="11904" y="19492"/>
                        <a:pt x="6136" y="19374"/>
                        <a:pt x="2612" y="15748"/>
                      </a:cubicBezTo>
                      <a:cubicBezTo>
                        <a:pt x="-913" y="12122"/>
                        <a:pt x="-892" y="6327"/>
                        <a:pt x="2657" y="2725"/>
                      </a:cubicBezTo>
                      <a:cubicBezTo>
                        <a:pt x="6207" y="-876"/>
                        <a:pt x="11976" y="-953"/>
                        <a:pt x="15839" y="2775"/>
                      </a:cubicBezTo>
                      <a:cubicBezTo>
                        <a:pt x="19459" y="6746"/>
                        <a:pt x="19243" y="12536"/>
                        <a:pt x="15573" y="16014"/>
                      </a:cubicBezTo>
                      <a:close/>
                    </a:path>
                  </a:pathLst>
                </a:custGeom>
                <a:solidFill>
                  <a:srgbClr val="3E1616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8" name="Google Shape;548;p6"/>
              <p:cNvGrpSpPr/>
              <p:nvPr/>
            </p:nvGrpSpPr>
            <p:grpSpPr>
              <a:xfrm>
                <a:off x="515893" y="5033977"/>
                <a:ext cx="740475" cy="711150"/>
                <a:chOff x="5559596" y="2911154"/>
                <a:chExt cx="1076741" cy="1034099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122887" y="3695499"/>
                  <a:ext cx="284874" cy="2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74" h="214467" extrusionOk="0">
                      <a:moveTo>
                        <a:pt x="3" y="1"/>
                      </a:moveTo>
                      <a:lnTo>
                        <a:pt x="61305" y="8956"/>
                      </a:lnTo>
                      <a:cubicBezTo>
                        <a:pt x="92863" y="45522"/>
                        <a:pt x="122128" y="82087"/>
                        <a:pt x="146497" y="118652"/>
                      </a:cubicBezTo>
                      <a:cubicBezTo>
                        <a:pt x="151826" y="110593"/>
                        <a:pt x="154272" y="102534"/>
                        <a:pt x="178050" y="94474"/>
                      </a:cubicBezTo>
                      <a:cubicBezTo>
                        <a:pt x="193263" y="91218"/>
                        <a:pt x="208963" y="97602"/>
                        <a:pt x="225378" y="118205"/>
                      </a:cubicBezTo>
                      <a:lnTo>
                        <a:pt x="196530" y="117309"/>
                      </a:lnTo>
                      <a:lnTo>
                        <a:pt x="173542" y="131636"/>
                      </a:lnTo>
                      <a:lnTo>
                        <a:pt x="260988" y="148203"/>
                      </a:lnTo>
                      <a:cubicBezTo>
                        <a:pt x="281351" y="165515"/>
                        <a:pt x="281825" y="182828"/>
                        <a:pt x="284878" y="200140"/>
                      </a:cubicBezTo>
                      <a:lnTo>
                        <a:pt x="241154" y="170142"/>
                      </a:lnTo>
                      <a:cubicBezTo>
                        <a:pt x="216877" y="175053"/>
                        <a:pt x="188700" y="154222"/>
                        <a:pt x="164526" y="158501"/>
                      </a:cubicBezTo>
                      <a:cubicBezTo>
                        <a:pt x="172523" y="172829"/>
                        <a:pt x="182466" y="187156"/>
                        <a:pt x="178950" y="201483"/>
                      </a:cubicBezTo>
                      <a:lnTo>
                        <a:pt x="173091" y="214469"/>
                      </a:lnTo>
                      <a:cubicBezTo>
                        <a:pt x="160482" y="189773"/>
                        <a:pt x="144636" y="182773"/>
                        <a:pt x="129819" y="170142"/>
                      </a:cubicBezTo>
                      <a:lnTo>
                        <a:pt x="96914" y="135219"/>
                      </a:lnTo>
                      <a:lnTo>
                        <a:pt x="60403" y="146859"/>
                      </a:lnTo>
                      <a:cubicBezTo>
                        <a:pt x="52495" y="152468"/>
                        <a:pt x="51325" y="162538"/>
                        <a:pt x="50487" y="172829"/>
                      </a:cubicBezTo>
                      <a:cubicBezTo>
                        <a:pt x="43671" y="173437"/>
                        <a:pt x="40246" y="163943"/>
                        <a:pt x="36964" y="154023"/>
                      </a:cubicBezTo>
                      <a:cubicBezTo>
                        <a:pt x="31523" y="144762"/>
                        <a:pt x="43160" y="139742"/>
                        <a:pt x="51388" y="133875"/>
                      </a:cubicBezTo>
                      <a:cubicBezTo>
                        <a:pt x="59601" y="122598"/>
                        <a:pt x="72080" y="114146"/>
                        <a:pt x="94660" y="112384"/>
                      </a:cubicBezTo>
                      <a:lnTo>
                        <a:pt x="60403" y="78803"/>
                      </a:lnTo>
                      <a:close/>
                    </a:path>
                  </a:pathLst>
                </a:custGeom>
                <a:solidFill>
                  <a:srgbClr val="9C862B"/>
                </a:solidFill>
                <a:ln w="9525" cap="flat" cmpd="sng">
                  <a:solidFill>
                    <a:srgbClr val="66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116827" y="3698025"/>
                  <a:ext cx="295128" cy="2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28" h="225750" extrusionOk="0">
                      <a:moveTo>
                        <a:pt x="20253" y="3524"/>
                      </a:moveTo>
                      <a:lnTo>
                        <a:pt x="3" y="1873"/>
                      </a:lnTo>
                      <a:cubicBezTo>
                        <a:pt x="15570" y="22072"/>
                        <a:pt x="17980" y="28386"/>
                        <a:pt x="46703" y="62470"/>
                      </a:cubicBezTo>
                      <a:cubicBezTo>
                        <a:pt x="47939" y="63936"/>
                        <a:pt x="87788" y="98821"/>
                        <a:pt x="91574" y="105994"/>
                      </a:cubicBezTo>
                      <a:cubicBezTo>
                        <a:pt x="71465" y="110267"/>
                        <a:pt x="57866" y="115077"/>
                        <a:pt x="51709" y="130990"/>
                      </a:cubicBezTo>
                      <a:cubicBezTo>
                        <a:pt x="38206" y="135217"/>
                        <a:pt x="37041" y="147635"/>
                        <a:pt x="38174" y="154838"/>
                      </a:cubicBezTo>
                      <a:cubicBezTo>
                        <a:pt x="39339" y="162239"/>
                        <a:pt x="42883" y="167814"/>
                        <a:pt x="48254" y="171004"/>
                      </a:cubicBezTo>
                      <a:lnTo>
                        <a:pt x="61271" y="178736"/>
                      </a:lnTo>
                      <a:lnTo>
                        <a:pt x="60366" y="168689"/>
                      </a:lnTo>
                      <a:cubicBezTo>
                        <a:pt x="58425" y="147162"/>
                        <a:pt x="73787" y="145023"/>
                        <a:pt x="83070" y="146489"/>
                      </a:cubicBezTo>
                      <a:cubicBezTo>
                        <a:pt x="88118" y="147286"/>
                        <a:pt x="96545" y="141919"/>
                        <a:pt x="103042" y="140954"/>
                      </a:cubicBezTo>
                      <a:cubicBezTo>
                        <a:pt x="114109" y="151967"/>
                        <a:pt x="122895" y="171458"/>
                        <a:pt x="137655" y="179799"/>
                      </a:cubicBezTo>
                      <a:cubicBezTo>
                        <a:pt x="152417" y="188141"/>
                        <a:pt x="164562" y="196757"/>
                        <a:pt x="172140" y="215762"/>
                      </a:cubicBezTo>
                      <a:lnTo>
                        <a:pt x="176124" y="225752"/>
                      </a:lnTo>
                      <a:lnTo>
                        <a:pt x="185308" y="220098"/>
                      </a:lnTo>
                      <a:cubicBezTo>
                        <a:pt x="199762" y="211193"/>
                        <a:pt x="185297" y="171935"/>
                        <a:pt x="178599" y="160804"/>
                      </a:cubicBezTo>
                      <a:cubicBezTo>
                        <a:pt x="189416" y="162507"/>
                        <a:pt x="194424" y="165153"/>
                        <a:pt x="198575" y="166215"/>
                      </a:cubicBezTo>
                      <a:cubicBezTo>
                        <a:pt x="211774" y="169592"/>
                        <a:pt x="226261" y="173774"/>
                        <a:pt x="239420" y="175771"/>
                      </a:cubicBezTo>
                      <a:cubicBezTo>
                        <a:pt x="252579" y="177767"/>
                        <a:pt x="264658" y="183458"/>
                        <a:pt x="277340" y="195244"/>
                      </a:cubicBezTo>
                      <a:cubicBezTo>
                        <a:pt x="277340" y="195244"/>
                        <a:pt x="290318" y="208681"/>
                        <a:pt x="293644" y="207293"/>
                      </a:cubicBezTo>
                      <a:cubicBezTo>
                        <a:pt x="296970" y="205895"/>
                        <a:pt x="293681" y="187074"/>
                        <a:pt x="293681" y="187074"/>
                      </a:cubicBezTo>
                      <a:cubicBezTo>
                        <a:pt x="293196" y="175544"/>
                        <a:pt x="287957" y="165444"/>
                        <a:pt x="281982" y="156281"/>
                      </a:cubicBezTo>
                      <a:cubicBezTo>
                        <a:pt x="276008" y="147120"/>
                        <a:pt x="266721" y="139486"/>
                        <a:pt x="260426" y="138418"/>
                      </a:cubicBezTo>
                      <a:lnTo>
                        <a:pt x="192248" y="126854"/>
                      </a:lnTo>
                      <a:cubicBezTo>
                        <a:pt x="193260" y="126342"/>
                        <a:pt x="196937" y="119847"/>
                        <a:pt x="209675" y="118726"/>
                      </a:cubicBezTo>
                      <a:cubicBezTo>
                        <a:pt x="219613" y="117852"/>
                        <a:pt x="236797" y="123980"/>
                        <a:pt x="241551" y="122949"/>
                      </a:cubicBezTo>
                      <a:cubicBezTo>
                        <a:pt x="239414" y="117212"/>
                        <a:pt x="224669" y="102098"/>
                        <a:pt x="217003" y="95529"/>
                      </a:cubicBezTo>
                      <a:cubicBezTo>
                        <a:pt x="206303" y="86361"/>
                        <a:pt x="193850" y="84788"/>
                        <a:pt x="181282" y="86570"/>
                      </a:cubicBezTo>
                      <a:cubicBezTo>
                        <a:pt x="169846" y="88191"/>
                        <a:pt x="157840" y="100348"/>
                        <a:pt x="151166" y="108827"/>
                      </a:cubicBezTo>
                      <a:cubicBezTo>
                        <a:pt x="151166" y="108827"/>
                        <a:pt x="125661" y="70095"/>
                        <a:pt x="111701" y="51587"/>
                      </a:cubicBezTo>
                      <a:cubicBezTo>
                        <a:pt x="98293" y="33810"/>
                        <a:pt x="69231" y="1"/>
                        <a:pt x="69231" y="1"/>
                      </a:cubicBezTo>
                      <a:lnTo>
                        <a:pt x="55247" y="11379"/>
                      </a:lnTo>
                      <a:cubicBezTo>
                        <a:pt x="55247" y="11379"/>
                        <a:pt x="87802" y="40917"/>
                        <a:pt x="102083" y="58053"/>
                      </a:cubicBezTo>
                      <a:cubicBezTo>
                        <a:pt x="120647" y="80326"/>
                        <a:pt x="153873" y="129529"/>
                        <a:pt x="153873" y="129529"/>
                      </a:cubicBezTo>
                      <a:cubicBezTo>
                        <a:pt x="154882" y="125497"/>
                        <a:pt x="156070" y="121423"/>
                        <a:pt x="160459" y="116644"/>
                      </a:cubicBezTo>
                      <a:cubicBezTo>
                        <a:pt x="168647" y="107727"/>
                        <a:pt x="173858" y="100949"/>
                        <a:pt x="181080" y="99454"/>
                      </a:cubicBezTo>
                      <a:cubicBezTo>
                        <a:pt x="188301" y="97958"/>
                        <a:pt x="199046" y="98207"/>
                        <a:pt x="201056" y="98511"/>
                      </a:cubicBezTo>
                      <a:cubicBezTo>
                        <a:pt x="205463" y="99175"/>
                        <a:pt x="218563" y="105482"/>
                        <a:pt x="221794" y="110760"/>
                      </a:cubicBezTo>
                      <a:cubicBezTo>
                        <a:pt x="212143" y="106424"/>
                        <a:pt x="200053" y="109904"/>
                        <a:pt x="194847" y="112258"/>
                      </a:cubicBezTo>
                      <a:cubicBezTo>
                        <a:pt x="181525" y="118281"/>
                        <a:pt x="177206" y="122577"/>
                        <a:pt x="171618" y="128387"/>
                      </a:cubicBezTo>
                      <a:cubicBezTo>
                        <a:pt x="175350" y="134223"/>
                        <a:pt x="203276" y="136676"/>
                        <a:pt x="208168" y="137736"/>
                      </a:cubicBezTo>
                      <a:lnTo>
                        <a:pt x="257694" y="148472"/>
                      </a:lnTo>
                      <a:cubicBezTo>
                        <a:pt x="264453" y="149937"/>
                        <a:pt x="275822" y="165050"/>
                        <a:pt x="277197" y="177724"/>
                      </a:cubicBezTo>
                      <a:cubicBezTo>
                        <a:pt x="270310" y="174369"/>
                        <a:pt x="250904" y="162023"/>
                        <a:pt x="240556" y="160849"/>
                      </a:cubicBezTo>
                      <a:cubicBezTo>
                        <a:pt x="230209" y="159675"/>
                        <a:pt x="218502" y="159119"/>
                        <a:pt x="205087" y="155687"/>
                      </a:cubicBezTo>
                      <a:cubicBezTo>
                        <a:pt x="191671" y="152255"/>
                        <a:pt x="184969" y="146608"/>
                        <a:pt x="171264" y="149179"/>
                      </a:cubicBezTo>
                      <a:lnTo>
                        <a:pt x="152645" y="135556"/>
                      </a:lnTo>
                      <a:lnTo>
                        <a:pt x="150017" y="137883"/>
                      </a:lnTo>
                      <a:cubicBezTo>
                        <a:pt x="161756" y="149274"/>
                        <a:pt x="168043" y="161741"/>
                        <a:pt x="175758" y="173624"/>
                      </a:cubicBezTo>
                      <a:cubicBezTo>
                        <a:pt x="180874" y="181505"/>
                        <a:pt x="181604" y="191425"/>
                        <a:pt x="180607" y="196232"/>
                      </a:cubicBezTo>
                      <a:cubicBezTo>
                        <a:pt x="171408" y="181987"/>
                        <a:pt x="160537" y="171643"/>
                        <a:pt x="145760" y="162600"/>
                      </a:cubicBezTo>
                      <a:cubicBezTo>
                        <a:pt x="130983" y="153557"/>
                        <a:pt x="119992" y="139409"/>
                        <a:pt x="106561" y="126799"/>
                      </a:cubicBezTo>
                      <a:cubicBezTo>
                        <a:pt x="96321" y="129542"/>
                        <a:pt x="85318" y="129622"/>
                        <a:pt x="77477" y="132180"/>
                      </a:cubicBezTo>
                      <a:cubicBezTo>
                        <a:pt x="71659" y="134079"/>
                        <a:pt x="50645" y="146679"/>
                        <a:pt x="54326" y="162260"/>
                      </a:cubicBezTo>
                      <a:cubicBezTo>
                        <a:pt x="49847" y="161500"/>
                        <a:pt x="39951" y="142051"/>
                        <a:pt x="60042" y="135209"/>
                      </a:cubicBezTo>
                      <a:cubicBezTo>
                        <a:pt x="63916" y="129285"/>
                        <a:pt x="71721" y="120395"/>
                        <a:pt x="85827" y="116712"/>
                      </a:cubicBezTo>
                      <a:cubicBezTo>
                        <a:pt x="99934" y="113031"/>
                        <a:pt x="104574" y="114531"/>
                        <a:pt x="105466" y="109821"/>
                      </a:cubicBezTo>
                      <a:cubicBezTo>
                        <a:pt x="106359" y="105111"/>
                        <a:pt x="91945" y="94578"/>
                        <a:pt x="87085" y="90359"/>
                      </a:cubicBezTo>
                      <a:cubicBezTo>
                        <a:pt x="82319" y="86223"/>
                        <a:pt x="59937" y="58306"/>
                        <a:pt x="59270" y="57431"/>
                      </a:cubicBezTo>
                      <a:cubicBezTo>
                        <a:pt x="39945" y="32043"/>
                        <a:pt x="33259" y="21493"/>
                        <a:pt x="20254" y="3524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5907206" y="3734453"/>
                  <a:ext cx="237268" cy="203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68" h="203718" extrusionOk="0">
                      <a:moveTo>
                        <a:pt x="25918" y="1"/>
                      </a:moveTo>
                      <a:lnTo>
                        <a:pt x="52062" y="104773"/>
                      </a:lnTo>
                      <a:lnTo>
                        <a:pt x="15101" y="124025"/>
                      </a:lnTo>
                      <a:cubicBezTo>
                        <a:pt x="5029" y="139246"/>
                        <a:pt x="-3047" y="155294"/>
                        <a:pt x="1126" y="176407"/>
                      </a:cubicBezTo>
                      <a:cubicBezTo>
                        <a:pt x="19332" y="161657"/>
                        <a:pt x="39146" y="138923"/>
                        <a:pt x="55217" y="134771"/>
                      </a:cubicBezTo>
                      <a:lnTo>
                        <a:pt x="107505" y="170592"/>
                      </a:lnTo>
                      <a:cubicBezTo>
                        <a:pt x="117722" y="180814"/>
                        <a:pt x="127694" y="191158"/>
                        <a:pt x="133197" y="203720"/>
                      </a:cubicBezTo>
                      <a:cubicBezTo>
                        <a:pt x="137532" y="197348"/>
                        <a:pt x="142011" y="191188"/>
                        <a:pt x="144015" y="181331"/>
                      </a:cubicBezTo>
                      <a:lnTo>
                        <a:pt x="124632" y="153128"/>
                      </a:lnTo>
                      <a:lnTo>
                        <a:pt x="110208" y="139696"/>
                      </a:lnTo>
                      <a:lnTo>
                        <a:pt x="128239" y="145516"/>
                      </a:lnTo>
                      <a:lnTo>
                        <a:pt x="164749" y="163874"/>
                      </a:lnTo>
                      <a:lnTo>
                        <a:pt x="212529" y="170592"/>
                      </a:lnTo>
                      <a:lnTo>
                        <a:pt x="236870" y="182678"/>
                      </a:lnTo>
                      <a:cubicBezTo>
                        <a:pt x="239335" y="171574"/>
                        <a:pt x="229909" y="157518"/>
                        <a:pt x="223348" y="144174"/>
                      </a:cubicBezTo>
                      <a:cubicBezTo>
                        <a:pt x="201561" y="137396"/>
                        <a:pt x="179775" y="136124"/>
                        <a:pt x="157988" y="132532"/>
                      </a:cubicBezTo>
                      <a:cubicBezTo>
                        <a:pt x="145108" y="130729"/>
                        <a:pt x="131482" y="137093"/>
                        <a:pt x="119674" y="123577"/>
                      </a:cubicBezTo>
                      <a:lnTo>
                        <a:pt x="154383" y="113280"/>
                      </a:lnTo>
                      <a:lnTo>
                        <a:pt x="185484" y="122234"/>
                      </a:lnTo>
                      <a:cubicBezTo>
                        <a:pt x="179277" y="111956"/>
                        <a:pt x="176112" y="100417"/>
                        <a:pt x="156185" y="95818"/>
                      </a:cubicBezTo>
                      <a:lnTo>
                        <a:pt x="106603" y="103877"/>
                      </a:lnTo>
                      <a:cubicBezTo>
                        <a:pt x="102843" y="93815"/>
                        <a:pt x="98356" y="84167"/>
                        <a:pt x="86318" y="78803"/>
                      </a:cubicBezTo>
                      <a:cubicBezTo>
                        <a:pt x="86318" y="78803"/>
                        <a:pt x="72796" y="1"/>
                        <a:pt x="68740" y="449"/>
                      </a:cubicBezTo>
                      <a:cubicBezTo>
                        <a:pt x="64683" y="897"/>
                        <a:pt x="25918" y="1"/>
                        <a:pt x="25918" y="1"/>
                      </a:cubicBezTo>
                      <a:close/>
                    </a:path>
                  </a:pathLst>
                </a:custGeom>
                <a:solidFill>
                  <a:srgbClr val="BA9509"/>
                </a:solidFill>
                <a:ln w="9525" cap="flat" cmpd="sng">
                  <a:solidFill>
                    <a:srgbClr val="AA44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5566431" y="2961897"/>
                  <a:ext cx="962929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9" h="772333" extrusionOk="0">
                      <a:moveTo>
                        <a:pt x="962932" y="60465"/>
                      </a:moveTo>
                      <a:cubicBezTo>
                        <a:pt x="931922" y="47237"/>
                        <a:pt x="900913" y="49966"/>
                        <a:pt x="869903" y="53620"/>
                      </a:cubicBezTo>
                      <a:cubicBezTo>
                        <a:pt x="830088" y="68070"/>
                        <a:pt x="800424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0" y="224742"/>
                      </a:lnTo>
                      <a:cubicBezTo>
                        <a:pt x="493962" y="245242"/>
                        <a:pt x="444194" y="249300"/>
                        <a:pt x="394425" y="241855"/>
                      </a:cubicBezTo>
                      <a:cubicBezTo>
                        <a:pt x="353732" y="239748"/>
                        <a:pt x="324864" y="219370"/>
                        <a:pt x="293358" y="203067"/>
                      </a:cubicBezTo>
                      <a:cubicBezTo>
                        <a:pt x="269435" y="173022"/>
                        <a:pt x="250192" y="137057"/>
                        <a:pt x="215260" y="120928"/>
                      </a:cubicBezTo>
                      <a:cubicBezTo>
                        <a:pt x="200901" y="94539"/>
                        <a:pt x="184757" y="69570"/>
                        <a:pt x="154390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4"/>
                        <a:pt x="39143" y="53159"/>
                        <a:pt x="23461" y="73014"/>
                      </a:cubicBezTo>
                      <a:cubicBezTo>
                        <a:pt x="9482" y="76670"/>
                        <a:pt x="-2603" y="81736"/>
                        <a:pt x="491" y="98112"/>
                      </a:cubicBezTo>
                      <a:cubicBezTo>
                        <a:pt x="7858" y="109901"/>
                        <a:pt x="20517" y="121688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6"/>
                        <a:pt x="42986" y="298896"/>
                      </a:cubicBezTo>
                      <a:cubicBezTo>
                        <a:pt x="30351" y="313346"/>
                        <a:pt x="19653" y="327963"/>
                        <a:pt x="31501" y="344529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6" y="440357"/>
                      </a:cubicBezTo>
                      <a:cubicBezTo>
                        <a:pt x="88973" y="463199"/>
                        <a:pt x="101537" y="480921"/>
                        <a:pt x="119935" y="496257"/>
                      </a:cubicBezTo>
                      <a:cubicBezTo>
                        <a:pt x="116652" y="505487"/>
                        <a:pt x="112341" y="514207"/>
                        <a:pt x="115283" y="526530"/>
                      </a:cubicBezTo>
                      <a:cubicBezTo>
                        <a:pt x="129674" y="532089"/>
                        <a:pt x="144375" y="538886"/>
                        <a:pt x="156687" y="536186"/>
                      </a:cubicBezTo>
                      <a:cubicBezTo>
                        <a:pt x="154488" y="556033"/>
                        <a:pt x="146351" y="576537"/>
                        <a:pt x="162429" y="594368"/>
                      </a:cubicBezTo>
                      <a:lnTo>
                        <a:pt x="189993" y="598931"/>
                      </a:lnTo>
                      <a:cubicBezTo>
                        <a:pt x="198420" y="617910"/>
                        <a:pt x="200726" y="640436"/>
                        <a:pt x="221003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6" y="751800"/>
                      </a:cubicBezTo>
                      <a:lnTo>
                        <a:pt x="377199" y="768913"/>
                      </a:lnTo>
                      <a:lnTo>
                        <a:pt x="417395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2"/>
                      </a:lnTo>
                      <a:cubicBezTo>
                        <a:pt x="629427" y="726484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2"/>
                      </a:lnTo>
                      <a:cubicBezTo>
                        <a:pt x="733409" y="598844"/>
                        <a:pt x="768834" y="583128"/>
                        <a:pt x="792954" y="541890"/>
                      </a:cubicBezTo>
                      <a:lnTo>
                        <a:pt x="875647" y="411837"/>
                      </a:lnTo>
                      <a:lnTo>
                        <a:pt x="927329" y="263530"/>
                      </a:lnTo>
                      <a:cubicBezTo>
                        <a:pt x="933621" y="234052"/>
                        <a:pt x="943063" y="197562"/>
                        <a:pt x="932862" y="176275"/>
                      </a:cubicBezTo>
                      <a:lnTo>
                        <a:pt x="912515" y="182664"/>
                      </a:lnTo>
                      <a:cubicBezTo>
                        <a:pt x="898301" y="181248"/>
                        <a:pt x="905852" y="170742"/>
                        <a:pt x="904800" y="159270"/>
                      </a:cubicBezTo>
                      <a:cubicBezTo>
                        <a:pt x="892609" y="149527"/>
                        <a:pt x="884546" y="138074"/>
                        <a:pt x="885309" y="122969"/>
                      </a:cubicBezTo>
                      <a:cubicBezTo>
                        <a:pt x="891227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5568530" y="2960156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5"/>
                      </a:moveTo>
                      <a:cubicBezTo>
                        <a:pt x="931923" y="47236"/>
                        <a:pt x="900913" y="49966"/>
                        <a:pt x="869904" y="53619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5"/>
                      </a:cubicBezTo>
                      <a:cubicBezTo>
                        <a:pt x="353732" y="239749"/>
                        <a:pt x="324864" y="219370"/>
                        <a:pt x="293357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2" y="94539"/>
                        <a:pt x="184756" y="69570"/>
                        <a:pt x="154389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3"/>
                        <a:pt x="39143" y="53160"/>
                        <a:pt x="23461" y="73014"/>
                      </a:cubicBezTo>
                      <a:cubicBezTo>
                        <a:pt x="9482" y="76670"/>
                        <a:pt x="-2603" y="81736"/>
                        <a:pt x="491" y="98111"/>
                      </a:cubicBezTo>
                      <a:cubicBezTo>
                        <a:pt x="7858" y="109900"/>
                        <a:pt x="20517" y="121689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3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0"/>
                        <a:pt x="32777" y="284416"/>
                        <a:pt x="42986" y="298895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5" y="440357"/>
                      </a:cubicBezTo>
                      <a:cubicBezTo>
                        <a:pt x="88976" y="463199"/>
                        <a:pt x="101538" y="480920"/>
                        <a:pt x="119935" y="496257"/>
                      </a:cubicBezTo>
                      <a:cubicBezTo>
                        <a:pt x="116651" y="505487"/>
                        <a:pt x="112342" y="514207"/>
                        <a:pt x="115283" y="526530"/>
                      </a:cubicBezTo>
                      <a:cubicBezTo>
                        <a:pt x="129673" y="532090"/>
                        <a:pt x="144376" y="538886"/>
                        <a:pt x="156686" y="536186"/>
                      </a:cubicBezTo>
                      <a:cubicBezTo>
                        <a:pt x="154488" y="556034"/>
                        <a:pt x="146350" y="576537"/>
                        <a:pt x="162430" y="594368"/>
                      </a:cubicBezTo>
                      <a:lnTo>
                        <a:pt x="189993" y="598931"/>
                      </a:lnTo>
                      <a:cubicBezTo>
                        <a:pt x="198420" y="617911"/>
                        <a:pt x="200725" y="640436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2" y="663166"/>
                        <a:pt x="286841" y="676780"/>
                        <a:pt x="302546" y="684492"/>
                      </a:cubicBezTo>
                      <a:cubicBezTo>
                        <a:pt x="311308" y="712237"/>
                        <a:pt x="327233" y="735862"/>
                        <a:pt x="356525" y="751801"/>
                      </a:cubicBezTo>
                      <a:lnTo>
                        <a:pt x="377198" y="768912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8" y="707858"/>
                        <a:pt x="538821" y="724354"/>
                        <a:pt x="562106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7"/>
                        <a:pt x="634462" y="685633"/>
                      </a:cubicBezTo>
                      <a:lnTo>
                        <a:pt x="636759" y="630873"/>
                      </a:lnTo>
                      <a:lnTo>
                        <a:pt x="697629" y="613761"/>
                      </a:lnTo>
                      <a:cubicBezTo>
                        <a:pt x="733408" y="598844"/>
                        <a:pt x="768834" y="583128"/>
                        <a:pt x="792955" y="541890"/>
                      </a:cubicBezTo>
                      <a:lnTo>
                        <a:pt x="875646" y="411836"/>
                      </a:lnTo>
                      <a:lnTo>
                        <a:pt x="927329" y="263531"/>
                      </a:lnTo>
                      <a:cubicBezTo>
                        <a:pt x="933620" y="234052"/>
                        <a:pt x="943063" y="197563"/>
                        <a:pt x="932862" y="176274"/>
                      </a:cubicBezTo>
                      <a:lnTo>
                        <a:pt x="912515" y="182664"/>
                      </a:lnTo>
                      <a:cubicBezTo>
                        <a:pt x="898301" y="181249"/>
                        <a:pt x="905851" y="170743"/>
                        <a:pt x="904800" y="159270"/>
                      </a:cubicBezTo>
                      <a:cubicBezTo>
                        <a:pt x="892609" y="149526"/>
                        <a:pt x="884547" y="138074"/>
                        <a:pt x="885309" y="122969"/>
                      </a:cubicBezTo>
                      <a:cubicBezTo>
                        <a:pt x="891226" y="107567"/>
                        <a:pt x="897468" y="92808"/>
                        <a:pt x="907642" y="85862"/>
                      </a:cubicBezTo>
                      <a:cubicBezTo>
                        <a:pt x="920687" y="71282"/>
                        <a:pt x="942704" y="66889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5567508" y="2963513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4"/>
                      </a:moveTo>
                      <a:cubicBezTo>
                        <a:pt x="931923" y="47236"/>
                        <a:pt x="900913" y="49967"/>
                        <a:pt x="869903" y="53620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0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4"/>
                      </a:cubicBezTo>
                      <a:cubicBezTo>
                        <a:pt x="353732" y="239748"/>
                        <a:pt x="324864" y="219369"/>
                        <a:pt x="293358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1" y="94540"/>
                        <a:pt x="184756" y="69570"/>
                        <a:pt x="154389" y="55901"/>
                      </a:cubicBezTo>
                      <a:cubicBezTo>
                        <a:pt x="126347" y="31912"/>
                        <a:pt x="98824" y="10161"/>
                        <a:pt x="73995" y="1"/>
                      </a:cubicBezTo>
                      <a:cubicBezTo>
                        <a:pt x="59006" y="340"/>
                        <a:pt x="44803" y="1498"/>
                        <a:pt x="51025" y="23959"/>
                      </a:cubicBezTo>
                      <a:lnTo>
                        <a:pt x="68252" y="60464"/>
                      </a:lnTo>
                      <a:cubicBezTo>
                        <a:pt x="53607" y="58704"/>
                        <a:pt x="39143" y="53160"/>
                        <a:pt x="23461" y="73014"/>
                      </a:cubicBezTo>
                      <a:cubicBezTo>
                        <a:pt x="9482" y="76669"/>
                        <a:pt x="-2603" y="81736"/>
                        <a:pt x="491" y="98112"/>
                      </a:cubicBezTo>
                      <a:cubicBezTo>
                        <a:pt x="7858" y="109900"/>
                        <a:pt x="20517" y="121689"/>
                        <a:pt x="21164" y="133478"/>
                      </a:cubicBezTo>
                      <a:cubicBezTo>
                        <a:pt x="15379" y="151743"/>
                        <a:pt x="22433" y="166183"/>
                        <a:pt x="26907" y="181392"/>
                      </a:cubicBezTo>
                      <a:cubicBezTo>
                        <a:pt x="24082" y="193330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5"/>
                        <a:pt x="42986" y="298896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6"/>
                      </a:lnTo>
                      <a:cubicBezTo>
                        <a:pt x="56440" y="422096"/>
                        <a:pt x="75296" y="425223"/>
                        <a:pt x="88926" y="440357"/>
                      </a:cubicBezTo>
                      <a:cubicBezTo>
                        <a:pt x="88977" y="463199"/>
                        <a:pt x="101537" y="480921"/>
                        <a:pt x="119935" y="496257"/>
                      </a:cubicBezTo>
                      <a:cubicBezTo>
                        <a:pt x="116651" y="505487"/>
                        <a:pt x="112342" y="514208"/>
                        <a:pt x="115283" y="526529"/>
                      </a:cubicBezTo>
                      <a:cubicBezTo>
                        <a:pt x="129673" y="532089"/>
                        <a:pt x="144376" y="538886"/>
                        <a:pt x="156687" y="536186"/>
                      </a:cubicBezTo>
                      <a:cubicBezTo>
                        <a:pt x="154488" y="556033"/>
                        <a:pt x="146350" y="576537"/>
                        <a:pt x="162430" y="594367"/>
                      </a:cubicBezTo>
                      <a:lnTo>
                        <a:pt x="189993" y="598930"/>
                      </a:lnTo>
                      <a:cubicBezTo>
                        <a:pt x="198420" y="617910"/>
                        <a:pt x="200726" y="640437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5" y="751800"/>
                      </a:cubicBezTo>
                      <a:lnTo>
                        <a:pt x="377198" y="768913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3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1"/>
                      </a:lnTo>
                      <a:cubicBezTo>
                        <a:pt x="733408" y="598843"/>
                        <a:pt x="768834" y="583129"/>
                        <a:pt x="792955" y="541890"/>
                      </a:cubicBezTo>
                      <a:lnTo>
                        <a:pt x="875646" y="411837"/>
                      </a:lnTo>
                      <a:lnTo>
                        <a:pt x="927329" y="263530"/>
                      </a:lnTo>
                      <a:cubicBezTo>
                        <a:pt x="933620" y="234051"/>
                        <a:pt x="943063" y="197562"/>
                        <a:pt x="932862" y="176275"/>
                      </a:cubicBezTo>
                      <a:lnTo>
                        <a:pt x="912515" y="182663"/>
                      </a:lnTo>
                      <a:cubicBezTo>
                        <a:pt x="898301" y="181248"/>
                        <a:pt x="905852" y="170742"/>
                        <a:pt x="904799" y="159269"/>
                      </a:cubicBezTo>
                      <a:cubicBezTo>
                        <a:pt x="892609" y="149526"/>
                        <a:pt x="884547" y="138074"/>
                        <a:pt x="885309" y="122970"/>
                      </a:cubicBezTo>
                      <a:cubicBezTo>
                        <a:pt x="891226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CC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6"/>
                <p:cNvSpPr/>
                <p:nvPr/>
              </p:nvSpPr>
              <p:spPr>
                <a:xfrm>
                  <a:off x="6451034" y="2922258"/>
                  <a:ext cx="153709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9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6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5" y="1"/>
                      </a:lnTo>
                      <a:cubicBezTo>
                        <a:pt x="74816" y="7327"/>
                        <a:pt x="83751" y="12928"/>
                        <a:pt x="82941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3" y="39402"/>
                      </a:cubicBezTo>
                      <a:cubicBezTo>
                        <a:pt x="109853" y="60579"/>
                        <a:pt x="102790" y="87176"/>
                        <a:pt x="109986" y="86863"/>
                      </a:cubicBezTo>
                      <a:cubicBezTo>
                        <a:pt x="133497" y="73777"/>
                        <a:pt x="127418" y="52044"/>
                        <a:pt x="132528" y="33582"/>
                      </a:cubicBezTo>
                      <a:cubicBezTo>
                        <a:pt x="146226" y="41353"/>
                        <a:pt x="151999" y="54635"/>
                        <a:pt x="153712" y="70744"/>
                      </a:cubicBezTo>
                      <a:lnTo>
                        <a:pt x="134323" y="106563"/>
                      </a:lnTo>
                      <a:cubicBezTo>
                        <a:pt x="142299" y="118640"/>
                        <a:pt x="147674" y="130915"/>
                        <a:pt x="140188" y="144173"/>
                      </a:cubicBezTo>
                      <a:lnTo>
                        <a:pt x="127112" y="141935"/>
                      </a:lnTo>
                      <a:lnTo>
                        <a:pt x="119452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52" y="183574"/>
                      </a:lnTo>
                      <a:cubicBezTo>
                        <a:pt x="123879" y="198216"/>
                        <a:pt x="121564" y="209035"/>
                        <a:pt x="117649" y="218944"/>
                      </a:cubicBezTo>
                      <a:cubicBezTo>
                        <a:pt x="109242" y="230757"/>
                        <a:pt x="101547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6"/>
                <p:cNvSpPr/>
                <p:nvPr/>
              </p:nvSpPr>
              <p:spPr>
                <a:xfrm>
                  <a:off x="6451345" y="2922813"/>
                  <a:ext cx="153703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3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4" y="26249"/>
                        <a:pt x="114044" y="39402"/>
                      </a:cubicBezTo>
                      <a:cubicBezTo>
                        <a:pt x="109853" y="60579"/>
                        <a:pt x="102790" y="87175"/>
                        <a:pt x="109986" y="86862"/>
                      </a:cubicBezTo>
                      <a:cubicBezTo>
                        <a:pt x="133502" y="73777"/>
                        <a:pt x="127413" y="52044"/>
                        <a:pt x="132523" y="33582"/>
                      </a:cubicBezTo>
                      <a:cubicBezTo>
                        <a:pt x="146221" y="41353"/>
                        <a:pt x="152004" y="54635"/>
                        <a:pt x="153707" y="70744"/>
                      </a:cubicBezTo>
                      <a:lnTo>
                        <a:pt x="134328" y="106563"/>
                      </a:lnTo>
                      <a:cubicBezTo>
                        <a:pt x="142294" y="118640"/>
                        <a:pt x="147679" y="130915"/>
                        <a:pt x="140183" y="144173"/>
                      </a:cubicBezTo>
                      <a:lnTo>
                        <a:pt x="127117" y="141934"/>
                      </a:lnTo>
                      <a:lnTo>
                        <a:pt x="119447" y="155814"/>
                      </a:lnTo>
                      <a:lnTo>
                        <a:pt x="88351" y="159844"/>
                      </a:lnTo>
                      <a:lnTo>
                        <a:pt x="96013" y="174619"/>
                      </a:lnTo>
                      <a:lnTo>
                        <a:pt x="119447" y="183573"/>
                      </a:lnTo>
                      <a:cubicBezTo>
                        <a:pt x="123874" y="198217"/>
                        <a:pt x="121559" y="209035"/>
                        <a:pt x="117649" y="218945"/>
                      </a:cubicBezTo>
                      <a:cubicBezTo>
                        <a:pt x="109242" y="230758"/>
                        <a:pt x="101547" y="244927"/>
                        <a:pt x="89703" y="245361"/>
                      </a:cubicBezTo>
                      <a:cubicBezTo>
                        <a:pt x="75457" y="247084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8"/>
                        <a:pt x="30504" y="223158"/>
                        <a:pt x="22991" y="222526"/>
                      </a:cubicBezTo>
                      <a:lnTo>
                        <a:pt x="15779" y="191633"/>
                      </a:lnTo>
                      <a:cubicBezTo>
                        <a:pt x="10124" y="184607"/>
                        <a:pt x="2420" y="183684"/>
                        <a:pt x="3" y="167008"/>
                      </a:cubicBezTo>
                      <a:lnTo>
                        <a:pt x="14878" y="132532"/>
                      </a:lnTo>
                      <a:lnTo>
                        <a:pt x="36064" y="112832"/>
                      </a:lnTo>
                      <a:cubicBezTo>
                        <a:pt x="50430" y="105675"/>
                        <a:pt x="67128" y="104306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4E56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6"/>
                <p:cNvSpPr/>
                <p:nvPr/>
              </p:nvSpPr>
              <p:spPr>
                <a:xfrm>
                  <a:off x="6450323" y="2923638"/>
                  <a:ext cx="153706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6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7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9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4" y="39402"/>
                      </a:cubicBezTo>
                      <a:cubicBezTo>
                        <a:pt x="109853" y="60579"/>
                        <a:pt x="102791" y="87176"/>
                        <a:pt x="109986" y="86863"/>
                      </a:cubicBezTo>
                      <a:cubicBezTo>
                        <a:pt x="133504" y="73777"/>
                        <a:pt x="127415" y="52044"/>
                        <a:pt x="132525" y="33582"/>
                      </a:cubicBezTo>
                      <a:cubicBezTo>
                        <a:pt x="146223" y="41353"/>
                        <a:pt x="151995" y="54635"/>
                        <a:pt x="153709" y="70744"/>
                      </a:cubicBezTo>
                      <a:lnTo>
                        <a:pt x="134330" y="106563"/>
                      </a:lnTo>
                      <a:cubicBezTo>
                        <a:pt x="142296" y="118640"/>
                        <a:pt x="147681" y="130915"/>
                        <a:pt x="140185" y="144173"/>
                      </a:cubicBezTo>
                      <a:lnTo>
                        <a:pt x="127119" y="141935"/>
                      </a:lnTo>
                      <a:lnTo>
                        <a:pt x="119449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49" y="183574"/>
                      </a:lnTo>
                      <a:cubicBezTo>
                        <a:pt x="123876" y="198216"/>
                        <a:pt x="121561" y="209035"/>
                        <a:pt x="117649" y="218944"/>
                      </a:cubicBezTo>
                      <a:cubicBezTo>
                        <a:pt x="109242" y="230757"/>
                        <a:pt x="101546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3" y="10298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3098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6"/>
                <p:cNvSpPr/>
                <p:nvPr/>
              </p:nvSpPr>
              <p:spPr>
                <a:xfrm>
                  <a:off x="5902181" y="3729827"/>
                  <a:ext cx="249529" cy="2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29" h="215426" extrusionOk="0">
                      <a:moveTo>
                        <a:pt x="80347" y="4390"/>
                      </a:moveTo>
                      <a:lnTo>
                        <a:pt x="67147" y="8706"/>
                      </a:lnTo>
                      <a:cubicBezTo>
                        <a:pt x="75736" y="31459"/>
                        <a:pt x="81425" y="46700"/>
                        <a:pt x="85386" y="71227"/>
                      </a:cubicBezTo>
                      <a:cubicBezTo>
                        <a:pt x="89349" y="95754"/>
                        <a:pt x="94385" y="98604"/>
                        <a:pt x="96523" y="100636"/>
                      </a:cubicBezTo>
                      <a:cubicBezTo>
                        <a:pt x="101914" y="108401"/>
                        <a:pt x="106438" y="104931"/>
                        <a:pt x="108137" y="114837"/>
                      </a:cubicBezTo>
                      <a:cubicBezTo>
                        <a:pt x="123948" y="112948"/>
                        <a:pt x="140184" y="109220"/>
                        <a:pt x="155679" y="106396"/>
                      </a:cubicBezTo>
                      <a:cubicBezTo>
                        <a:pt x="162843" y="105090"/>
                        <a:pt x="176722" y="106752"/>
                        <a:pt x="182391" y="121297"/>
                      </a:cubicBezTo>
                      <a:cubicBezTo>
                        <a:pt x="182183" y="121470"/>
                        <a:pt x="161015" y="111517"/>
                        <a:pt x="150638" y="113496"/>
                      </a:cubicBezTo>
                      <a:cubicBezTo>
                        <a:pt x="139316" y="115654"/>
                        <a:pt x="136129" y="122148"/>
                        <a:pt x="128123" y="122991"/>
                      </a:cubicBezTo>
                      <a:cubicBezTo>
                        <a:pt x="118192" y="124039"/>
                        <a:pt x="104711" y="119160"/>
                        <a:pt x="104711" y="119160"/>
                      </a:cubicBezTo>
                      <a:lnTo>
                        <a:pt x="126127" y="135063"/>
                      </a:lnTo>
                      <a:cubicBezTo>
                        <a:pt x="145217" y="149238"/>
                        <a:pt x="181696" y="136783"/>
                        <a:pt x="217573" y="150245"/>
                      </a:cubicBezTo>
                      <a:cubicBezTo>
                        <a:pt x="222729" y="152113"/>
                        <a:pt x="232200" y="171813"/>
                        <a:pt x="234190" y="174417"/>
                      </a:cubicBezTo>
                      <a:cubicBezTo>
                        <a:pt x="228700" y="172279"/>
                        <a:pt x="212167" y="162709"/>
                        <a:pt x="203178" y="163202"/>
                      </a:cubicBezTo>
                      <a:cubicBezTo>
                        <a:pt x="194188" y="163695"/>
                        <a:pt x="174978" y="163593"/>
                        <a:pt x="158981" y="158856"/>
                      </a:cubicBezTo>
                      <a:cubicBezTo>
                        <a:pt x="142983" y="154118"/>
                        <a:pt x="138255" y="147118"/>
                        <a:pt x="127592" y="144319"/>
                      </a:cubicBezTo>
                      <a:lnTo>
                        <a:pt x="102475" y="139399"/>
                      </a:lnTo>
                      <a:cubicBezTo>
                        <a:pt x="109339" y="143763"/>
                        <a:pt x="122361" y="150837"/>
                        <a:pt x="131082" y="164290"/>
                      </a:cubicBezTo>
                      <a:cubicBezTo>
                        <a:pt x="138226" y="175309"/>
                        <a:pt x="139045" y="189827"/>
                        <a:pt x="138874" y="196108"/>
                      </a:cubicBezTo>
                      <a:cubicBezTo>
                        <a:pt x="134814" y="193524"/>
                        <a:pt x="113529" y="162517"/>
                        <a:pt x="104981" y="159826"/>
                      </a:cubicBezTo>
                      <a:cubicBezTo>
                        <a:pt x="96432" y="157135"/>
                        <a:pt x="94832" y="154005"/>
                        <a:pt x="91064" y="145336"/>
                      </a:cubicBezTo>
                      <a:cubicBezTo>
                        <a:pt x="85922" y="144659"/>
                        <a:pt x="81160" y="142174"/>
                        <a:pt x="76741" y="140210"/>
                      </a:cubicBezTo>
                      <a:cubicBezTo>
                        <a:pt x="75500" y="139051"/>
                        <a:pt x="74126" y="136574"/>
                        <a:pt x="70905" y="132098"/>
                      </a:cubicBezTo>
                      <a:lnTo>
                        <a:pt x="65507" y="124579"/>
                      </a:lnTo>
                      <a:cubicBezTo>
                        <a:pt x="61450" y="128695"/>
                        <a:pt x="54754" y="131849"/>
                        <a:pt x="51483" y="133503"/>
                      </a:cubicBezTo>
                      <a:cubicBezTo>
                        <a:pt x="48213" y="134666"/>
                        <a:pt x="42478" y="137007"/>
                        <a:pt x="33474" y="141833"/>
                      </a:cubicBezTo>
                      <a:cubicBezTo>
                        <a:pt x="27293" y="144282"/>
                        <a:pt x="15846" y="165376"/>
                        <a:pt x="12865" y="169959"/>
                      </a:cubicBezTo>
                      <a:cubicBezTo>
                        <a:pt x="13149" y="167478"/>
                        <a:pt x="17032" y="143595"/>
                        <a:pt x="18818" y="141309"/>
                      </a:cubicBezTo>
                      <a:cubicBezTo>
                        <a:pt x="27242" y="130525"/>
                        <a:pt x="32708" y="124498"/>
                        <a:pt x="41219" y="121922"/>
                      </a:cubicBezTo>
                      <a:cubicBezTo>
                        <a:pt x="49729" y="119345"/>
                        <a:pt x="59038" y="119090"/>
                        <a:pt x="61880" y="112348"/>
                      </a:cubicBezTo>
                      <a:cubicBezTo>
                        <a:pt x="64723" y="105604"/>
                        <a:pt x="68722" y="100851"/>
                        <a:pt x="60490" y="80571"/>
                      </a:cubicBezTo>
                      <a:cubicBezTo>
                        <a:pt x="52257" y="60292"/>
                        <a:pt x="45487" y="32735"/>
                        <a:pt x="40586" y="5676"/>
                      </a:cubicBezTo>
                      <a:lnTo>
                        <a:pt x="25381" y="1"/>
                      </a:lnTo>
                      <a:cubicBezTo>
                        <a:pt x="30382" y="27617"/>
                        <a:pt x="34921" y="65384"/>
                        <a:pt x="48394" y="97094"/>
                      </a:cubicBezTo>
                      <a:cubicBezTo>
                        <a:pt x="50915" y="104552"/>
                        <a:pt x="50318" y="107728"/>
                        <a:pt x="40420" y="111190"/>
                      </a:cubicBezTo>
                      <a:cubicBezTo>
                        <a:pt x="30520" y="114652"/>
                        <a:pt x="14832" y="120848"/>
                        <a:pt x="6543" y="140246"/>
                      </a:cubicBezTo>
                      <a:cubicBezTo>
                        <a:pt x="-1747" y="159644"/>
                        <a:pt x="-336" y="175400"/>
                        <a:pt x="1092" y="182785"/>
                      </a:cubicBezTo>
                      <a:cubicBezTo>
                        <a:pt x="2520" y="190161"/>
                        <a:pt x="3669" y="191843"/>
                        <a:pt x="5845" y="193099"/>
                      </a:cubicBezTo>
                      <a:cubicBezTo>
                        <a:pt x="8019" y="194355"/>
                        <a:pt x="8729" y="188631"/>
                        <a:pt x="15829" y="182097"/>
                      </a:cubicBezTo>
                      <a:cubicBezTo>
                        <a:pt x="22929" y="175572"/>
                        <a:pt x="28663" y="174660"/>
                        <a:pt x="32339" y="168625"/>
                      </a:cubicBezTo>
                      <a:cubicBezTo>
                        <a:pt x="36014" y="162594"/>
                        <a:pt x="41079" y="158136"/>
                        <a:pt x="45753" y="155550"/>
                      </a:cubicBezTo>
                      <a:cubicBezTo>
                        <a:pt x="50960" y="153036"/>
                        <a:pt x="55880" y="150912"/>
                        <a:pt x="60865" y="148699"/>
                      </a:cubicBezTo>
                      <a:cubicBezTo>
                        <a:pt x="61969" y="150242"/>
                        <a:pt x="62605" y="151660"/>
                        <a:pt x="64351" y="153291"/>
                      </a:cubicBezTo>
                      <a:cubicBezTo>
                        <a:pt x="67654" y="156376"/>
                        <a:pt x="73035" y="158278"/>
                        <a:pt x="78933" y="160097"/>
                      </a:cubicBezTo>
                      <a:cubicBezTo>
                        <a:pt x="84679" y="170162"/>
                        <a:pt x="93642" y="177477"/>
                        <a:pt x="106545" y="179979"/>
                      </a:cubicBezTo>
                      <a:cubicBezTo>
                        <a:pt x="119448" y="182482"/>
                        <a:pt x="123303" y="193484"/>
                        <a:pt x="131165" y="205722"/>
                      </a:cubicBezTo>
                      <a:lnTo>
                        <a:pt x="137380" y="215428"/>
                      </a:lnTo>
                      <a:lnTo>
                        <a:pt x="145328" y="207090"/>
                      </a:lnTo>
                      <a:cubicBezTo>
                        <a:pt x="153780" y="198246"/>
                        <a:pt x="155284" y="186929"/>
                        <a:pt x="152559" y="178834"/>
                      </a:cubicBezTo>
                      <a:cubicBezTo>
                        <a:pt x="150737" y="173424"/>
                        <a:pt x="130800" y="155525"/>
                        <a:pt x="128280" y="152224"/>
                      </a:cubicBezTo>
                      <a:cubicBezTo>
                        <a:pt x="131950" y="153407"/>
                        <a:pt x="151117" y="169213"/>
                        <a:pt x="154950" y="170344"/>
                      </a:cubicBezTo>
                      <a:cubicBezTo>
                        <a:pt x="171780" y="175329"/>
                        <a:pt x="189456" y="179685"/>
                        <a:pt x="201374" y="178986"/>
                      </a:cubicBezTo>
                      <a:cubicBezTo>
                        <a:pt x="213291" y="178297"/>
                        <a:pt x="221625" y="182937"/>
                        <a:pt x="233457" y="190060"/>
                      </a:cubicBezTo>
                      <a:lnTo>
                        <a:pt x="249532" y="199735"/>
                      </a:lnTo>
                      <a:lnTo>
                        <a:pt x="247083" y="181215"/>
                      </a:lnTo>
                      <a:cubicBezTo>
                        <a:pt x="246153" y="174184"/>
                        <a:pt x="245153" y="166251"/>
                        <a:pt x="241147" y="158516"/>
                      </a:cubicBezTo>
                      <a:cubicBezTo>
                        <a:pt x="237139" y="150780"/>
                        <a:pt x="229677" y="143810"/>
                        <a:pt x="211602" y="141952"/>
                      </a:cubicBezTo>
                      <a:cubicBezTo>
                        <a:pt x="196151" y="137860"/>
                        <a:pt x="147001" y="132819"/>
                        <a:pt x="138663" y="130157"/>
                      </a:cubicBezTo>
                      <a:cubicBezTo>
                        <a:pt x="133060" y="125166"/>
                        <a:pt x="166963" y="124355"/>
                        <a:pt x="167898" y="124264"/>
                      </a:cubicBezTo>
                      <a:cubicBezTo>
                        <a:pt x="168834" y="124173"/>
                        <a:pt x="186246" y="128412"/>
                        <a:pt x="195557" y="136195"/>
                      </a:cubicBezTo>
                      <a:cubicBezTo>
                        <a:pt x="197334" y="120943"/>
                        <a:pt x="188785" y="108821"/>
                        <a:pt x="178555" y="101172"/>
                      </a:cubicBezTo>
                      <a:cubicBezTo>
                        <a:pt x="170756" y="95341"/>
                        <a:pt x="159288" y="93555"/>
                        <a:pt x="153095" y="94713"/>
                      </a:cubicBezTo>
                      <a:lnTo>
                        <a:pt x="115607" y="101726"/>
                      </a:lnTo>
                      <a:cubicBezTo>
                        <a:pt x="113508" y="96539"/>
                        <a:pt x="111459" y="92273"/>
                        <a:pt x="108726" y="89673"/>
                      </a:cubicBezTo>
                      <a:cubicBezTo>
                        <a:pt x="104697" y="85842"/>
                        <a:pt x="99883" y="84224"/>
                        <a:pt x="98046" y="81623"/>
                      </a:cubicBezTo>
                      <a:cubicBezTo>
                        <a:pt x="94966" y="43870"/>
                        <a:pt x="87896" y="24392"/>
                        <a:pt x="80347" y="4392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6"/>
                <p:cNvSpPr/>
                <p:nvPr/>
              </p:nvSpPr>
              <p:spPr>
                <a:xfrm>
                  <a:off x="5559596" y="2954553"/>
                  <a:ext cx="1005325" cy="78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325" h="786888" extrusionOk="0">
                      <a:moveTo>
                        <a:pt x="79542" y="42"/>
                      </a:moveTo>
                      <a:cubicBezTo>
                        <a:pt x="77698" y="-37"/>
                        <a:pt x="75851" y="1"/>
                        <a:pt x="74004" y="141"/>
                      </a:cubicBezTo>
                      <a:cubicBezTo>
                        <a:pt x="69077" y="512"/>
                        <a:pt x="64129" y="1668"/>
                        <a:pt x="59203" y="3702"/>
                      </a:cubicBezTo>
                      <a:cubicBezTo>
                        <a:pt x="36315" y="21364"/>
                        <a:pt x="54448" y="37779"/>
                        <a:pt x="62410" y="56337"/>
                      </a:cubicBezTo>
                      <a:cubicBezTo>
                        <a:pt x="43121" y="53614"/>
                        <a:pt x="30907" y="58493"/>
                        <a:pt x="23485" y="75333"/>
                      </a:cubicBezTo>
                      <a:cubicBezTo>
                        <a:pt x="10637" y="79353"/>
                        <a:pt x="3044" y="86613"/>
                        <a:pt x="576" y="98305"/>
                      </a:cubicBezTo>
                      <a:cubicBezTo>
                        <a:pt x="-2899" y="114775"/>
                        <a:pt x="10124" y="125180"/>
                        <a:pt x="20676" y="135427"/>
                      </a:cubicBezTo>
                      <a:cubicBezTo>
                        <a:pt x="19151" y="142931"/>
                        <a:pt x="17331" y="150399"/>
                        <a:pt x="17828" y="158954"/>
                      </a:cubicBezTo>
                      <a:cubicBezTo>
                        <a:pt x="18374" y="168368"/>
                        <a:pt x="22131" y="178242"/>
                        <a:pt x="28286" y="187428"/>
                      </a:cubicBezTo>
                      <a:cubicBezTo>
                        <a:pt x="27023" y="193233"/>
                        <a:pt x="25186" y="199256"/>
                        <a:pt x="26194" y="207809"/>
                      </a:cubicBezTo>
                      <a:cubicBezTo>
                        <a:pt x="27134" y="215786"/>
                        <a:pt x="32076" y="223889"/>
                        <a:pt x="38944" y="231356"/>
                      </a:cubicBezTo>
                      <a:cubicBezTo>
                        <a:pt x="28754" y="242981"/>
                        <a:pt x="24425" y="247529"/>
                        <a:pt x="42450" y="257831"/>
                      </a:cubicBezTo>
                      <a:cubicBezTo>
                        <a:pt x="35210" y="265064"/>
                        <a:pt x="25780" y="270521"/>
                        <a:pt x="24899" y="279004"/>
                      </a:cubicBezTo>
                      <a:cubicBezTo>
                        <a:pt x="23877" y="288851"/>
                        <a:pt x="26510" y="299378"/>
                        <a:pt x="41354" y="305440"/>
                      </a:cubicBezTo>
                      <a:cubicBezTo>
                        <a:pt x="27315" y="313803"/>
                        <a:pt x="23261" y="323438"/>
                        <a:pt x="22429" y="337555"/>
                      </a:cubicBezTo>
                      <a:cubicBezTo>
                        <a:pt x="21595" y="351716"/>
                        <a:pt x="36048" y="371429"/>
                        <a:pt x="58864" y="378851"/>
                      </a:cubicBezTo>
                      <a:cubicBezTo>
                        <a:pt x="48324" y="406190"/>
                        <a:pt x="63199" y="448030"/>
                        <a:pt x="87410" y="453984"/>
                      </a:cubicBezTo>
                      <a:cubicBezTo>
                        <a:pt x="78993" y="478694"/>
                        <a:pt x="98539" y="495428"/>
                        <a:pt x="113008" y="509567"/>
                      </a:cubicBezTo>
                      <a:cubicBezTo>
                        <a:pt x="106952" y="520297"/>
                        <a:pt x="110930" y="531049"/>
                        <a:pt x="117610" y="538337"/>
                      </a:cubicBezTo>
                      <a:cubicBezTo>
                        <a:pt x="125781" y="547254"/>
                        <a:pt x="143179" y="549896"/>
                        <a:pt x="157548" y="552230"/>
                      </a:cubicBezTo>
                      <a:cubicBezTo>
                        <a:pt x="150083" y="575904"/>
                        <a:pt x="154722" y="600067"/>
                        <a:pt x="166276" y="611570"/>
                      </a:cubicBezTo>
                      <a:cubicBezTo>
                        <a:pt x="173330" y="618594"/>
                        <a:pt x="188327" y="615625"/>
                        <a:pt x="197043" y="618252"/>
                      </a:cubicBezTo>
                      <a:cubicBezTo>
                        <a:pt x="197646" y="632228"/>
                        <a:pt x="204835" y="648712"/>
                        <a:pt x="216596" y="660822"/>
                      </a:cubicBezTo>
                      <a:cubicBezTo>
                        <a:pt x="231056" y="675712"/>
                        <a:pt x="248962" y="670095"/>
                        <a:pt x="267334" y="667239"/>
                      </a:cubicBezTo>
                      <a:cubicBezTo>
                        <a:pt x="266138" y="689161"/>
                        <a:pt x="279933" y="692869"/>
                        <a:pt x="296696" y="693827"/>
                      </a:cubicBezTo>
                      <a:cubicBezTo>
                        <a:pt x="309923" y="719156"/>
                        <a:pt x="323518" y="750081"/>
                        <a:pt x="359186" y="767890"/>
                      </a:cubicBezTo>
                      <a:cubicBezTo>
                        <a:pt x="368798" y="785580"/>
                        <a:pt x="384031" y="784325"/>
                        <a:pt x="399047" y="785363"/>
                      </a:cubicBezTo>
                      <a:cubicBezTo>
                        <a:pt x="415699" y="786514"/>
                        <a:pt x="428978" y="790473"/>
                        <a:pt x="437435" y="778181"/>
                      </a:cubicBezTo>
                      <a:cubicBezTo>
                        <a:pt x="448653" y="766748"/>
                        <a:pt x="450744" y="755532"/>
                        <a:pt x="454247" y="749054"/>
                      </a:cubicBezTo>
                      <a:cubicBezTo>
                        <a:pt x="462895" y="748456"/>
                        <a:pt x="474247" y="750124"/>
                        <a:pt x="481917" y="745749"/>
                      </a:cubicBezTo>
                      <a:cubicBezTo>
                        <a:pt x="496067" y="735456"/>
                        <a:pt x="501503" y="722524"/>
                        <a:pt x="511499" y="710468"/>
                      </a:cubicBezTo>
                      <a:cubicBezTo>
                        <a:pt x="526689" y="725553"/>
                        <a:pt x="540061" y="745771"/>
                        <a:pt x="559647" y="747985"/>
                      </a:cubicBezTo>
                      <a:cubicBezTo>
                        <a:pt x="559647" y="747985"/>
                        <a:pt x="559767" y="747998"/>
                        <a:pt x="559827" y="748005"/>
                      </a:cubicBezTo>
                      <a:cubicBezTo>
                        <a:pt x="559887" y="748011"/>
                        <a:pt x="546197" y="743595"/>
                        <a:pt x="560006" y="748025"/>
                      </a:cubicBezTo>
                      <a:cubicBezTo>
                        <a:pt x="577941" y="753773"/>
                        <a:pt x="585819" y="756800"/>
                        <a:pt x="602696" y="756454"/>
                      </a:cubicBezTo>
                      <a:cubicBezTo>
                        <a:pt x="609558" y="756314"/>
                        <a:pt x="628929" y="756342"/>
                        <a:pt x="634907" y="750835"/>
                      </a:cubicBezTo>
                      <a:cubicBezTo>
                        <a:pt x="640886" y="745327"/>
                        <a:pt x="646982" y="744089"/>
                        <a:pt x="650028" y="733719"/>
                      </a:cubicBezTo>
                      <a:cubicBezTo>
                        <a:pt x="653648" y="721384"/>
                        <a:pt x="652475" y="707311"/>
                        <a:pt x="650028" y="695985"/>
                      </a:cubicBezTo>
                      <a:cubicBezTo>
                        <a:pt x="655644" y="682836"/>
                        <a:pt x="660060" y="666079"/>
                        <a:pt x="659130" y="644003"/>
                      </a:cubicBezTo>
                      <a:cubicBezTo>
                        <a:pt x="666660" y="642514"/>
                        <a:pt x="675136" y="637080"/>
                        <a:pt x="681661" y="637394"/>
                      </a:cubicBezTo>
                      <a:cubicBezTo>
                        <a:pt x="701585" y="638352"/>
                        <a:pt x="717600" y="630790"/>
                        <a:pt x="730606" y="623662"/>
                      </a:cubicBezTo>
                      <a:cubicBezTo>
                        <a:pt x="743321" y="616692"/>
                        <a:pt x="761170" y="611395"/>
                        <a:pt x="776443" y="597463"/>
                      </a:cubicBezTo>
                      <a:cubicBezTo>
                        <a:pt x="810781" y="566141"/>
                        <a:pt x="823640" y="535322"/>
                        <a:pt x="860588" y="482123"/>
                      </a:cubicBezTo>
                      <a:cubicBezTo>
                        <a:pt x="902869" y="421243"/>
                        <a:pt x="912751" y="358066"/>
                        <a:pt x="930529" y="306173"/>
                      </a:cubicBezTo>
                      <a:cubicBezTo>
                        <a:pt x="941011" y="275576"/>
                        <a:pt x="946282" y="243481"/>
                        <a:pt x="950011" y="216022"/>
                      </a:cubicBezTo>
                      <a:cubicBezTo>
                        <a:pt x="951059" y="208306"/>
                        <a:pt x="947552" y="204462"/>
                        <a:pt x="950868" y="196729"/>
                      </a:cubicBezTo>
                      <a:cubicBezTo>
                        <a:pt x="947253" y="191913"/>
                        <a:pt x="943708" y="186079"/>
                        <a:pt x="940887" y="172450"/>
                      </a:cubicBezTo>
                      <a:lnTo>
                        <a:pt x="944413" y="156996"/>
                      </a:lnTo>
                      <a:cubicBezTo>
                        <a:pt x="946489" y="147884"/>
                        <a:pt x="923136" y="159138"/>
                        <a:pt x="937282" y="168869"/>
                      </a:cubicBezTo>
                      <a:cubicBezTo>
                        <a:pt x="939292" y="182312"/>
                        <a:pt x="925713" y="185115"/>
                        <a:pt x="918756" y="179949"/>
                      </a:cubicBezTo>
                      <a:cubicBezTo>
                        <a:pt x="914109" y="176499"/>
                        <a:pt x="918936" y="170300"/>
                        <a:pt x="913317" y="157056"/>
                      </a:cubicBezTo>
                      <a:cubicBezTo>
                        <a:pt x="912274" y="154596"/>
                        <a:pt x="906458" y="146103"/>
                        <a:pt x="904413" y="144372"/>
                      </a:cubicBezTo>
                      <a:cubicBezTo>
                        <a:pt x="902677" y="142903"/>
                        <a:pt x="900505" y="132776"/>
                        <a:pt x="909593" y="128384"/>
                      </a:cubicBezTo>
                      <a:cubicBezTo>
                        <a:pt x="917873" y="124381"/>
                        <a:pt x="929173" y="126485"/>
                        <a:pt x="931864" y="121498"/>
                      </a:cubicBezTo>
                      <a:cubicBezTo>
                        <a:pt x="934920" y="115833"/>
                        <a:pt x="916243" y="96005"/>
                        <a:pt x="923238" y="92093"/>
                      </a:cubicBezTo>
                      <a:cubicBezTo>
                        <a:pt x="932111" y="87133"/>
                        <a:pt x="948345" y="79106"/>
                        <a:pt x="956346" y="79252"/>
                      </a:cubicBezTo>
                      <a:cubicBezTo>
                        <a:pt x="964845" y="79407"/>
                        <a:pt x="969491" y="78620"/>
                        <a:pt x="978697" y="86553"/>
                      </a:cubicBezTo>
                      <a:lnTo>
                        <a:pt x="993359" y="99197"/>
                      </a:lnTo>
                      <a:cubicBezTo>
                        <a:pt x="1007184" y="111110"/>
                        <a:pt x="1006524" y="98914"/>
                        <a:pt x="1003638" y="93558"/>
                      </a:cubicBezTo>
                      <a:cubicBezTo>
                        <a:pt x="989227" y="66816"/>
                        <a:pt x="961527" y="56930"/>
                        <a:pt x="934972" y="54240"/>
                      </a:cubicBezTo>
                      <a:cubicBezTo>
                        <a:pt x="911351" y="51848"/>
                        <a:pt x="888477" y="50992"/>
                        <a:pt x="867859" y="57861"/>
                      </a:cubicBezTo>
                      <a:cubicBezTo>
                        <a:pt x="840958" y="66824"/>
                        <a:pt x="812089" y="79310"/>
                        <a:pt x="790467" y="93261"/>
                      </a:cubicBezTo>
                      <a:cubicBezTo>
                        <a:pt x="769455" y="106820"/>
                        <a:pt x="756166" y="126589"/>
                        <a:pt x="743594" y="144193"/>
                      </a:cubicBezTo>
                      <a:cubicBezTo>
                        <a:pt x="731023" y="161797"/>
                        <a:pt x="719274" y="177141"/>
                        <a:pt x="704311" y="185589"/>
                      </a:cubicBezTo>
                      <a:cubicBezTo>
                        <a:pt x="669268" y="205374"/>
                        <a:pt x="620713" y="201955"/>
                        <a:pt x="572536" y="213133"/>
                      </a:cubicBezTo>
                      <a:cubicBezTo>
                        <a:pt x="530876" y="222799"/>
                        <a:pt x="494663" y="242449"/>
                        <a:pt x="459965" y="241805"/>
                      </a:cubicBezTo>
                      <a:cubicBezTo>
                        <a:pt x="410108" y="240879"/>
                        <a:pt x="358956" y="237836"/>
                        <a:pt x="319883" y="209274"/>
                      </a:cubicBezTo>
                      <a:cubicBezTo>
                        <a:pt x="305284" y="198603"/>
                        <a:pt x="293847" y="173710"/>
                        <a:pt x="281935" y="162695"/>
                      </a:cubicBezTo>
                      <a:cubicBezTo>
                        <a:pt x="269300" y="151011"/>
                        <a:pt x="259858" y="143563"/>
                        <a:pt x="252910" y="137822"/>
                      </a:cubicBezTo>
                      <a:cubicBezTo>
                        <a:pt x="235511" y="123444"/>
                        <a:pt x="218665" y="110420"/>
                        <a:pt x="211216" y="95042"/>
                      </a:cubicBezTo>
                      <a:cubicBezTo>
                        <a:pt x="201860" y="75724"/>
                        <a:pt x="186665" y="64154"/>
                        <a:pt x="172551" y="57267"/>
                      </a:cubicBezTo>
                      <a:cubicBezTo>
                        <a:pt x="150342" y="46431"/>
                        <a:pt x="135649" y="29967"/>
                        <a:pt x="117470" y="15872"/>
                      </a:cubicBezTo>
                      <a:cubicBezTo>
                        <a:pt x="105213" y="6369"/>
                        <a:pt x="92445" y="589"/>
                        <a:pt x="79542" y="43"/>
                      </a:cubicBezTo>
                      <a:close/>
                      <a:moveTo>
                        <a:pt x="84841" y="23905"/>
                      </a:moveTo>
                      <a:cubicBezTo>
                        <a:pt x="91128" y="24452"/>
                        <a:pt x="98273" y="28831"/>
                        <a:pt x="104223" y="33344"/>
                      </a:cubicBezTo>
                      <a:cubicBezTo>
                        <a:pt x="110545" y="38139"/>
                        <a:pt x="121690" y="47171"/>
                        <a:pt x="126534" y="52439"/>
                      </a:cubicBezTo>
                      <a:cubicBezTo>
                        <a:pt x="138995" y="65989"/>
                        <a:pt x="155293" y="71906"/>
                        <a:pt x="167411" y="78776"/>
                      </a:cubicBezTo>
                      <a:cubicBezTo>
                        <a:pt x="179529" y="85646"/>
                        <a:pt x="191369" y="96017"/>
                        <a:pt x="197213" y="108081"/>
                      </a:cubicBezTo>
                      <a:cubicBezTo>
                        <a:pt x="208858" y="132123"/>
                        <a:pt x="225441" y="143784"/>
                        <a:pt x="243030" y="155907"/>
                      </a:cubicBezTo>
                      <a:cubicBezTo>
                        <a:pt x="261529" y="168657"/>
                        <a:pt x="269411" y="182252"/>
                        <a:pt x="279803" y="199399"/>
                      </a:cubicBezTo>
                      <a:cubicBezTo>
                        <a:pt x="284754" y="207568"/>
                        <a:pt x="304364" y="222450"/>
                        <a:pt x="315680" y="228467"/>
                      </a:cubicBezTo>
                      <a:cubicBezTo>
                        <a:pt x="365833" y="255132"/>
                        <a:pt x="404963" y="263231"/>
                        <a:pt x="459427" y="264242"/>
                      </a:cubicBezTo>
                      <a:cubicBezTo>
                        <a:pt x="504551" y="265080"/>
                        <a:pt x="543025" y="249464"/>
                        <a:pt x="579110" y="241092"/>
                      </a:cubicBezTo>
                      <a:cubicBezTo>
                        <a:pt x="621000" y="231372"/>
                        <a:pt x="673227" y="236174"/>
                        <a:pt x="718594" y="210559"/>
                      </a:cubicBezTo>
                      <a:cubicBezTo>
                        <a:pt x="740598" y="198136"/>
                        <a:pt x="754461" y="178605"/>
                        <a:pt x="767180" y="160794"/>
                      </a:cubicBezTo>
                      <a:cubicBezTo>
                        <a:pt x="779900" y="142984"/>
                        <a:pt x="790378" y="124701"/>
                        <a:pt x="803057" y="112771"/>
                      </a:cubicBezTo>
                      <a:cubicBezTo>
                        <a:pt x="820705" y="96164"/>
                        <a:pt x="846448" y="84872"/>
                        <a:pt x="868755" y="75966"/>
                      </a:cubicBezTo>
                      <a:cubicBezTo>
                        <a:pt x="881738" y="70783"/>
                        <a:pt x="924439" y="63347"/>
                        <a:pt x="949134" y="69654"/>
                      </a:cubicBezTo>
                      <a:cubicBezTo>
                        <a:pt x="932566" y="70435"/>
                        <a:pt x="910942" y="83563"/>
                        <a:pt x="901504" y="97396"/>
                      </a:cubicBezTo>
                      <a:cubicBezTo>
                        <a:pt x="894420" y="107780"/>
                        <a:pt x="886550" y="120999"/>
                        <a:pt x="886086" y="132458"/>
                      </a:cubicBezTo>
                      <a:cubicBezTo>
                        <a:pt x="885747" y="140847"/>
                        <a:pt x="889661" y="149075"/>
                        <a:pt x="891723" y="155432"/>
                      </a:cubicBezTo>
                      <a:cubicBezTo>
                        <a:pt x="893469" y="160813"/>
                        <a:pt x="898960" y="163700"/>
                        <a:pt x="905289" y="167700"/>
                      </a:cubicBezTo>
                      <a:cubicBezTo>
                        <a:pt x="906826" y="173961"/>
                        <a:pt x="904401" y="184211"/>
                        <a:pt x="907381" y="188615"/>
                      </a:cubicBezTo>
                      <a:cubicBezTo>
                        <a:pt x="912876" y="196733"/>
                        <a:pt x="928480" y="201326"/>
                        <a:pt x="936644" y="190198"/>
                      </a:cubicBezTo>
                      <a:cubicBezTo>
                        <a:pt x="941548" y="216682"/>
                        <a:pt x="928840" y="259596"/>
                        <a:pt x="914791" y="299346"/>
                      </a:cubicBezTo>
                      <a:cubicBezTo>
                        <a:pt x="895120" y="355008"/>
                        <a:pt x="874779" y="411116"/>
                        <a:pt x="836803" y="465797"/>
                      </a:cubicBezTo>
                      <a:cubicBezTo>
                        <a:pt x="798738" y="520605"/>
                        <a:pt x="786816" y="549021"/>
                        <a:pt x="756901" y="576310"/>
                      </a:cubicBezTo>
                      <a:cubicBezTo>
                        <a:pt x="747888" y="584530"/>
                        <a:pt x="732796" y="589677"/>
                        <a:pt x="716642" y="598530"/>
                      </a:cubicBezTo>
                      <a:cubicBezTo>
                        <a:pt x="704160" y="605372"/>
                        <a:pt x="692639" y="609502"/>
                        <a:pt x="686024" y="608998"/>
                      </a:cubicBezTo>
                      <a:cubicBezTo>
                        <a:pt x="665405" y="607427"/>
                        <a:pt x="649425" y="618594"/>
                        <a:pt x="632756" y="629459"/>
                      </a:cubicBezTo>
                      <a:cubicBezTo>
                        <a:pt x="639383" y="652415"/>
                        <a:pt x="626939" y="675829"/>
                        <a:pt x="619907" y="693470"/>
                      </a:cubicBezTo>
                      <a:cubicBezTo>
                        <a:pt x="623435" y="703228"/>
                        <a:pt x="623950" y="713944"/>
                        <a:pt x="622856" y="723389"/>
                      </a:cubicBezTo>
                      <a:cubicBezTo>
                        <a:pt x="622206" y="728996"/>
                        <a:pt x="622023" y="737789"/>
                        <a:pt x="619269" y="740862"/>
                      </a:cubicBezTo>
                      <a:cubicBezTo>
                        <a:pt x="618006" y="740902"/>
                        <a:pt x="593668" y="740455"/>
                        <a:pt x="584886" y="738230"/>
                      </a:cubicBezTo>
                      <a:cubicBezTo>
                        <a:pt x="575067" y="733704"/>
                        <a:pt x="572720" y="723956"/>
                        <a:pt x="557078" y="719669"/>
                      </a:cubicBezTo>
                      <a:cubicBezTo>
                        <a:pt x="541435" y="715382"/>
                        <a:pt x="530575" y="704811"/>
                        <a:pt x="535464" y="693669"/>
                      </a:cubicBezTo>
                      <a:cubicBezTo>
                        <a:pt x="540352" y="682525"/>
                        <a:pt x="552190" y="667660"/>
                        <a:pt x="563532" y="661256"/>
                      </a:cubicBezTo>
                      <a:cubicBezTo>
                        <a:pt x="569317" y="657990"/>
                        <a:pt x="585575" y="674792"/>
                        <a:pt x="594569" y="673743"/>
                      </a:cubicBezTo>
                      <a:cubicBezTo>
                        <a:pt x="605936" y="672415"/>
                        <a:pt x="623442" y="645124"/>
                        <a:pt x="620923" y="641133"/>
                      </a:cubicBezTo>
                      <a:cubicBezTo>
                        <a:pt x="615419" y="632413"/>
                        <a:pt x="600367" y="659356"/>
                        <a:pt x="592895" y="660029"/>
                      </a:cubicBezTo>
                      <a:cubicBezTo>
                        <a:pt x="581798" y="661030"/>
                        <a:pt x="569391" y="639360"/>
                        <a:pt x="560385" y="644892"/>
                      </a:cubicBezTo>
                      <a:cubicBezTo>
                        <a:pt x="535705" y="660054"/>
                        <a:pt x="533160" y="672663"/>
                        <a:pt x="523711" y="671902"/>
                      </a:cubicBezTo>
                      <a:cubicBezTo>
                        <a:pt x="522600" y="671813"/>
                        <a:pt x="506284" y="683890"/>
                        <a:pt x="501460" y="691175"/>
                      </a:cubicBezTo>
                      <a:cubicBezTo>
                        <a:pt x="495572" y="700066"/>
                        <a:pt x="485163" y="697489"/>
                        <a:pt x="478710" y="704353"/>
                      </a:cubicBezTo>
                      <a:cubicBezTo>
                        <a:pt x="477119" y="711545"/>
                        <a:pt x="471692" y="716707"/>
                        <a:pt x="467515" y="720836"/>
                      </a:cubicBezTo>
                      <a:cubicBezTo>
                        <a:pt x="457332" y="724879"/>
                        <a:pt x="454890" y="735973"/>
                        <a:pt x="444407" y="735539"/>
                      </a:cubicBezTo>
                      <a:cubicBezTo>
                        <a:pt x="431584" y="755394"/>
                        <a:pt x="420157" y="774713"/>
                        <a:pt x="404287" y="773649"/>
                      </a:cubicBezTo>
                      <a:cubicBezTo>
                        <a:pt x="388866" y="772616"/>
                        <a:pt x="376114" y="765955"/>
                        <a:pt x="370441" y="753169"/>
                      </a:cubicBezTo>
                      <a:cubicBezTo>
                        <a:pt x="338449" y="737077"/>
                        <a:pt x="328351" y="705998"/>
                        <a:pt x="314027" y="679382"/>
                      </a:cubicBezTo>
                      <a:cubicBezTo>
                        <a:pt x="283332" y="674366"/>
                        <a:pt x="285714" y="659987"/>
                        <a:pt x="278946" y="639372"/>
                      </a:cubicBezTo>
                      <a:cubicBezTo>
                        <a:pt x="269168" y="644480"/>
                        <a:pt x="241760" y="651048"/>
                        <a:pt x="231797" y="648043"/>
                      </a:cubicBezTo>
                      <a:cubicBezTo>
                        <a:pt x="212117" y="642107"/>
                        <a:pt x="211494" y="618286"/>
                        <a:pt x="210141" y="600569"/>
                      </a:cubicBezTo>
                      <a:cubicBezTo>
                        <a:pt x="202516" y="597067"/>
                        <a:pt x="183920" y="598359"/>
                        <a:pt x="178651" y="592670"/>
                      </a:cubicBezTo>
                      <a:cubicBezTo>
                        <a:pt x="159186" y="571651"/>
                        <a:pt x="166741" y="560380"/>
                        <a:pt x="177073" y="538833"/>
                      </a:cubicBezTo>
                      <a:cubicBezTo>
                        <a:pt x="160964" y="539277"/>
                        <a:pt x="139586" y="532095"/>
                        <a:pt x="135133" y="527914"/>
                      </a:cubicBezTo>
                      <a:cubicBezTo>
                        <a:pt x="128918" y="522076"/>
                        <a:pt x="130703" y="515076"/>
                        <a:pt x="136893" y="511782"/>
                      </a:cubicBezTo>
                      <a:cubicBezTo>
                        <a:pt x="146288" y="506784"/>
                        <a:pt x="155114" y="502486"/>
                        <a:pt x="161794" y="495498"/>
                      </a:cubicBezTo>
                      <a:cubicBezTo>
                        <a:pt x="170036" y="486876"/>
                        <a:pt x="199214" y="456953"/>
                        <a:pt x="194762" y="454537"/>
                      </a:cubicBezTo>
                      <a:cubicBezTo>
                        <a:pt x="190311" y="452122"/>
                        <a:pt x="157771" y="479747"/>
                        <a:pt x="151714" y="486217"/>
                      </a:cubicBezTo>
                      <a:cubicBezTo>
                        <a:pt x="147972" y="490214"/>
                        <a:pt x="142558" y="492227"/>
                        <a:pt x="136694" y="493835"/>
                      </a:cubicBezTo>
                      <a:cubicBezTo>
                        <a:pt x="120762" y="478789"/>
                        <a:pt x="109190" y="463279"/>
                        <a:pt x="109601" y="452064"/>
                      </a:cubicBezTo>
                      <a:cubicBezTo>
                        <a:pt x="110051" y="439822"/>
                        <a:pt x="115510" y="433846"/>
                        <a:pt x="118766" y="432059"/>
                      </a:cubicBezTo>
                      <a:cubicBezTo>
                        <a:pt x="130194" y="425789"/>
                        <a:pt x="154966" y="418738"/>
                        <a:pt x="153188" y="414646"/>
                      </a:cubicBezTo>
                      <a:cubicBezTo>
                        <a:pt x="151411" y="410555"/>
                        <a:pt x="122334" y="417438"/>
                        <a:pt x="113905" y="421988"/>
                      </a:cubicBezTo>
                      <a:cubicBezTo>
                        <a:pt x="109233" y="424509"/>
                        <a:pt x="104145" y="429560"/>
                        <a:pt x="99482" y="434671"/>
                      </a:cubicBezTo>
                      <a:cubicBezTo>
                        <a:pt x="84021" y="421950"/>
                        <a:pt x="71853" y="406949"/>
                        <a:pt x="82032" y="384333"/>
                      </a:cubicBezTo>
                      <a:cubicBezTo>
                        <a:pt x="88189" y="383992"/>
                        <a:pt x="94226" y="382982"/>
                        <a:pt x="98865" y="382056"/>
                      </a:cubicBezTo>
                      <a:cubicBezTo>
                        <a:pt x="108990" y="380036"/>
                        <a:pt x="133074" y="360197"/>
                        <a:pt x="131116" y="356155"/>
                      </a:cubicBezTo>
                      <a:cubicBezTo>
                        <a:pt x="129158" y="352113"/>
                        <a:pt x="102439" y="368287"/>
                        <a:pt x="94422" y="369888"/>
                      </a:cubicBezTo>
                      <a:cubicBezTo>
                        <a:pt x="87759" y="371217"/>
                        <a:pt x="69546" y="365808"/>
                        <a:pt x="65717" y="363417"/>
                      </a:cubicBezTo>
                      <a:cubicBezTo>
                        <a:pt x="53414" y="355736"/>
                        <a:pt x="48556" y="349701"/>
                        <a:pt x="46414" y="337792"/>
                      </a:cubicBezTo>
                      <a:cubicBezTo>
                        <a:pt x="45597" y="333252"/>
                        <a:pt x="51327" y="319210"/>
                        <a:pt x="61852" y="316878"/>
                      </a:cubicBezTo>
                      <a:cubicBezTo>
                        <a:pt x="70321" y="319414"/>
                        <a:pt x="78701" y="319973"/>
                        <a:pt x="86514" y="318915"/>
                      </a:cubicBezTo>
                      <a:cubicBezTo>
                        <a:pt x="98257" y="317326"/>
                        <a:pt x="124954" y="304944"/>
                        <a:pt x="123825" y="301206"/>
                      </a:cubicBezTo>
                      <a:cubicBezTo>
                        <a:pt x="122696" y="297466"/>
                        <a:pt x="92466" y="307375"/>
                        <a:pt x="83805" y="308547"/>
                      </a:cubicBezTo>
                      <a:cubicBezTo>
                        <a:pt x="75899" y="309617"/>
                        <a:pt x="64086" y="305694"/>
                        <a:pt x="56454" y="299722"/>
                      </a:cubicBezTo>
                      <a:cubicBezTo>
                        <a:pt x="50846" y="295334"/>
                        <a:pt x="47186" y="288313"/>
                        <a:pt x="47928" y="283377"/>
                      </a:cubicBezTo>
                      <a:cubicBezTo>
                        <a:pt x="49151" y="275234"/>
                        <a:pt x="65274" y="270729"/>
                        <a:pt x="72051" y="270061"/>
                      </a:cubicBezTo>
                      <a:cubicBezTo>
                        <a:pt x="83211" y="268959"/>
                        <a:pt x="93543" y="276141"/>
                        <a:pt x="101793" y="275976"/>
                      </a:cubicBezTo>
                      <a:cubicBezTo>
                        <a:pt x="115290" y="275708"/>
                        <a:pt x="129089" y="260395"/>
                        <a:pt x="128426" y="257693"/>
                      </a:cubicBezTo>
                      <a:cubicBezTo>
                        <a:pt x="127764" y="254991"/>
                        <a:pt x="113828" y="261965"/>
                        <a:pt x="99224" y="262303"/>
                      </a:cubicBezTo>
                      <a:cubicBezTo>
                        <a:pt x="91021" y="262494"/>
                        <a:pt x="79596" y="258641"/>
                        <a:pt x="69661" y="253023"/>
                      </a:cubicBezTo>
                      <a:cubicBezTo>
                        <a:pt x="60245" y="247699"/>
                        <a:pt x="53228" y="238013"/>
                        <a:pt x="55219" y="236283"/>
                      </a:cubicBezTo>
                      <a:cubicBezTo>
                        <a:pt x="69285" y="244664"/>
                        <a:pt x="87824" y="242691"/>
                        <a:pt x="97908" y="240854"/>
                      </a:cubicBezTo>
                      <a:cubicBezTo>
                        <a:pt x="106370" y="239312"/>
                        <a:pt x="127831" y="226972"/>
                        <a:pt x="125976" y="224311"/>
                      </a:cubicBezTo>
                      <a:cubicBezTo>
                        <a:pt x="124122" y="221652"/>
                        <a:pt x="100929" y="229778"/>
                        <a:pt x="93566" y="229358"/>
                      </a:cubicBezTo>
                      <a:cubicBezTo>
                        <a:pt x="76022" y="228355"/>
                        <a:pt x="61187" y="223260"/>
                        <a:pt x="47450" y="213310"/>
                      </a:cubicBezTo>
                      <a:cubicBezTo>
                        <a:pt x="38871" y="207097"/>
                        <a:pt x="38197" y="193891"/>
                        <a:pt x="38326" y="192691"/>
                      </a:cubicBezTo>
                      <a:cubicBezTo>
                        <a:pt x="46347" y="203368"/>
                        <a:pt x="65053" y="204295"/>
                        <a:pt x="70139" y="204940"/>
                      </a:cubicBezTo>
                      <a:cubicBezTo>
                        <a:pt x="80942" y="206307"/>
                        <a:pt x="113922" y="202108"/>
                        <a:pt x="112908" y="197520"/>
                      </a:cubicBezTo>
                      <a:cubicBezTo>
                        <a:pt x="111895" y="192931"/>
                        <a:pt x="79378" y="196535"/>
                        <a:pt x="70239" y="193364"/>
                      </a:cubicBezTo>
                      <a:cubicBezTo>
                        <a:pt x="53684" y="187620"/>
                        <a:pt x="36671" y="166618"/>
                        <a:pt x="36394" y="149575"/>
                      </a:cubicBezTo>
                      <a:cubicBezTo>
                        <a:pt x="43075" y="156164"/>
                        <a:pt x="53933" y="162627"/>
                        <a:pt x="57868" y="165187"/>
                      </a:cubicBezTo>
                      <a:cubicBezTo>
                        <a:pt x="66417" y="170748"/>
                        <a:pt x="92227" y="175068"/>
                        <a:pt x="93127" y="171855"/>
                      </a:cubicBezTo>
                      <a:cubicBezTo>
                        <a:pt x="94028" y="168643"/>
                        <a:pt x="70289" y="159106"/>
                        <a:pt x="63745" y="154739"/>
                      </a:cubicBezTo>
                      <a:cubicBezTo>
                        <a:pt x="55003" y="148906"/>
                        <a:pt x="45057" y="142496"/>
                        <a:pt x="41175" y="136990"/>
                      </a:cubicBezTo>
                      <a:lnTo>
                        <a:pt x="21573" y="109188"/>
                      </a:lnTo>
                      <a:cubicBezTo>
                        <a:pt x="18089" y="104247"/>
                        <a:pt x="13862" y="90430"/>
                        <a:pt x="29262" y="90371"/>
                      </a:cubicBezTo>
                      <a:cubicBezTo>
                        <a:pt x="43854" y="96181"/>
                        <a:pt x="58655" y="100780"/>
                        <a:pt x="69362" y="110139"/>
                      </a:cubicBezTo>
                      <a:cubicBezTo>
                        <a:pt x="88101" y="126516"/>
                        <a:pt x="100974" y="144323"/>
                        <a:pt x="104741" y="166018"/>
                      </a:cubicBezTo>
                      <a:cubicBezTo>
                        <a:pt x="116796" y="170829"/>
                        <a:pt x="130185" y="173470"/>
                        <a:pt x="142132" y="173518"/>
                      </a:cubicBezTo>
                      <a:cubicBezTo>
                        <a:pt x="149860" y="173548"/>
                        <a:pt x="171998" y="166087"/>
                        <a:pt x="171813" y="161665"/>
                      </a:cubicBezTo>
                      <a:cubicBezTo>
                        <a:pt x="171630" y="157243"/>
                        <a:pt x="148533" y="161837"/>
                        <a:pt x="143248" y="162179"/>
                      </a:cubicBezTo>
                      <a:cubicBezTo>
                        <a:pt x="138626" y="162479"/>
                        <a:pt x="124605" y="159476"/>
                        <a:pt x="114462" y="156322"/>
                      </a:cubicBezTo>
                      <a:cubicBezTo>
                        <a:pt x="109349" y="135750"/>
                        <a:pt x="98959" y="115926"/>
                        <a:pt x="77808" y="100838"/>
                      </a:cubicBezTo>
                      <a:cubicBezTo>
                        <a:pt x="64602" y="91417"/>
                        <a:pt x="52754" y="85294"/>
                        <a:pt x="41374" y="81170"/>
                      </a:cubicBezTo>
                      <a:cubicBezTo>
                        <a:pt x="50412" y="76652"/>
                        <a:pt x="62234" y="73802"/>
                        <a:pt x="73107" y="74739"/>
                      </a:cubicBezTo>
                      <a:cubicBezTo>
                        <a:pt x="87525" y="75980"/>
                        <a:pt x="97134" y="90311"/>
                        <a:pt x="113725" y="91618"/>
                      </a:cubicBezTo>
                      <a:cubicBezTo>
                        <a:pt x="120743" y="105951"/>
                        <a:pt x="130064" y="111307"/>
                        <a:pt x="138208" y="115937"/>
                      </a:cubicBezTo>
                      <a:cubicBezTo>
                        <a:pt x="149252" y="122215"/>
                        <a:pt x="184151" y="124992"/>
                        <a:pt x="185559" y="120883"/>
                      </a:cubicBezTo>
                      <a:cubicBezTo>
                        <a:pt x="186966" y="116774"/>
                        <a:pt x="151732" y="114341"/>
                        <a:pt x="143347" y="107091"/>
                      </a:cubicBezTo>
                      <a:cubicBezTo>
                        <a:pt x="134842" y="99736"/>
                        <a:pt x="128940" y="87809"/>
                        <a:pt x="120120" y="78597"/>
                      </a:cubicBezTo>
                      <a:cubicBezTo>
                        <a:pt x="106372" y="78339"/>
                        <a:pt x="92405" y="74447"/>
                        <a:pt x="84860" y="65340"/>
                      </a:cubicBezTo>
                      <a:cubicBezTo>
                        <a:pt x="75276" y="53771"/>
                        <a:pt x="65822" y="38532"/>
                        <a:pt x="74880" y="27843"/>
                      </a:cubicBezTo>
                      <a:cubicBezTo>
                        <a:pt x="77604" y="24629"/>
                        <a:pt x="81068" y="23577"/>
                        <a:pt x="84841" y="2390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5794485" y="3224974"/>
                  <a:ext cx="319704" cy="22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04" h="229152" extrusionOk="0">
                      <a:moveTo>
                        <a:pt x="194100" y="35"/>
                      </a:moveTo>
                      <a:cubicBezTo>
                        <a:pt x="183809" y="-399"/>
                        <a:pt x="160139" y="3297"/>
                        <a:pt x="128003" y="15568"/>
                      </a:cubicBezTo>
                      <a:cubicBezTo>
                        <a:pt x="85155" y="31930"/>
                        <a:pt x="36505" y="45584"/>
                        <a:pt x="11766" y="78848"/>
                      </a:cubicBezTo>
                      <a:cubicBezTo>
                        <a:pt x="4904" y="88077"/>
                        <a:pt x="-1542" y="98847"/>
                        <a:pt x="332" y="112943"/>
                      </a:cubicBezTo>
                      <a:cubicBezTo>
                        <a:pt x="1269" y="119990"/>
                        <a:pt x="5585" y="129406"/>
                        <a:pt x="13380" y="126873"/>
                      </a:cubicBezTo>
                      <a:cubicBezTo>
                        <a:pt x="24503" y="123257"/>
                        <a:pt x="28759" y="121556"/>
                        <a:pt x="30512" y="122183"/>
                      </a:cubicBezTo>
                      <a:cubicBezTo>
                        <a:pt x="30427" y="124794"/>
                        <a:pt x="17403" y="134417"/>
                        <a:pt x="13201" y="145255"/>
                      </a:cubicBezTo>
                      <a:cubicBezTo>
                        <a:pt x="10971" y="151007"/>
                        <a:pt x="7714" y="158540"/>
                        <a:pt x="15133" y="161303"/>
                      </a:cubicBezTo>
                      <a:cubicBezTo>
                        <a:pt x="17467" y="162172"/>
                        <a:pt x="37408" y="156938"/>
                        <a:pt x="39735" y="157147"/>
                      </a:cubicBezTo>
                      <a:cubicBezTo>
                        <a:pt x="41963" y="163000"/>
                        <a:pt x="45219" y="168368"/>
                        <a:pt x="50592" y="171869"/>
                      </a:cubicBezTo>
                      <a:cubicBezTo>
                        <a:pt x="59926" y="177951"/>
                        <a:pt x="69947" y="178429"/>
                        <a:pt x="81926" y="178379"/>
                      </a:cubicBezTo>
                      <a:cubicBezTo>
                        <a:pt x="102064" y="178295"/>
                        <a:pt x="124856" y="181063"/>
                        <a:pt x="148761" y="176499"/>
                      </a:cubicBezTo>
                      <a:cubicBezTo>
                        <a:pt x="163495" y="173686"/>
                        <a:pt x="178673" y="182388"/>
                        <a:pt x="197506" y="195752"/>
                      </a:cubicBezTo>
                      <a:cubicBezTo>
                        <a:pt x="216338" y="209116"/>
                        <a:pt x="237220" y="226649"/>
                        <a:pt x="264917" y="229134"/>
                      </a:cubicBezTo>
                      <a:cubicBezTo>
                        <a:pt x="275318" y="230067"/>
                        <a:pt x="322008" y="199330"/>
                        <a:pt x="319619" y="192804"/>
                      </a:cubicBezTo>
                      <a:cubicBezTo>
                        <a:pt x="317231" y="186278"/>
                        <a:pt x="265320" y="212604"/>
                        <a:pt x="264080" y="212492"/>
                      </a:cubicBezTo>
                      <a:cubicBezTo>
                        <a:pt x="248197" y="211068"/>
                        <a:pt x="227611" y="194305"/>
                        <a:pt x="207984" y="180377"/>
                      </a:cubicBezTo>
                      <a:cubicBezTo>
                        <a:pt x="188358" y="166450"/>
                        <a:pt x="171540" y="148609"/>
                        <a:pt x="143302" y="154001"/>
                      </a:cubicBezTo>
                      <a:cubicBezTo>
                        <a:pt x="125226" y="157452"/>
                        <a:pt x="107735" y="162404"/>
                        <a:pt x="85253" y="162193"/>
                      </a:cubicBezTo>
                      <a:cubicBezTo>
                        <a:pt x="67468" y="162026"/>
                        <a:pt x="65745" y="154054"/>
                        <a:pt x="70911" y="150083"/>
                      </a:cubicBezTo>
                      <a:cubicBezTo>
                        <a:pt x="79104" y="143786"/>
                        <a:pt x="87977" y="142380"/>
                        <a:pt x="94477" y="138032"/>
                      </a:cubicBezTo>
                      <a:cubicBezTo>
                        <a:pt x="104576" y="131278"/>
                        <a:pt x="112848" y="123452"/>
                        <a:pt x="125294" y="113238"/>
                      </a:cubicBezTo>
                      <a:cubicBezTo>
                        <a:pt x="150738" y="92361"/>
                        <a:pt x="134862" y="96398"/>
                        <a:pt x="116827" y="105502"/>
                      </a:cubicBezTo>
                      <a:cubicBezTo>
                        <a:pt x="103239" y="112361"/>
                        <a:pt x="95497" y="120020"/>
                        <a:pt x="85991" y="125923"/>
                      </a:cubicBezTo>
                      <a:cubicBezTo>
                        <a:pt x="80976" y="129037"/>
                        <a:pt x="75181" y="131773"/>
                        <a:pt x="68878" y="133936"/>
                      </a:cubicBezTo>
                      <a:cubicBezTo>
                        <a:pt x="67133" y="134535"/>
                        <a:pt x="64201" y="135462"/>
                        <a:pt x="54260" y="140297"/>
                      </a:cubicBezTo>
                      <a:cubicBezTo>
                        <a:pt x="44317" y="145130"/>
                        <a:pt x="23944" y="156725"/>
                        <a:pt x="24137" y="148777"/>
                      </a:cubicBezTo>
                      <a:cubicBezTo>
                        <a:pt x="24304" y="141896"/>
                        <a:pt x="39024" y="129093"/>
                        <a:pt x="50592" y="119908"/>
                      </a:cubicBezTo>
                      <a:cubicBezTo>
                        <a:pt x="62159" y="110722"/>
                        <a:pt x="66313" y="106299"/>
                        <a:pt x="75512" y="101010"/>
                      </a:cubicBezTo>
                      <a:cubicBezTo>
                        <a:pt x="81209" y="97736"/>
                        <a:pt x="89376" y="93301"/>
                        <a:pt x="100911" y="91315"/>
                      </a:cubicBezTo>
                      <a:cubicBezTo>
                        <a:pt x="134499" y="85528"/>
                        <a:pt x="118753" y="81392"/>
                        <a:pt x="106887" y="81638"/>
                      </a:cubicBezTo>
                      <a:cubicBezTo>
                        <a:pt x="72236" y="82359"/>
                        <a:pt x="73472" y="95215"/>
                        <a:pt x="50273" y="105106"/>
                      </a:cubicBezTo>
                      <a:cubicBezTo>
                        <a:pt x="41225" y="108964"/>
                        <a:pt x="28369" y="109191"/>
                        <a:pt x="21806" y="109024"/>
                      </a:cubicBezTo>
                      <a:cubicBezTo>
                        <a:pt x="19383" y="97360"/>
                        <a:pt x="32565" y="85938"/>
                        <a:pt x="36189" y="81065"/>
                      </a:cubicBezTo>
                      <a:cubicBezTo>
                        <a:pt x="53028" y="58422"/>
                        <a:pt x="92538" y="41481"/>
                        <a:pt x="133501" y="25838"/>
                      </a:cubicBezTo>
                      <a:cubicBezTo>
                        <a:pt x="174464" y="10196"/>
                        <a:pt x="200858" y="5292"/>
                        <a:pt x="199757" y="1698"/>
                      </a:cubicBezTo>
                      <a:cubicBezTo>
                        <a:pt x="199482" y="799"/>
                        <a:pt x="197530" y="180"/>
                        <a:pt x="194100" y="3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>
                  <a:off x="6134516" y="3198153"/>
                  <a:ext cx="298660" cy="207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60" h="207717" extrusionOk="0">
                      <a:moveTo>
                        <a:pt x="511" y="341"/>
                      </a:moveTo>
                      <a:cubicBezTo>
                        <a:pt x="-2301" y="2713"/>
                        <a:pt x="7208" y="17372"/>
                        <a:pt x="13024" y="21970"/>
                      </a:cubicBezTo>
                      <a:cubicBezTo>
                        <a:pt x="27632" y="33516"/>
                        <a:pt x="35988" y="36954"/>
                        <a:pt x="53492" y="34623"/>
                      </a:cubicBezTo>
                      <a:cubicBezTo>
                        <a:pt x="44521" y="39843"/>
                        <a:pt x="27316" y="57994"/>
                        <a:pt x="34987" y="67814"/>
                      </a:cubicBezTo>
                      <a:cubicBezTo>
                        <a:pt x="48657" y="85316"/>
                        <a:pt x="77859" y="69168"/>
                        <a:pt x="95493" y="70973"/>
                      </a:cubicBezTo>
                      <a:cubicBezTo>
                        <a:pt x="86884" y="82149"/>
                        <a:pt x="71599" y="107615"/>
                        <a:pt x="80914" y="110695"/>
                      </a:cubicBezTo>
                      <a:cubicBezTo>
                        <a:pt x="80263" y="123279"/>
                        <a:pt x="106297" y="119257"/>
                        <a:pt x="111788" y="117327"/>
                      </a:cubicBezTo>
                      <a:cubicBezTo>
                        <a:pt x="107246" y="128711"/>
                        <a:pt x="102369" y="137879"/>
                        <a:pt x="109135" y="146399"/>
                      </a:cubicBezTo>
                      <a:cubicBezTo>
                        <a:pt x="117067" y="156390"/>
                        <a:pt x="130048" y="149847"/>
                        <a:pt x="146089" y="145621"/>
                      </a:cubicBezTo>
                      <a:cubicBezTo>
                        <a:pt x="138503" y="159631"/>
                        <a:pt x="141866" y="171865"/>
                        <a:pt x="148473" y="175808"/>
                      </a:cubicBezTo>
                      <a:cubicBezTo>
                        <a:pt x="155149" y="179792"/>
                        <a:pt x="184614" y="163450"/>
                        <a:pt x="191789" y="160719"/>
                      </a:cubicBezTo>
                      <a:cubicBezTo>
                        <a:pt x="196144" y="173977"/>
                        <a:pt x="199612" y="192047"/>
                        <a:pt x="209625" y="195561"/>
                      </a:cubicBezTo>
                      <a:cubicBezTo>
                        <a:pt x="221402" y="199693"/>
                        <a:pt x="237061" y="182652"/>
                        <a:pt x="244699" y="166893"/>
                      </a:cubicBezTo>
                      <a:cubicBezTo>
                        <a:pt x="252131" y="186108"/>
                        <a:pt x="242350" y="204419"/>
                        <a:pt x="256328" y="207303"/>
                      </a:cubicBezTo>
                      <a:cubicBezTo>
                        <a:pt x="271018" y="210333"/>
                        <a:pt x="271115" y="196256"/>
                        <a:pt x="283239" y="182914"/>
                      </a:cubicBezTo>
                      <a:cubicBezTo>
                        <a:pt x="293254" y="171892"/>
                        <a:pt x="291741" y="163260"/>
                        <a:pt x="298663" y="146048"/>
                      </a:cubicBezTo>
                      <a:cubicBezTo>
                        <a:pt x="282834" y="155772"/>
                        <a:pt x="267481" y="182961"/>
                        <a:pt x="262372" y="186070"/>
                      </a:cubicBezTo>
                      <a:cubicBezTo>
                        <a:pt x="256978" y="189352"/>
                        <a:pt x="249521" y="148831"/>
                        <a:pt x="247121" y="143048"/>
                      </a:cubicBezTo>
                      <a:cubicBezTo>
                        <a:pt x="238192" y="149998"/>
                        <a:pt x="223418" y="175099"/>
                        <a:pt x="214033" y="173527"/>
                      </a:cubicBezTo>
                      <a:cubicBezTo>
                        <a:pt x="204462" y="171923"/>
                        <a:pt x="204270" y="148530"/>
                        <a:pt x="202913" y="135050"/>
                      </a:cubicBezTo>
                      <a:cubicBezTo>
                        <a:pt x="192575" y="138554"/>
                        <a:pt x="171612" y="159964"/>
                        <a:pt x="160937" y="156444"/>
                      </a:cubicBezTo>
                      <a:cubicBezTo>
                        <a:pt x="152189" y="153561"/>
                        <a:pt x="163607" y="127039"/>
                        <a:pt x="176384" y="116143"/>
                      </a:cubicBezTo>
                      <a:cubicBezTo>
                        <a:pt x="154622" y="123712"/>
                        <a:pt x="145292" y="134115"/>
                        <a:pt x="128488" y="128021"/>
                      </a:cubicBezTo>
                      <a:cubicBezTo>
                        <a:pt x="120569" y="125147"/>
                        <a:pt x="130085" y="102752"/>
                        <a:pt x="138090" y="88786"/>
                      </a:cubicBezTo>
                      <a:cubicBezTo>
                        <a:pt x="131806" y="93838"/>
                        <a:pt x="111603" y="101168"/>
                        <a:pt x="98500" y="100330"/>
                      </a:cubicBezTo>
                      <a:cubicBezTo>
                        <a:pt x="85397" y="99491"/>
                        <a:pt x="102817" y="77118"/>
                        <a:pt x="107714" y="71882"/>
                      </a:cubicBezTo>
                      <a:cubicBezTo>
                        <a:pt x="114672" y="65041"/>
                        <a:pt x="121854" y="58428"/>
                        <a:pt x="128913" y="51690"/>
                      </a:cubicBezTo>
                      <a:cubicBezTo>
                        <a:pt x="105101" y="52812"/>
                        <a:pt x="73621" y="69742"/>
                        <a:pt x="57378" y="52223"/>
                      </a:cubicBezTo>
                      <a:cubicBezTo>
                        <a:pt x="47040" y="41075"/>
                        <a:pt x="78831" y="29394"/>
                        <a:pt x="75020" y="24529"/>
                      </a:cubicBezTo>
                      <a:cubicBezTo>
                        <a:pt x="71209" y="19664"/>
                        <a:pt x="51999" y="21894"/>
                        <a:pt x="29394" y="11174"/>
                      </a:cubicBezTo>
                      <a:cubicBezTo>
                        <a:pt x="24215" y="8718"/>
                        <a:pt x="3323" y="-2031"/>
                        <a:pt x="511" y="341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6456556" y="2911154"/>
                  <a:ext cx="152328" cy="26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28" h="266213" extrusionOk="0">
                      <a:moveTo>
                        <a:pt x="17935" y="77000"/>
                      </a:moveTo>
                      <a:cubicBezTo>
                        <a:pt x="12462" y="70033"/>
                        <a:pt x="15982" y="59976"/>
                        <a:pt x="19078" y="53513"/>
                      </a:cubicBezTo>
                      <a:cubicBezTo>
                        <a:pt x="21195" y="49096"/>
                        <a:pt x="30379" y="45365"/>
                        <a:pt x="32072" y="46572"/>
                      </a:cubicBezTo>
                      <a:cubicBezTo>
                        <a:pt x="33765" y="47780"/>
                        <a:pt x="42336" y="54655"/>
                        <a:pt x="43422" y="57441"/>
                      </a:cubicBezTo>
                      <a:cubicBezTo>
                        <a:pt x="45594" y="63011"/>
                        <a:pt x="46143" y="77106"/>
                        <a:pt x="46143" y="77106"/>
                      </a:cubicBezTo>
                      <a:cubicBezTo>
                        <a:pt x="52201" y="77635"/>
                        <a:pt x="65035" y="38062"/>
                        <a:pt x="67222" y="22985"/>
                      </a:cubicBezTo>
                      <a:cubicBezTo>
                        <a:pt x="73774" y="31821"/>
                        <a:pt x="71066" y="49579"/>
                        <a:pt x="69023" y="57847"/>
                      </a:cubicBezTo>
                      <a:cubicBezTo>
                        <a:pt x="68343" y="60595"/>
                        <a:pt x="65818" y="78871"/>
                        <a:pt x="70779" y="85099"/>
                      </a:cubicBezTo>
                      <a:cubicBezTo>
                        <a:pt x="77734" y="82631"/>
                        <a:pt x="84931" y="77196"/>
                        <a:pt x="89711" y="68655"/>
                      </a:cubicBezTo>
                      <a:cubicBezTo>
                        <a:pt x="91307" y="65803"/>
                        <a:pt x="101495" y="38144"/>
                        <a:pt x="103050" y="35357"/>
                      </a:cubicBezTo>
                      <a:cubicBezTo>
                        <a:pt x="108311" y="39311"/>
                        <a:pt x="101975" y="63775"/>
                        <a:pt x="100749" y="67796"/>
                      </a:cubicBezTo>
                      <a:cubicBezTo>
                        <a:pt x="98118" y="76429"/>
                        <a:pt x="94665" y="91935"/>
                        <a:pt x="101067" y="103805"/>
                      </a:cubicBezTo>
                      <a:cubicBezTo>
                        <a:pt x="108331" y="101700"/>
                        <a:pt x="115878" y="99932"/>
                        <a:pt x="122447" y="89499"/>
                      </a:cubicBezTo>
                      <a:cubicBezTo>
                        <a:pt x="125221" y="85098"/>
                        <a:pt x="133503" y="67469"/>
                        <a:pt x="131810" y="55759"/>
                      </a:cubicBezTo>
                      <a:cubicBezTo>
                        <a:pt x="140285" y="65257"/>
                        <a:pt x="138674" y="73384"/>
                        <a:pt x="134380" y="87003"/>
                      </a:cubicBezTo>
                      <a:cubicBezTo>
                        <a:pt x="130555" y="99120"/>
                        <a:pt x="125099" y="106928"/>
                        <a:pt x="120458" y="116891"/>
                      </a:cubicBezTo>
                      <a:cubicBezTo>
                        <a:pt x="127383" y="128443"/>
                        <a:pt x="133187" y="133928"/>
                        <a:pt x="123375" y="148373"/>
                      </a:cubicBezTo>
                      <a:cubicBezTo>
                        <a:pt x="117133" y="148851"/>
                        <a:pt x="115542" y="152613"/>
                        <a:pt x="112829" y="157020"/>
                      </a:cubicBezTo>
                      <a:cubicBezTo>
                        <a:pt x="107321" y="155533"/>
                        <a:pt x="101430" y="159024"/>
                        <a:pt x="92945" y="162115"/>
                      </a:cubicBezTo>
                      <a:cubicBezTo>
                        <a:pt x="84447" y="165210"/>
                        <a:pt x="73118" y="167297"/>
                        <a:pt x="74444" y="173922"/>
                      </a:cubicBezTo>
                      <a:cubicBezTo>
                        <a:pt x="76254" y="182975"/>
                        <a:pt x="83249" y="188507"/>
                        <a:pt x="91024" y="192074"/>
                      </a:cubicBezTo>
                      <a:cubicBezTo>
                        <a:pt x="91599" y="196372"/>
                        <a:pt x="89755" y="197734"/>
                        <a:pt x="83710" y="200748"/>
                      </a:cubicBezTo>
                      <a:cubicBezTo>
                        <a:pt x="72251" y="206461"/>
                        <a:pt x="50305" y="212877"/>
                        <a:pt x="51412" y="213268"/>
                      </a:cubicBezTo>
                      <a:cubicBezTo>
                        <a:pt x="52228" y="213556"/>
                        <a:pt x="73732" y="209451"/>
                        <a:pt x="87111" y="204450"/>
                      </a:cubicBezTo>
                      <a:cubicBezTo>
                        <a:pt x="93908" y="201908"/>
                        <a:pt x="97507" y="198608"/>
                        <a:pt x="99740" y="195301"/>
                      </a:cubicBezTo>
                      <a:cubicBezTo>
                        <a:pt x="102050" y="195994"/>
                        <a:pt x="104285" y="196563"/>
                        <a:pt x="106328" y="197050"/>
                      </a:cubicBezTo>
                      <a:cubicBezTo>
                        <a:pt x="111327" y="204891"/>
                        <a:pt x="109755" y="219596"/>
                        <a:pt x="105933" y="223857"/>
                      </a:cubicBezTo>
                      <a:cubicBezTo>
                        <a:pt x="102028" y="228209"/>
                        <a:pt x="94122" y="241980"/>
                        <a:pt x="89587" y="243990"/>
                      </a:cubicBezTo>
                      <a:cubicBezTo>
                        <a:pt x="77851" y="249193"/>
                        <a:pt x="63267" y="248897"/>
                        <a:pt x="56604" y="241857"/>
                      </a:cubicBezTo>
                      <a:cubicBezTo>
                        <a:pt x="50615" y="235530"/>
                        <a:pt x="44534" y="221913"/>
                        <a:pt x="44534" y="221913"/>
                      </a:cubicBezTo>
                      <a:lnTo>
                        <a:pt x="38483" y="226396"/>
                      </a:lnTo>
                      <a:cubicBezTo>
                        <a:pt x="38483" y="226396"/>
                        <a:pt x="37887" y="235456"/>
                        <a:pt x="44821" y="243216"/>
                      </a:cubicBezTo>
                      <a:cubicBezTo>
                        <a:pt x="51754" y="250977"/>
                        <a:pt x="64754" y="266200"/>
                        <a:pt x="77961" y="266215"/>
                      </a:cubicBezTo>
                      <a:cubicBezTo>
                        <a:pt x="86909" y="266225"/>
                        <a:pt x="95816" y="258636"/>
                        <a:pt x="101759" y="253255"/>
                      </a:cubicBezTo>
                      <a:cubicBezTo>
                        <a:pt x="107701" y="247874"/>
                        <a:pt x="113889" y="239402"/>
                        <a:pt x="117306" y="232567"/>
                      </a:cubicBezTo>
                      <a:cubicBezTo>
                        <a:pt x="122355" y="222484"/>
                        <a:pt x="119326" y="209466"/>
                        <a:pt x="118887" y="199464"/>
                      </a:cubicBezTo>
                      <a:cubicBezTo>
                        <a:pt x="118234" y="196270"/>
                        <a:pt x="116144" y="195278"/>
                        <a:pt x="110242" y="192825"/>
                      </a:cubicBezTo>
                      <a:cubicBezTo>
                        <a:pt x="102824" y="192305"/>
                        <a:pt x="92557" y="183620"/>
                        <a:pt x="90002" y="180640"/>
                      </a:cubicBezTo>
                      <a:cubicBezTo>
                        <a:pt x="86092" y="176080"/>
                        <a:pt x="92413" y="170933"/>
                        <a:pt x="94012" y="170682"/>
                      </a:cubicBezTo>
                      <a:cubicBezTo>
                        <a:pt x="103266" y="169236"/>
                        <a:pt x="125914" y="182473"/>
                        <a:pt x="134156" y="175504"/>
                      </a:cubicBezTo>
                      <a:cubicBezTo>
                        <a:pt x="137623" y="172575"/>
                        <a:pt x="121937" y="163927"/>
                        <a:pt x="123620" y="159900"/>
                      </a:cubicBezTo>
                      <a:cubicBezTo>
                        <a:pt x="127006" y="153953"/>
                        <a:pt x="133176" y="158640"/>
                        <a:pt x="137542" y="160517"/>
                      </a:cubicBezTo>
                      <a:cubicBezTo>
                        <a:pt x="139969" y="156586"/>
                        <a:pt x="142417" y="152665"/>
                        <a:pt x="143345" y="147993"/>
                      </a:cubicBezTo>
                      <a:cubicBezTo>
                        <a:pt x="147394" y="127721"/>
                        <a:pt x="139214" y="125318"/>
                        <a:pt x="135553" y="118165"/>
                      </a:cubicBezTo>
                      <a:cubicBezTo>
                        <a:pt x="141734" y="112047"/>
                        <a:pt x="149699" y="98549"/>
                        <a:pt x="151617" y="89529"/>
                      </a:cubicBezTo>
                      <a:cubicBezTo>
                        <a:pt x="153881" y="78856"/>
                        <a:pt x="151290" y="59312"/>
                        <a:pt x="136134" y="46699"/>
                      </a:cubicBezTo>
                      <a:lnTo>
                        <a:pt x="122936" y="35724"/>
                      </a:lnTo>
                      <a:cubicBezTo>
                        <a:pt x="122895" y="36542"/>
                        <a:pt x="123150" y="52432"/>
                        <a:pt x="118805" y="67150"/>
                      </a:cubicBezTo>
                      <a:cubicBezTo>
                        <a:pt x="115929" y="76878"/>
                        <a:pt x="113553" y="81506"/>
                        <a:pt x="104972" y="91677"/>
                      </a:cubicBezTo>
                      <a:cubicBezTo>
                        <a:pt x="106396" y="82264"/>
                        <a:pt x="115848" y="56188"/>
                        <a:pt x="115052" y="42199"/>
                      </a:cubicBezTo>
                      <a:cubicBezTo>
                        <a:pt x="114838" y="38492"/>
                        <a:pt x="109695" y="25162"/>
                        <a:pt x="101724" y="16400"/>
                      </a:cubicBezTo>
                      <a:cubicBezTo>
                        <a:pt x="97569" y="19169"/>
                        <a:pt x="97149" y="31453"/>
                        <a:pt x="93402" y="38869"/>
                      </a:cubicBezTo>
                      <a:cubicBezTo>
                        <a:pt x="86678" y="52177"/>
                        <a:pt x="79374" y="63660"/>
                        <a:pt x="76511" y="69700"/>
                      </a:cubicBezTo>
                      <a:cubicBezTo>
                        <a:pt x="77502" y="64986"/>
                        <a:pt x="82212" y="45501"/>
                        <a:pt x="81749" y="40088"/>
                      </a:cubicBezTo>
                      <a:cubicBezTo>
                        <a:pt x="81098" y="32480"/>
                        <a:pt x="77608" y="18617"/>
                        <a:pt x="70698" y="12147"/>
                      </a:cubicBezTo>
                      <a:cubicBezTo>
                        <a:pt x="66655" y="8361"/>
                        <a:pt x="60224" y="-573"/>
                        <a:pt x="54708" y="31"/>
                      </a:cubicBezTo>
                      <a:cubicBezTo>
                        <a:pt x="55683" y="7997"/>
                        <a:pt x="55422" y="15349"/>
                        <a:pt x="54880" y="22562"/>
                      </a:cubicBezTo>
                      <a:cubicBezTo>
                        <a:pt x="54374" y="29294"/>
                        <a:pt x="51735" y="39009"/>
                        <a:pt x="48246" y="46392"/>
                      </a:cubicBezTo>
                      <a:cubicBezTo>
                        <a:pt x="45321" y="38073"/>
                        <a:pt x="38749" y="32657"/>
                        <a:pt x="32443" y="31511"/>
                      </a:cubicBezTo>
                      <a:cubicBezTo>
                        <a:pt x="22145" y="29639"/>
                        <a:pt x="10602" y="36777"/>
                        <a:pt x="5869" y="44142"/>
                      </a:cubicBezTo>
                      <a:cubicBezTo>
                        <a:pt x="1137" y="51507"/>
                        <a:pt x="-272" y="60356"/>
                        <a:pt x="45" y="68766"/>
                      </a:cubicBezTo>
                      <a:cubicBezTo>
                        <a:pt x="298" y="75475"/>
                        <a:pt x="5522" y="83684"/>
                        <a:pt x="9087" y="88267"/>
                      </a:cubicBezTo>
                      <a:cubicBezTo>
                        <a:pt x="12653" y="92850"/>
                        <a:pt x="20406" y="96679"/>
                        <a:pt x="24604" y="100289"/>
                      </a:cubicBezTo>
                      <a:cubicBezTo>
                        <a:pt x="33001" y="107512"/>
                        <a:pt x="40625" y="108477"/>
                        <a:pt x="40625" y="108477"/>
                      </a:cubicBezTo>
                      <a:lnTo>
                        <a:pt x="51306" y="102812"/>
                      </a:lnTo>
                      <a:cubicBezTo>
                        <a:pt x="51306" y="102812"/>
                        <a:pt x="43595" y="97508"/>
                        <a:pt x="37458" y="92796"/>
                      </a:cubicBezTo>
                      <a:cubicBezTo>
                        <a:pt x="25725" y="83790"/>
                        <a:pt x="20348" y="80073"/>
                        <a:pt x="17935" y="77000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6534873" y="3063704"/>
                  <a:ext cx="97473" cy="7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73" h="78392" extrusionOk="0">
                      <a:moveTo>
                        <a:pt x="3" y="22875"/>
                      </a:moveTo>
                      <a:cubicBezTo>
                        <a:pt x="8830" y="31297"/>
                        <a:pt x="18424" y="38389"/>
                        <a:pt x="32006" y="38546"/>
                      </a:cubicBezTo>
                      <a:lnTo>
                        <a:pt x="90608" y="78394"/>
                      </a:lnTo>
                      <a:cubicBezTo>
                        <a:pt x="95973" y="70406"/>
                        <a:pt x="98747" y="60704"/>
                        <a:pt x="96911" y="47948"/>
                      </a:cubicBezTo>
                      <a:cubicBezTo>
                        <a:pt x="88027" y="32320"/>
                        <a:pt x="75411" y="17617"/>
                        <a:pt x="61754" y="3174"/>
                      </a:cubicBezTo>
                      <a:cubicBezTo>
                        <a:pt x="55236" y="-383"/>
                        <a:pt x="48291" y="-1316"/>
                        <a:pt x="40570" y="2279"/>
                      </a:cubicBezTo>
                      <a:lnTo>
                        <a:pt x="38764" y="16159"/>
                      </a:lnTo>
                      <a:cubicBezTo>
                        <a:pt x="25405" y="11835"/>
                        <a:pt x="12180" y="9544"/>
                        <a:pt x="3" y="22875"/>
                      </a:cubicBezTo>
                      <a:close/>
                    </a:path>
                  </a:pathLst>
                </a:custGeom>
                <a:solidFill>
                  <a:srgbClr val="FFD723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6530385" y="3051308"/>
                  <a:ext cx="105952" cy="9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52" h="94568" extrusionOk="0">
                      <a:moveTo>
                        <a:pt x="54074" y="85"/>
                      </a:moveTo>
                      <a:cubicBezTo>
                        <a:pt x="54931" y="4314"/>
                        <a:pt x="50035" y="5317"/>
                        <a:pt x="50005" y="8176"/>
                      </a:cubicBezTo>
                      <a:cubicBezTo>
                        <a:pt x="47720" y="8611"/>
                        <a:pt x="42927" y="7102"/>
                        <a:pt x="39347" y="17413"/>
                      </a:cubicBezTo>
                      <a:cubicBezTo>
                        <a:pt x="36778" y="15787"/>
                        <a:pt x="32935" y="16775"/>
                        <a:pt x="27431" y="19075"/>
                      </a:cubicBezTo>
                      <a:cubicBezTo>
                        <a:pt x="14328" y="24551"/>
                        <a:pt x="15718" y="22936"/>
                        <a:pt x="6376" y="26367"/>
                      </a:cubicBezTo>
                      <a:cubicBezTo>
                        <a:pt x="1931" y="27999"/>
                        <a:pt x="-2758" y="29876"/>
                        <a:pt x="1989" y="39811"/>
                      </a:cubicBezTo>
                      <a:cubicBezTo>
                        <a:pt x="9278" y="55061"/>
                        <a:pt x="30129" y="51403"/>
                        <a:pt x="40254" y="59785"/>
                      </a:cubicBezTo>
                      <a:lnTo>
                        <a:pt x="68670" y="83291"/>
                      </a:lnTo>
                      <a:cubicBezTo>
                        <a:pt x="77788" y="90839"/>
                        <a:pt x="88589" y="94297"/>
                        <a:pt x="99421" y="94570"/>
                      </a:cubicBezTo>
                      <a:lnTo>
                        <a:pt x="102032" y="85152"/>
                      </a:lnTo>
                      <a:cubicBezTo>
                        <a:pt x="104775" y="75252"/>
                        <a:pt x="106856" y="68154"/>
                        <a:pt x="105561" y="60161"/>
                      </a:cubicBezTo>
                      <a:cubicBezTo>
                        <a:pt x="104255" y="52168"/>
                        <a:pt x="99604" y="45760"/>
                        <a:pt x="92567" y="37881"/>
                      </a:cubicBezTo>
                      <a:lnTo>
                        <a:pt x="67334" y="9605"/>
                      </a:lnTo>
                      <a:cubicBezTo>
                        <a:pt x="63091" y="4625"/>
                        <a:pt x="58960" y="-736"/>
                        <a:pt x="54074" y="85"/>
                      </a:cubicBezTo>
                      <a:close/>
                      <a:moveTo>
                        <a:pt x="83918" y="43944"/>
                      </a:moveTo>
                      <a:cubicBezTo>
                        <a:pt x="90313" y="51115"/>
                        <a:pt x="92801" y="55415"/>
                        <a:pt x="94005" y="57988"/>
                      </a:cubicBezTo>
                      <a:cubicBezTo>
                        <a:pt x="96840" y="64057"/>
                        <a:pt x="98890" y="70409"/>
                        <a:pt x="94076" y="78917"/>
                      </a:cubicBezTo>
                      <a:cubicBezTo>
                        <a:pt x="94076" y="78917"/>
                        <a:pt x="83234" y="66556"/>
                        <a:pt x="77380" y="61664"/>
                      </a:cubicBezTo>
                      <a:cubicBezTo>
                        <a:pt x="69414" y="55003"/>
                        <a:pt x="57297" y="48955"/>
                        <a:pt x="50902" y="46502"/>
                      </a:cubicBezTo>
                      <a:cubicBezTo>
                        <a:pt x="46496" y="44809"/>
                        <a:pt x="37210" y="40120"/>
                        <a:pt x="31178" y="40741"/>
                      </a:cubicBezTo>
                      <a:cubicBezTo>
                        <a:pt x="24801" y="41396"/>
                        <a:pt x="19323" y="40742"/>
                        <a:pt x="18492" y="35466"/>
                      </a:cubicBezTo>
                      <a:cubicBezTo>
                        <a:pt x="22864" y="33603"/>
                        <a:pt x="27587" y="32559"/>
                        <a:pt x="34328" y="33725"/>
                      </a:cubicBezTo>
                      <a:lnTo>
                        <a:pt x="46068" y="36702"/>
                      </a:lnTo>
                      <a:cubicBezTo>
                        <a:pt x="51147" y="39137"/>
                        <a:pt x="55645" y="37549"/>
                        <a:pt x="60204" y="36351"/>
                      </a:cubicBezTo>
                      <a:cubicBezTo>
                        <a:pt x="66038" y="34743"/>
                        <a:pt x="54533" y="26515"/>
                        <a:pt x="51259" y="24345"/>
                      </a:cubicBezTo>
                      <a:cubicBezTo>
                        <a:pt x="47792" y="17480"/>
                        <a:pt x="57848" y="15485"/>
                        <a:pt x="63529" y="20946"/>
                      </a:cubicBezTo>
                      <a:cubicBezTo>
                        <a:pt x="71321" y="25532"/>
                        <a:pt x="77319" y="36547"/>
                        <a:pt x="83928" y="43944"/>
                      </a:cubicBezTo>
                      <a:close/>
                    </a:path>
                  </a:pathLst>
                </a:custGeom>
                <a:solidFill>
                  <a:srgbClr val="B98B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6506382" y="3045580"/>
                  <a:ext cx="31614" cy="3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4" h="31406" extrusionOk="0">
                      <a:moveTo>
                        <a:pt x="26703" y="27118"/>
                      </a:moveTo>
                      <a:cubicBezTo>
                        <a:pt x="20419" y="33008"/>
                        <a:pt x="10542" y="32808"/>
                        <a:pt x="4507" y="26667"/>
                      </a:cubicBezTo>
                      <a:cubicBezTo>
                        <a:pt x="-1529" y="20526"/>
                        <a:pt x="-1494" y="10713"/>
                        <a:pt x="4586" y="4615"/>
                      </a:cubicBezTo>
                      <a:cubicBezTo>
                        <a:pt x="10664" y="-1484"/>
                        <a:pt x="20543" y="-1617"/>
                        <a:pt x="27160" y="4700"/>
                      </a:cubicBezTo>
                      <a:cubicBezTo>
                        <a:pt x="33357" y="11423"/>
                        <a:pt x="32988" y="21229"/>
                        <a:pt x="26704" y="27119"/>
                      </a:cubicBezTo>
                      <a:close/>
                    </a:path>
                  </a:pathLst>
                </a:custGeom>
                <a:solidFill>
                  <a:srgbClr val="422020"/>
                </a:solidFill>
                <a:ln w="9525" cap="rnd" cmpd="sng">
                  <a:solidFill>
                    <a:srgbClr val="9E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6514090" y="3052451"/>
                  <a:ext cx="18543" cy="1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3" h="18421" extrusionOk="0">
                      <a:moveTo>
                        <a:pt x="15664" y="15907"/>
                      </a:moveTo>
                      <a:cubicBezTo>
                        <a:pt x="11979" y="19362"/>
                        <a:pt x="6184" y="19245"/>
                        <a:pt x="2645" y="15643"/>
                      </a:cubicBezTo>
                      <a:cubicBezTo>
                        <a:pt x="-895" y="12040"/>
                        <a:pt x="-876" y="6285"/>
                        <a:pt x="2690" y="2708"/>
                      </a:cubicBezTo>
                      <a:cubicBezTo>
                        <a:pt x="6256" y="-870"/>
                        <a:pt x="12050" y="-948"/>
                        <a:pt x="15932" y="2757"/>
                      </a:cubicBezTo>
                      <a:cubicBezTo>
                        <a:pt x="19567" y="6700"/>
                        <a:pt x="19350" y="12453"/>
                        <a:pt x="15665" y="159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EEEEE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67" name="Google Shape;567;p6"/>
            <p:cNvSpPr/>
            <p:nvPr/>
          </p:nvSpPr>
          <p:spPr>
            <a:xfrm>
              <a:off x="11215439" y="600291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1165709" y="590024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11091915" y="595157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037371" y="5901847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11016516" y="6006121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1140040" y="604301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7345479" y="5812508"/>
            <a:ext cx="821810" cy="727030"/>
            <a:chOff x="6957345" y="1736502"/>
            <a:chExt cx="1199197" cy="1060893"/>
          </a:xfrm>
        </p:grpSpPr>
        <p:sp>
          <p:nvSpPr>
            <p:cNvPr id="574" name="Google Shape;574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6"/>
          <p:cNvGrpSpPr/>
          <p:nvPr/>
        </p:nvGrpSpPr>
        <p:grpSpPr>
          <a:xfrm>
            <a:off x="8242158" y="5943643"/>
            <a:ext cx="821810" cy="727030"/>
            <a:chOff x="6957345" y="1736502"/>
            <a:chExt cx="1199197" cy="1060893"/>
          </a:xfrm>
        </p:grpSpPr>
        <p:sp>
          <p:nvSpPr>
            <p:cNvPr id="598" name="Google Shape;598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6"/>
          <p:cNvGrpSpPr/>
          <p:nvPr/>
        </p:nvGrpSpPr>
        <p:grpSpPr>
          <a:xfrm>
            <a:off x="9160102" y="5791243"/>
            <a:ext cx="821810" cy="727030"/>
            <a:chOff x="6957345" y="1736502"/>
            <a:chExt cx="1199197" cy="1060893"/>
          </a:xfrm>
        </p:grpSpPr>
        <p:sp>
          <p:nvSpPr>
            <p:cNvPr id="622" name="Google Shape;622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6"/>
          <p:cNvSpPr txBox="1">
            <a:spLocks noGrp="1"/>
          </p:cNvSpPr>
          <p:nvPr>
            <p:ph type="title"/>
          </p:nvPr>
        </p:nvSpPr>
        <p:spPr>
          <a:xfrm>
            <a:off x="405675" y="759600"/>
            <a:ext cx="3653700" cy="343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646" name="Google Shape;646;p6"/>
          <p:cNvSpPr txBox="1">
            <a:spLocks noGrp="1"/>
          </p:cNvSpPr>
          <p:nvPr>
            <p:ph type="body" idx="1"/>
          </p:nvPr>
        </p:nvSpPr>
        <p:spPr>
          <a:xfrm>
            <a:off x="4386975" y="220362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6"/>
          <p:cNvSpPr txBox="1">
            <a:spLocks noGrp="1"/>
          </p:cNvSpPr>
          <p:nvPr>
            <p:ph type="title" idx="2"/>
          </p:nvPr>
        </p:nvSpPr>
        <p:spPr>
          <a:xfrm>
            <a:off x="4386975" y="12791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"/>
          <p:cNvSpPr/>
          <p:nvPr/>
        </p:nvSpPr>
        <p:spPr>
          <a:xfrm>
            <a:off x="0" y="3917482"/>
            <a:ext cx="12186068" cy="1508338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8"/>
          <p:cNvSpPr/>
          <p:nvPr/>
        </p:nvSpPr>
        <p:spPr>
          <a:xfrm>
            <a:off x="0" y="4451684"/>
            <a:ext cx="12186068" cy="2331155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8"/>
          <p:cNvSpPr/>
          <p:nvPr/>
        </p:nvSpPr>
        <p:spPr>
          <a:xfrm>
            <a:off x="0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8"/>
          <p:cNvSpPr/>
          <p:nvPr/>
        </p:nvSpPr>
        <p:spPr>
          <a:xfrm>
            <a:off x="7954205" y="821529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8"/>
          <p:cNvSpPr/>
          <p:nvPr/>
        </p:nvSpPr>
        <p:spPr>
          <a:xfrm>
            <a:off x="9348264" y="1792076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8"/>
          <p:cNvSpPr/>
          <p:nvPr/>
        </p:nvSpPr>
        <p:spPr>
          <a:xfrm flipH="1">
            <a:off x="5339067" y="4798194"/>
            <a:ext cx="6852933" cy="1967138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8"/>
          <p:cNvSpPr/>
          <p:nvPr/>
        </p:nvSpPr>
        <p:spPr>
          <a:xfrm>
            <a:off x="4162926" y="6049477"/>
            <a:ext cx="7807668" cy="731511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"/>
          <p:cNvSpPr/>
          <p:nvPr/>
        </p:nvSpPr>
        <p:spPr>
          <a:xfrm>
            <a:off x="0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"/>
          <p:cNvSpPr/>
          <p:nvPr/>
        </p:nvSpPr>
        <p:spPr>
          <a:xfrm>
            <a:off x="-4834" y="636223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8"/>
          <p:cNvSpPr/>
          <p:nvPr/>
        </p:nvSpPr>
        <p:spPr>
          <a:xfrm>
            <a:off x="72014" y="5452707"/>
            <a:ext cx="924595" cy="611148"/>
          </a:xfrm>
          <a:custGeom>
            <a:avLst/>
            <a:gdLst/>
            <a:ahLst/>
            <a:cxnLst/>
            <a:rect l="l" t="t" r="r" b="b"/>
            <a:pathLst>
              <a:path w="1728215" h="1142333" extrusionOk="0">
                <a:moveTo>
                  <a:pt x="1655540" y="0"/>
                </a:moveTo>
                <a:lnTo>
                  <a:pt x="1372934" y="180594"/>
                </a:lnTo>
                <a:cubicBezTo>
                  <a:pt x="1407795" y="194215"/>
                  <a:pt x="1441990" y="209550"/>
                  <a:pt x="1475518" y="226504"/>
                </a:cubicBezTo>
                <a:lnTo>
                  <a:pt x="1728216" y="64961"/>
                </a:lnTo>
                <a:cubicBezTo>
                  <a:pt x="1706404" y="40577"/>
                  <a:pt x="1681925" y="18860"/>
                  <a:pt x="1655540" y="0"/>
                </a:cubicBezTo>
                <a:lnTo>
                  <a:pt x="1655540" y="0"/>
                </a:lnTo>
                <a:close/>
                <a:moveTo>
                  <a:pt x="1122902" y="340328"/>
                </a:moveTo>
                <a:lnTo>
                  <a:pt x="726567" y="593598"/>
                </a:lnTo>
                <a:cubicBezTo>
                  <a:pt x="754380" y="608457"/>
                  <a:pt x="778574" y="630079"/>
                  <a:pt x="796576" y="657130"/>
                </a:cubicBezTo>
                <a:lnTo>
                  <a:pt x="798100" y="659416"/>
                </a:lnTo>
                <a:lnTo>
                  <a:pt x="1197102" y="404432"/>
                </a:lnTo>
                <a:cubicBezTo>
                  <a:pt x="1177290" y="377476"/>
                  <a:pt x="1151858" y="355664"/>
                  <a:pt x="1122902" y="340328"/>
                </a:cubicBezTo>
                <a:lnTo>
                  <a:pt x="1122902" y="340328"/>
                </a:lnTo>
                <a:close/>
                <a:moveTo>
                  <a:pt x="304705" y="863251"/>
                </a:moveTo>
                <a:lnTo>
                  <a:pt x="0" y="1057942"/>
                </a:lnTo>
                <a:cubicBezTo>
                  <a:pt x="4001" y="1076801"/>
                  <a:pt x="10954" y="1095185"/>
                  <a:pt x="20860" y="1112330"/>
                </a:cubicBezTo>
                <a:cubicBezTo>
                  <a:pt x="27051" y="1123093"/>
                  <a:pt x="34290" y="1133094"/>
                  <a:pt x="42386" y="1142333"/>
                </a:cubicBezTo>
                <a:lnTo>
                  <a:pt x="367760" y="934403"/>
                </a:lnTo>
                <a:cubicBezTo>
                  <a:pt x="365951" y="930783"/>
                  <a:pt x="364046" y="927163"/>
                  <a:pt x="362045" y="923639"/>
                </a:cubicBezTo>
                <a:cubicBezTo>
                  <a:pt x="347758" y="898970"/>
                  <a:pt x="327946" y="878396"/>
                  <a:pt x="304705" y="863251"/>
                </a:cubicBezTo>
                <a:close/>
              </a:path>
            </a:pathLst>
          </a:custGeom>
          <a:solidFill>
            <a:srgbClr val="F7AA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8" name="Google Shape;708;p8"/>
          <p:cNvGrpSpPr/>
          <p:nvPr/>
        </p:nvGrpSpPr>
        <p:grpSpPr>
          <a:xfrm>
            <a:off x="0" y="4693902"/>
            <a:ext cx="2251810" cy="1413178"/>
            <a:chOff x="0" y="4693902"/>
            <a:chExt cx="2251810" cy="1413178"/>
          </a:xfrm>
        </p:grpSpPr>
        <p:sp>
          <p:nvSpPr>
            <p:cNvPr id="709" name="Google Shape;709;p8"/>
            <p:cNvSpPr/>
            <p:nvPr/>
          </p:nvSpPr>
          <p:spPr>
            <a:xfrm>
              <a:off x="845797" y="4693902"/>
              <a:ext cx="1331043" cy="1010308"/>
            </a:xfrm>
            <a:custGeom>
              <a:avLst/>
              <a:gdLst/>
              <a:ahLst/>
              <a:cxnLst/>
              <a:rect l="l" t="t" r="r" b="b"/>
              <a:pathLst>
                <a:path w="2487930" h="1888426" extrusionOk="0">
                  <a:moveTo>
                    <a:pt x="1488472" y="96393"/>
                  </a:moveTo>
                  <a:cubicBezTo>
                    <a:pt x="1547622" y="108204"/>
                    <a:pt x="1624203" y="117062"/>
                    <a:pt x="1698117" y="92678"/>
                  </a:cubicBezTo>
                  <a:cubicBezTo>
                    <a:pt x="1676972" y="115919"/>
                    <a:pt x="1656683" y="131921"/>
                    <a:pt x="1633823" y="142970"/>
                  </a:cubicBezTo>
                  <a:cubicBezTo>
                    <a:pt x="1652397" y="150590"/>
                    <a:pt x="1670685" y="158687"/>
                    <a:pt x="1688783" y="167450"/>
                  </a:cubicBezTo>
                  <a:cubicBezTo>
                    <a:pt x="1764221" y="165068"/>
                    <a:pt x="1838135" y="159163"/>
                    <a:pt x="1909763" y="147447"/>
                  </a:cubicBezTo>
                  <a:cubicBezTo>
                    <a:pt x="1861566" y="172498"/>
                    <a:pt x="1811179" y="191453"/>
                    <a:pt x="1758506" y="204311"/>
                  </a:cubicBezTo>
                  <a:cubicBezTo>
                    <a:pt x="1788795" y="221837"/>
                    <a:pt x="1818323" y="240983"/>
                    <a:pt x="1846993" y="261556"/>
                  </a:cubicBezTo>
                  <a:cubicBezTo>
                    <a:pt x="1882426" y="259556"/>
                    <a:pt x="1916335" y="251460"/>
                    <a:pt x="1947863" y="234220"/>
                  </a:cubicBezTo>
                  <a:cubicBezTo>
                    <a:pt x="1927574" y="257366"/>
                    <a:pt x="1903286" y="273272"/>
                    <a:pt x="1875854" y="283178"/>
                  </a:cubicBezTo>
                  <a:cubicBezTo>
                    <a:pt x="1908048" y="307943"/>
                    <a:pt x="1939100" y="334709"/>
                    <a:pt x="1968818" y="363188"/>
                  </a:cubicBezTo>
                  <a:cubicBezTo>
                    <a:pt x="1995106" y="365379"/>
                    <a:pt x="2022539" y="365760"/>
                    <a:pt x="2051304" y="363855"/>
                  </a:cubicBezTo>
                  <a:cubicBezTo>
                    <a:pt x="2031683" y="372618"/>
                    <a:pt x="2011680" y="379762"/>
                    <a:pt x="1991392" y="385382"/>
                  </a:cubicBezTo>
                  <a:cubicBezTo>
                    <a:pt x="2013395" y="407670"/>
                    <a:pt x="2034635" y="431006"/>
                    <a:pt x="2055019" y="455200"/>
                  </a:cubicBezTo>
                  <a:cubicBezTo>
                    <a:pt x="2101691" y="453104"/>
                    <a:pt x="2147126" y="443389"/>
                    <a:pt x="2190369" y="422053"/>
                  </a:cubicBezTo>
                  <a:cubicBezTo>
                    <a:pt x="2160461" y="456533"/>
                    <a:pt x="2123885" y="477488"/>
                    <a:pt x="2083118" y="489680"/>
                  </a:cubicBezTo>
                  <a:cubicBezTo>
                    <a:pt x="2103120" y="515207"/>
                    <a:pt x="2122361" y="541687"/>
                    <a:pt x="2140649" y="569119"/>
                  </a:cubicBezTo>
                  <a:cubicBezTo>
                    <a:pt x="2186559" y="571881"/>
                    <a:pt x="2232470" y="569881"/>
                    <a:pt x="2278475" y="561213"/>
                  </a:cubicBezTo>
                  <a:cubicBezTo>
                    <a:pt x="2242471" y="583121"/>
                    <a:pt x="2202942" y="595217"/>
                    <a:pt x="2160937" y="600647"/>
                  </a:cubicBezTo>
                  <a:cubicBezTo>
                    <a:pt x="2173510" y="620649"/>
                    <a:pt x="2185511" y="641128"/>
                    <a:pt x="2197132" y="661988"/>
                  </a:cubicBezTo>
                  <a:cubicBezTo>
                    <a:pt x="2239328" y="670084"/>
                    <a:pt x="2282857" y="676466"/>
                    <a:pt x="2328482" y="680180"/>
                  </a:cubicBezTo>
                  <a:cubicBezTo>
                    <a:pt x="2293239" y="694182"/>
                    <a:pt x="2257330" y="702469"/>
                    <a:pt x="2220754" y="706755"/>
                  </a:cubicBezTo>
                  <a:cubicBezTo>
                    <a:pt x="2229803" y="724662"/>
                    <a:pt x="2238470" y="742855"/>
                    <a:pt x="2246853" y="761238"/>
                  </a:cubicBezTo>
                  <a:cubicBezTo>
                    <a:pt x="2279619" y="763905"/>
                    <a:pt x="2312385" y="763810"/>
                    <a:pt x="2345150" y="759809"/>
                  </a:cubicBezTo>
                  <a:cubicBezTo>
                    <a:pt x="2317433" y="773240"/>
                    <a:pt x="2288381" y="782003"/>
                    <a:pt x="2258282" y="787051"/>
                  </a:cubicBezTo>
                  <a:cubicBezTo>
                    <a:pt x="2275999" y="828389"/>
                    <a:pt x="2291811" y="871061"/>
                    <a:pt x="2305717" y="914876"/>
                  </a:cubicBezTo>
                  <a:cubicBezTo>
                    <a:pt x="2344579" y="911924"/>
                    <a:pt x="2382393" y="904018"/>
                    <a:pt x="2418969" y="889445"/>
                  </a:cubicBezTo>
                  <a:cubicBezTo>
                    <a:pt x="2394871" y="925640"/>
                    <a:pt x="2361057" y="949071"/>
                    <a:pt x="2320195" y="963454"/>
                  </a:cubicBezTo>
                  <a:cubicBezTo>
                    <a:pt x="2329529" y="996791"/>
                    <a:pt x="2337721" y="1030795"/>
                    <a:pt x="2344674" y="1065276"/>
                  </a:cubicBezTo>
                  <a:cubicBezTo>
                    <a:pt x="2392204" y="1076325"/>
                    <a:pt x="2439924" y="1083564"/>
                    <a:pt x="2487930" y="1086803"/>
                  </a:cubicBezTo>
                  <a:cubicBezTo>
                    <a:pt x="2443639" y="1096518"/>
                    <a:pt x="2398490" y="1102900"/>
                    <a:pt x="2352580" y="1106710"/>
                  </a:cubicBezTo>
                  <a:cubicBezTo>
                    <a:pt x="2367248" y="1190911"/>
                    <a:pt x="2374964" y="1278160"/>
                    <a:pt x="2374964" y="1367504"/>
                  </a:cubicBezTo>
                  <a:cubicBezTo>
                    <a:pt x="2374964" y="1552766"/>
                    <a:pt x="2341817" y="1728978"/>
                    <a:pt x="2282095" y="1888427"/>
                  </a:cubicBez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441895" y="65723"/>
                    <a:pt x="1490472" y="43244"/>
                    <a:pt x="1534192" y="7144"/>
                  </a:cubicBezTo>
                  <a:cubicBezTo>
                    <a:pt x="1511618" y="40100"/>
                    <a:pt x="1482566" y="67151"/>
                    <a:pt x="1446467" y="87630"/>
                  </a:cubicBezTo>
                  <a:cubicBezTo>
                    <a:pt x="1460373" y="90202"/>
                    <a:pt x="1474470" y="93155"/>
                    <a:pt x="1488472" y="96393"/>
                  </a:cubicBezTo>
                  <a:lnTo>
                    <a:pt x="1488472" y="96393"/>
                  </a:ln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845797" y="4693902"/>
              <a:ext cx="936717" cy="1010308"/>
            </a:xfrm>
            <a:custGeom>
              <a:avLst/>
              <a:gdLst/>
              <a:ahLst/>
              <a:cxnLst/>
              <a:rect l="l" t="t" r="r" b="b"/>
              <a:pathLst>
                <a:path w="1750873" h="1888426" extrusionOk="0">
                  <a:moveTo>
                    <a:pt x="737140" y="1888427"/>
                  </a:move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398175" y="76772"/>
                    <a:pt x="1406366" y="74486"/>
                    <a:pt x="1414367" y="71914"/>
                  </a:cubicBezTo>
                  <a:cubicBezTo>
                    <a:pt x="1661636" y="265557"/>
                    <a:pt x="1792034" y="559689"/>
                    <a:pt x="1739265" y="889064"/>
                  </a:cubicBezTo>
                  <a:cubicBezTo>
                    <a:pt x="1664684" y="1352645"/>
                    <a:pt x="1249489" y="1746504"/>
                    <a:pt x="737140" y="1888427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799996" y="5299458"/>
              <a:ext cx="1451815" cy="473356"/>
            </a:xfrm>
            <a:custGeom>
              <a:avLst/>
              <a:gdLst/>
              <a:ahLst/>
              <a:cxnLst/>
              <a:rect l="l" t="t" r="r" b="b"/>
              <a:pathLst>
                <a:path w="2713672" h="884777" extrusionOk="0">
                  <a:moveTo>
                    <a:pt x="81153" y="303181"/>
                  </a:moveTo>
                  <a:lnTo>
                    <a:pt x="2632424" y="303181"/>
                  </a:lnTo>
                  <a:lnTo>
                    <a:pt x="2557939" y="581406"/>
                  </a:lnTo>
                  <a:lnTo>
                    <a:pt x="155734" y="581406"/>
                  </a:lnTo>
                  <a:lnTo>
                    <a:pt x="81153" y="303181"/>
                  </a:lnTo>
                  <a:lnTo>
                    <a:pt x="81153" y="303181"/>
                  </a:lnTo>
                  <a:close/>
                  <a:moveTo>
                    <a:pt x="2476691" y="884777"/>
                  </a:moveTo>
                  <a:lnTo>
                    <a:pt x="2551271" y="606552"/>
                  </a:lnTo>
                  <a:lnTo>
                    <a:pt x="162401" y="606552"/>
                  </a:lnTo>
                  <a:lnTo>
                    <a:pt x="236887" y="884777"/>
                  </a:lnTo>
                  <a:lnTo>
                    <a:pt x="2476691" y="884777"/>
                  </a:lnTo>
                  <a:lnTo>
                    <a:pt x="2476691" y="884777"/>
                  </a:lnTo>
                  <a:close/>
                  <a:moveTo>
                    <a:pt x="2639187" y="278225"/>
                  </a:moveTo>
                  <a:lnTo>
                    <a:pt x="2713673" y="0"/>
                  </a:lnTo>
                  <a:lnTo>
                    <a:pt x="0" y="0"/>
                  </a:lnTo>
                  <a:lnTo>
                    <a:pt x="74485" y="278225"/>
                  </a:lnTo>
                  <a:lnTo>
                    <a:pt x="2639187" y="278225"/>
                  </a:ln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886860" y="5299407"/>
              <a:ext cx="1364930" cy="473356"/>
            </a:xfrm>
            <a:custGeom>
              <a:avLst/>
              <a:gdLst/>
              <a:ahLst/>
              <a:cxnLst/>
              <a:rect l="l" t="t" r="r" b="b"/>
              <a:pathLst>
                <a:path w="2551271" h="884777" extrusionOk="0">
                  <a:moveTo>
                    <a:pt x="1835182" y="303276"/>
                  </a:moveTo>
                  <a:lnTo>
                    <a:pt x="2397919" y="303276"/>
                  </a:lnTo>
                  <a:cubicBezTo>
                    <a:pt x="2419922" y="310801"/>
                    <a:pt x="2442305" y="317183"/>
                    <a:pt x="2464975" y="322326"/>
                  </a:cubicBezTo>
                  <a:lnTo>
                    <a:pt x="2417350" y="500253"/>
                  </a:lnTo>
                  <a:cubicBezTo>
                    <a:pt x="2362200" y="459200"/>
                    <a:pt x="2287524" y="448437"/>
                    <a:pt x="2220849" y="477203"/>
                  </a:cubicBezTo>
                  <a:cubicBezTo>
                    <a:pt x="2118170" y="521494"/>
                    <a:pt x="1998440" y="489395"/>
                    <a:pt x="1931670" y="399669"/>
                  </a:cubicBezTo>
                  <a:cubicBezTo>
                    <a:pt x="1903667" y="362331"/>
                    <a:pt x="1871091" y="330137"/>
                    <a:pt x="1835182" y="303276"/>
                  </a:cubicBezTo>
                  <a:lnTo>
                    <a:pt x="1835182" y="303276"/>
                  </a:lnTo>
                  <a:close/>
                  <a:moveTo>
                    <a:pt x="1023842" y="581597"/>
                  </a:moveTo>
                  <a:lnTo>
                    <a:pt x="125921" y="581597"/>
                  </a:lnTo>
                  <a:cubicBezTo>
                    <a:pt x="161449" y="571214"/>
                    <a:pt x="195548" y="554450"/>
                    <a:pt x="226409" y="531495"/>
                  </a:cubicBezTo>
                  <a:cubicBezTo>
                    <a:pt x="440436" y="372142"/>
                    <a:pt x="733616" y="372142"/>
                    <a:pt x="947642" y="531495"/>
                  </a:cubicBezTo>
                  <a:cubicBezTo>
                    <a:pt x="972122" y="549783"/>
                    <a:pt x="997649" y="566452"/>
                    <a:pt x="1023842" y="581597"/>
                  </a:cubicBezTo>
                  <a:lnTo>
                    <a:pt x="1023842" y="581597"/>
                  </a:lnTo>
                  <a:close/>
                  <a:moveTo>
                    <a:pt x="590645" y="95"/>
                  </a:moveTo>
                  <a:cubicBezTo>
                    <a:pt x="606647" y="16383"/>
                    <a:pt x="621697" y="33909"/>
                    <a:pt x="635699" y="52578"/>
                  </a:cubicBezTo>
                  <a:cubicBezTo>
                    <a:pt x="720852" y="166973"/>
                    <a:pt x="840010" y="244221"/>
                    <a:pt x="970502" y="278321"/>
                  </a:cubicBezTo>
                  <a:lnTo>
                    <a:pt x="1279017" y="278321"/>
                  </a:lnTo>
                  <a:cubicBezTo>
                    <a:pt x="1308354" y="270605"/>
                    <a:pt x="1337501" y="260604"/>
                    <a:pt x="1366076" y="248317"/>
                  </a:cubicBezTo>
                  <a:cubicBezTo>
                    <a:pt x="1509713" y="186309"/>
                    <a:pt x="1670399" y="200787"/>
                    <a:pt x="1798034" y="278321"/>
                  </a:cubicBezTo>
                  <a:lnTo>
                    <a:pt x="2335626" y="278321"/>
                  </a:lnTo>
                  <a:cubicBezTo>
                    <a:pt x="2308003" y="265462"/>
                    <a:pt x="2281143" y="250698"/>
                    <a:pt x="2255330" y="233934"/>
                  </a:cubicBezTo>
                  <a:cubicBezTo>
                    <a:pt x="1956435" y="40196"/>
                    <a:pt x="1571625" y="40196"/>
                    <a:pt x="1272826" y="233934"/>
                  </a:cubicBezTo>
                  <a:cubicBezTo>
                    <a:pt x="1219391" y="268510"/>
                    <a:pt x="1153859" y="278892"/>
                    <a:pt x="1092327" y="262414"/>
                  </a:cubicBezTo>
                  <a:cubicBezTo>
                    <a:pt x="1030796" y="245936"/>
                    <a:pt x="979265" y="204216"/>
                    <a:pt x="950309" y="147447"/>
                  </a:cubicBezTo>
                  <a:cubicBezTo>
                    <a:pt x="926306" y="100394"/>
                    <a:pt x="918115" y="49149"/>
                    <a:pt x="923925" y="0"/>
                  </a:cubicBezTo>
                  <a:lnTo>
                    <a:pt x="590645" y="0"/>
                  </a:lnTo>
                  <a:lnTo>
                    <a:pt x="590645" y="95"/>
                  </a:lnTo>
                  <a:close/>
                  <a:moveTo>
                    <a:pt x="2318766" y="868109"/>
                  </a:moveTo>
                  <a:cubicBezTo>
                    <a:pt x="2217325" y="900589"/>
                    <a:pt x="2103882" y="883730"/>
                    <a:pt x="2015014" y="817531"/>
                  </a:cubicBezTo>
                  <a:cubicBezTo>
                    <a:pt x="1867567" y="707803"/>
                    <a:pt x="1683734" y="658463"/>
                    <a:pt x="1501140" y="679799"/>
                  </a:cubicBezTo>
                  <a:cubicBezTo>
                    <a:pt x="1352741" y="697135"/>
                    <a:pt x="1203579" y="671132"/>
                    <a:pt x="1070991" y="606552"/>
                  </a:cubicBezTo>
                  <a:lnTo>
                    <a:pt x="0" y="606552"/>
                  </a:lnTo>
                  <a:lnTo>
                    <a:pt x="74486" y="884777"/>
                  </a:lnTo>
                  <a:lnTo>
                    <a:pt x="113443" y="884777"/>
                  </a:lnTo>
                  <a:lnTo>
                    <a:pt x="183547" y="822960"/>
                  </a:lnTo>
                  <a:cubicBezTo>
                    <a:pt x="341186" y="683895"/>
                    <a:pt x="577691" y="683895"/>
                    <a:pt x="735330" y="822960"/>
                  </a:cubicBezTo>
                  <a:cubicBezTo>
                    <a:pt x="762286" y="846773"/>
                    <a:pt x="791337" y="867442"/>
                    <a:pt x="822008" y="884777"/>
                  </a:cubicBezTo>
                  <a:lnTo>
                    <a:pt x="2314194" y="884777"/>
                  </a:lnTo>
                  <a:lnTo>
                    <a:pt x="2318766" y="868109"/>
                  </a:lnTo>
                  <a:lnTo>
                    <a:pt x="2318766" y="868109"/>
                  </a:lnTo>
                  <a:close/>
                  <a:moveTo>
                    <a:pt x="1092137" y="95"/>
                  </a:moveTo>
                  <a:lnTo>
                    <a:pt x="1325213" y="95"/>
                  </a:lnTo>
                  <a:cubicBezTo>
                    <a:pt x="1305211" y="46673"/>
                    <a:pt x="1259396" y="76962"/>
                    <a:pt x="1208627" y="76962"/>
                  </a:cubicBezTo>
                  <a:cubicBezTo>
                    <a:pt x="1157954" y="76867"/>
                    <a:pt x="1112139" y="46673"/>
                    <a:pt x="1092137" y="95"/>
                  </a:cubicBezTo>
                  <a:lnTo>
                    <a:pt x="1092137" y="95"/>
                  </a:lnTo>
                  <a:close/>
                  <a:moveTo>
                    <a:pt x="2244662" y="95"/>
                  </a:moveTo>
                  <a:lnTo>
                    <a:pt x="2551271" y="95"/>
                  </a:lnTo>
                  <a:lnTo>
                    <a:pt x="2511362" y="149066"/>
                  </a:lnTo>
                  <a:cubicBezTo>
                    <a:pt x="2420303" y="103251"/>
                    <a:pt x="2331339" y="53530"/>
                    <a:pt x="2244662" y="95"/>
                  </a:cubicBezTo>
                  <a:close/>
                </a:path>
              </a:pathLst>
            </a:custGeom>
            <a:solidFill>
              <a:srgbClr val="8A4F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562978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301263" y="49641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041739" y="51362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301263" y="51725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06376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396891" y="50818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39914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326991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536689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82203" y="51808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5596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64134" y="52088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744043" y="50621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796824" y="49823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712304" y="48824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36800" y="47933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441214" y="47752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499294" y="51906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8"/>
            <p:cNvGrpSpPr/>
            <p:nvPr/>
          </p:nvGrpSpPr>
          <p:grpSpPr>
            <a:xfrm>
              <a:off x="849237" y="5545365"/>
              <a:ext cx="1353262" cy="561715"/>
              <a:chOff x="5508021" y="3839241"/>
              <a:chExt cx="2529934" cy="1050131"/>
            </a:xfrm>
          </p:grpSpPr>
          <p:grpSp>
            <p:nvGrpSpPr>
              <p:cNvPr id="732" name="Google Shape;732;p8"/>
              <p:cNvGrpSpPr/>
              <p:nvPr/>
            </p:nvGrpSpPr>
            <p:grpSpPr>
              <a:xfrm>
                <a:off x="5508021" y="3839241"/>
                <a:ext cx="1050130" cy="1050131"/>
                <a:chOff x="5508021" y="3839241"/>
                <a:chExt cx="1050130" cy="1050131"/>
              </a:xfrm>
            </p:grpSpPr>
            <p:sp>
              <p:nvSpPr>
                <p:cNvPr id="733" name="Google Shape;733;p8"/>
                <p:cNvSpPr/>
                <p:nvPr/>
              </p:nvSpPr>
              <p:spPr>
                <a:xfrm>
                  <a:off x="5554122" y="3885342"/>
                  <a:ext cx="957834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4" h="957929" extrusionOk="0">
                      <a:moveTo>
                        <a:pt x="513588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395478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478" y="513588"/>
                      </a:ln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588" y="957929"/>
                      </a:lnTo>
                      <a:lnTo>
                        <a:pt x="513588" y="562451"/>
                      </a:lnTo>
                      <a:lnTo>
                        <a:pt x="793147" y="842105"/>
                      </a:lnTo>
                      <a:lnTo>
                        <a:pt x="842105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513588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8"/>
                <p:cNvSpPr/>
                <p:nvPr/>
              </p:nvSpPr>
              <p:spPr>
                <a:xfrm>
                  <a:off x="5554122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588" y="0"/>
                      </a:moveTo>
                      <a:lnTo>
                        <a:pt x="444437" y="0"/>
                      </a:lnTo>
                      <a:lnTo>
                        <a:pt x="444437" y="83344"/>
                      </a:lnTo>
                      <a:cubicBezTo>
                        <a:pt x="455867" y="82391"/>
                        <a:pt x="467392" y="81820"/>
                        <a:pt x="479012" y="81820"/>
                      </a:cubicBezTo>
                      <a:cubicBezTo>
                        <a:pt x="490633" y="81820"/>
                        <a:pt x="502158" y="82296"/>
                        <a:pt x="513588" y="83344"/>
                      </a:cubicBezTo>
                      <a:lnTo>
                        <a:pt x="513588" y="0"/>
                      </a:lnTo>
                      <a:lnTo>
                        <a:pt x="513588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474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9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5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701" y="490728"/>
                        <a:pt x="655701" y="478917"/>
                      </a:cubicBezTo>
                      <a:cubicBezTo>
                        <a:pt x="655701" y="467106"/>
                        <a:pt x="654558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360" y="344805"/>
                        <a:pt x="577025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9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581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742" y="174784"/>
                      </a:move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174784" y="223742"/>
                      </a:lnTo>
                      <a:cubicBezTo>
                        <a:pt x="189643" y="206026"/>
                        <a:pt x="206026" y="189643"/>
                        <a:pt x="223742" y="174784"/>
                      </a:cubicBezTo>
                      <a:lnTo>
                        <a:pt x="223742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391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282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241" y="734187"/>
                      </a:lnTo>
                      <a:cubicBezTo>
                        <a:pt x="768286" y="751904"/>
                        <a:pt x="751903" y="768287"/>
                        <a:pt x="734282" y="783146"/>
                      </a:cubicBezTo>
                      <a:lnTo>
                        <a:pt x="734282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5" y="223742"/>
                      </a:moveTo>
                      <a:lnTo>
                        <a:pt x="842010" y="164783"/>
                      </a:lnTo>
                      <a:lnTo>
                        <a:pt x="793051" y="115824"/>
                      </a:lnTo>
                      <a:lnTo>
                        <a:pt x="734187" y="174784"/>
                      </a:lnTo>
                      <a:cubicBezTo>
                        <a:pt x="751903" y="189643"/>
                        <a:pt x="768286" y="206026"/>
                        <a:pt x="783145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8"/>
                <p:cNvSpPr/>
                <p:nvPr/>
              </p:nvSpPr>
              <p:spPr>
                <a:xfrm>
                  <a:off x="5508116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-95" y="235077"/>
                        <a:pt x="234982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4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4" y="666083"/>
                        <a:pt x="525018" y="666083"/>
                      </a:cubicBezTo>
                      <a:cubicBezTo>
                        <a:pt x="602933" y="666083"/>
                        <a:pt x="666083" y="602932"/>
                        <a:pt x="666083" y="525018"/>
                      </a:cubicBezTo>
                      <a:cubicBezTo>
                        <a:pt x="666083" y="447103"/>
                        <a:pt x="602933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1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1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00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8"/>
                <p:cNvSpPr/>
                <p:nvPr/>
              </p:nvSpPr>
              <p:spPr>
                <a:xfrm>
                  <a:off x="5508021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2" y="54769"/>
                        <a:pt x="958882" y="137160"/>
                        <a:pt x="1003649" y="235934"/>
                      </a:cubicBezTo>
                      <a:cubicBezTo>
                        <a:pt x="980884" y="243078"/>
                        <a:pt x="956977" y="246793"/>
                        <a:pt x="932593" y="246793"/>
                      </a:cubicBezTo>
                      <a:cubicBezTo>
                        <a:pt x="923449" y="246793"/>
                        <a:pt x="914305" y="246221"/>
                        <a:pt x="905256" y="245173"/>
                      </a:cubicBezTo>
                      <a:cubicBezTo>
                        <a:pt x="855726" y="154495"/>
                        <a:pt x="774668" y="83439"/>
                        <a:pt x="676847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6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9" y="739235"/>
                      </a:cubicBezTo>
                      <a:cubicBezTo>
                        <a:pt x="901351" y="680180"/>
                        <a:pt x="937832" y="606743"/>
                        <a:pt x="951643" y="525685"/>
                      </a:cubicBezTo>
                      <a:cubicBezTo>
                        <a:pt x="984599" y="521399"/>
                        <a:pt x="1017079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765" y="909828"/>
                      </a:moveTo>
                      <a:cubicBezTo>
                        <a:pt x="706660" y="952786"/>
                        <a:pt x="618744" y="977360"/>
                        <a:pt x="525113" y="977360"/>
                      </a:cubicBezTo>
                      <a:cubicBezTo>
                        <a:pt x="397097" y="977360"/>
                        <a:pt x="279844" y="931545"/>
                        <a:pt x="188785" y="855440"/>
                      </a:cubicBezTo>
                      <a:cubicBezTo>
                        <a:pt x="227933" y="842867"/>
                        <a:pt x="268129" y="833437"/>
                        <a:pt x="308800" y="827246"/>
                      </a:cubicBezTo>
                      <a:cubicBezTo>
                        <a:pt x="372427" y="864108"/>
                        <a:pt x="446342" y="885158"/>
                        <a:pt x="525113" y="885158"/>
                      </a:cubicBezTo>
                      <a:cubicBezTo>
                        <a:pt x="576548" y="885158"/>
                        <a:pt x="625793" y="876205"/>
                        <a:pt x="671608" y="859726"/>
                      </a:cubicBezTo>
                      <a:cubicBezTo>
                        <a:pt x="709993" y="873252"/>
                        <a:pt x="747236" y="890016"/>
                        <a:pt x="782765" y="909828"/>
                      </a:cubicBezTo>
                      <a:lnTo>
                        <a:pt x="782765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7" y="70104"/>
                        <a:pt x="261652" y="72771"/>
                        <a:pt x="309277" y="77057"/>
                      </a:cubicBezTo>
                      <a:cubicBezTo>
                        <a:pt x="212979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9" y="448246"/>
                        <a:pt x="666179" y="452342"/>
                      </a:cubicBezTo>
                      <a:cubicBezTo>
                        <a:pt x="666179" y="530257"/>
                        <a:pt x="603028" y="593408"/>
                        <a:pt x="525113" y="593408"/>
                      </a:cubicBezTo>
                      <a:cubicBezTo>
                        <a:pt x="447294" y="593408"/>
                        <a:pt x="384238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7" name="Google Shape;737;p8"/>
              <p:cNvGrpSpPr/>
              <p:nvPr/>
            </p:nvGrpSpPr>
            <p:grpSpPr>
              <a:xfrm>
                <a:off x="6987920" y="3839241"/>
                <a:ext cx="1050035" cy="1050131"/>
                <a:chOff x="6987920" y="3839241"/>
                <a:chExt cx="1050035" cy="1050131"/>
              </a:xfrm>
            </p:grpSpPr>
            <p:sp>
              <p:nvSpPr>
                <p:cNvPr id="738" name="Google Shape;738;p8"/>
                <p:cNvSpPr/>
                <p:nvPr/>
              </p:nvSpPr>
              <p:spPr>
                <a:xfrm>
                  <a:off x="7034021" y="3885342"/>
                  <a:ext cx="957833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3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2" y="115824"/>
                      </a:lnTo>
                      <a:lnTo>
                        <a:pt x="115824" y="164783"/>
                      </a:lnTo>
                      <a:lnTo>
                        <a:pt x="395383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383" y="513588"/>
                      </a:ln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562451"/>
                      </a:lnTo>
                      <a:lnTo>
                        <a:pt x="793147" y="842105"/>
                      </a:lnTo>
                      <a:lnTo>
                        <a:pt x="842010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010" y="164783"/>
                      </a:lnTo>
                      <a:lnTo>
                        <a:pt x="793147" y="115824"/>
                      </a:lnTo>
                      <a:lnTo>
                        <a:pt x="513493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8"/>
                <p:cNvSpPr/>
                <p:nvPr/>
              </p:nvSpPr>
              <p:spPr>
                <a:xfrm>
                  <a:off x="7034021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83344"/>
                      </a:lnTo>
                      <a:cubicBezTo>
                        <a:pt x="455771" y="82391"/>
                        <a:pt x="467296" y="81820"/>
                        <a:pt x="478917" y="81820"/>
                      </a:cubicBezTo>
                      <a:cubicBezTo>
                        <a:pt x="490538" y="81820"/>
                        <a:pt x="502063" y="82296"/>
                        <a:pt x="513493" y="83344"/>
                      </a:cubicBezTo>
                      <a:lnTo>
                        <a:pt x="513493" y="0"/>
                      </a:lnTo>
                      <a:lnTo>
                        <a:pt x="513493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379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8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4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606" y="490728"/>
                        <a:pt x="655606" y="478917"/>
                      </a:cubicBezTo>
                      <a:cubicBezTo>
                        <a:pt x="655606" y="467106"/>
                        <a:pt x="654463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455" y="344805"/>
                        <a:pt x="577024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8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485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647" y="174784"/>
                      </a:moveTo>
                      <a:lnTo>
                        <a:pt x="164687" y="115824"/>
                      </a:lnTo>
                      <a:lnTo>
                        <a:pt x="115729" y="164783"/>
                      </a:lnTo>
                      <a:lnTo>
                        <a:pt x="174688" y="223742"/>
                      </a:lnTo>
                      <a:cubicBezTo>
                        <a:pt x="189643" y="206026"/>
                        <a:pt x="206026" y="189643"/>
                        <a:pt x="223647" y="174784"/>
                      </a:cubicBezTo>
                      <a:lnTo>
                        <a:pt x="223647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296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187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146" y="734282"/>
                      </a:lnTo>
                      <a:cubicBezTo>
                        <a:pt x="768287" y="751904"/>
                        <a:pt x="751904" y="768287"/>
                        <a:pt x="734187" y="783146"/>
                      </a:cubicBezTo>
                      <a:lnTo>
                        <a:pt x="734187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6" y="223742"/>
                      </a:move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734187" y="174784"/>
                      </a:lnTo>
                      <a:cubicBezTo>
                        <a:pt x="751904" y="189643"/>
                        <a:pt x="768287" y="206026"/>
                        <a:pt x="783146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8"/>
                <p:cNvSpPr/>
                <p:nvPr/>
              </p:nvSpPr>
              <p:spPr>
                <a:xfrm>
                  <a:off x="6987920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0" y="235077"/>
                        <a:pt x="235077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3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3" y="666083"/>
                        <a:pt x="525018" y="666083"/>
                      </a:cubicBezTo>
                      <a:cubicBezTo>
                        <a:pt x="602932" y="666083"/>
                        <a:pt x="666083" y="602932"/>
                        <a:pt x="666083" y="525018"/>
                      </a:cubicBezTo>
                      <a:cubicBezTo>
                        <a:pt x="666178" y="447103"/>
                        <a:pt x="602932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0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0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95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8"/>
                <p:cNvSpPr/>
                <p:nvPr/>
              </p:nvSpPr>
              <p:spPr>
                <a:xfrm>
                  <a:off x="6987920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1" y="54769"/>
                        <a:pt x="958882" y="137160"/>
                        <a:pt x="1003554" y="235934"/>
                      </a:cubicBezTo>
                      <a:cubicBezTo>
                        <a:pt x="980789" y="243078"/>
                        <a:pt x="956881" y="246793"/>
                        <a:pt x="932497" y="246793"/>
                      </a:cubicBezTo>
                      <a:cubicBezTo>
                        <a:pt x="923353" y="246793"/>
                        <a:pt x="914209" y="246221"/>
                        <a:pt x="905161" y="245173"/>
                      </a:cubicBezTo>
                      <a:cubicBezTo>
                        <a:pt x="855631" y="154495"/>
                        <a:pt x="774573" y="83439"/>
                        <a:pt x="676751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5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8" y="739235"/>
                      </a:cubicBezTo>
                      <a:cubicBezTo>
                        <a:pt x="901351" y="680180"/>
                        <a:pt x="937736" y="606743"/>
                        <a:pt x="951643" y="525685"/>
                      </a:cubicBezTo>
                      <a:cubicBezTo>
                        <a:pt x="984599" y="521399"/>
                        <a:pt x="1017080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669" y="909828"/>
                      </a:moveTo>
                      <a:cubicBezTo>
                        <a:pt x="706564" y="952786"/>
                        <a:pt x="618649" y="977360"/>
                        <a:pt x="525018" y="977360"/>
                      </a:cubicBezTo>
                      <a:cubicBezTo>
                        <a:pt x="397002" y="977360"/>
                        <a:pt x="279749" y="931545"/>
                        <a:pt x="188595" y="855440"/>
                      </a:cubicBezTo>
                      <a:cubicBezTo>
                        <a:pt x="227743" y="842867"/>
                        <a:pt x="267938" y="833437"/>
                        <a:pt x="308610" y="827246"/>
                      </a:cubicBezTo>
                      <a:cubicBezTo>
                        <a:pt x="372237" y="864108"/>
                        <a:pt x="446151" y="885158"/>
                        <a:pt x="524923" y="885158"/>
                      </a:cubicBezTo>
                      <a:cubicBezTo>
                        <a:pt x="576358" y="885158"/>
                        <a:pt x="625602" y="876205"/>
                        <a:pt x="671417" y="859726"/>
                      </a:cubicBezTo>
                      <a:cubicBezTo>
                        <a:pt x="709993" y="873252"/>
                        <a:pt x="747141" y="890016"/>
                        <a:pt x="782669" y="909828"/>
                      </a:cubicBezTo>
                      <a:lnTo>
                        <a:pt x="782669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6" y="70104"/>
                        <a:pt x="261651" y="72771"/>
                        <a:pt x="309276" y="77057"/>
                      </a:cubicBezTo>
                      <a:cubicBezTo>
                        <a:pt x="212884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8" y="448246"/>
                        <a:pt x="666178" y="452342"/>
                      </a:cubicBezTo>
                      <a:cubicBezTo>
                        <a:pt x="666178" y="530257"/>
                        <a:pt x="603028" y="593408"/>
                        <a:pt x="525113" y="593408"/>
                      </a:cubicBezTo>
                      <a:cubicBezTo>
                        <a:pt x="447199" y="593408"/>
                        <a:pt x="384143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2" name="Google Shape;742;p8"/>
            <p:cNvSpPr/>
            <p:nvPr/>
          </p:nvSpPr>
          <p:spPr>
            <a:xfrm rot="-1954443">
              <a:off x="-97283" y="5681492"/>
              <a:ext cx="1408533" cy="50150"/>
            </a:xfrm>
            <a:custGeom>
              <a:avLst/>
              <a:gdLst/>
              <a:ahLst/>
              <a:cxnLst/>
              <a:rect l="l" t="t" r="r" b="b"/>
              <a:pathLst>
                <a:path w="2637701" h="93914" extrusionOk="0">
                  <a:moveTo>
                    <a:pt x="0" y="0"/>
                  </a:moveTo>
                  <a:lnTo>
                    <a:pt x="2637702" y="0"/>
                  </a:lnTo>
                  <a:lnTo>
                    <a:pt x="2637702" y="93914"/>
                  </a:lnTo>
                  <a:lnTo>
                    <a:pt x="0" y="93914"/>
                  </a:lnTo>
                  <a:close/>
                </a:path>
              </a:pathLst>
            </a:custGeom>
            <a:solidFill>
              <a:srgbClr val="D98E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124630" y="53538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8"/>
          <p:cNvGrpSpPr/>
          <p:nvPr/>
        </p:nvGrpSpPr>
        <p:grpSpPr>
          <a:xfrm rot="-370135">
            <a:off x="6959943" y="5134839"/>
            <a:ext cx="1218523" cy="1264566"/>
            <a:chOff x="2362009" y="2723845"/>
            <a:chExt cx="709332" cy="736134"/>
          </a:xfrm>
        </p:grpSpPr>
        <p:sp>
          <p:nvSpPr>
            <p:cNvPr id="745" name="Google Shape;745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8"/>
          <p:cNvGrpSpPr/>
          <p:nvPr/>
        </p:nvGrpSpPr>
        <p:grpSpPr>
          <a:xfrm>
            <a:off x="8370088" y="3118815"/>
            <a:ext cx="3249525" cy="2760354"/>
            <a:chOff x="8763303" y="3646951"/>
            <a:chExt cx="2515891" cy="2137159"/>
          </a:xfrm>
        </p:grpSpPr>
        <p:sp>
          <p:nvSpPr>
            <p:cNvPr id="752" name="Google Shape;752;p8"/>
            <p:cNvSpPr/>
            <p:nvPr/>
          </p:nvSpPr>
          <p:spPr>
            <a:xfrm>
              <a:off x="9392154" y="3646951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3" name="Google Shape;753;p8"/>
            <p:cNvGrpSpPr/>
            <p:nvPr/>
          </p:nvGrpSpPr>
          <p:grpSpPr>
            <a:xfrm>
              <a:off x="9438030" y="3761294"/>
              <a:ext cx="1037688" cy="1278462"/>
              <a:chOff x="2409244" y="2857703"/>
              <a:chExt cx="604080" cy="744244"/>
            </a:xfrm>
          </p:grpSpPr>
          <p:sp>
            <p:nvSpPr>
              <p:cNvPr id="754" name="Google Shape;754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7" name="Google Shape;757;p8"/>
            <p:cNvSpPr/>
            <p:nvPr/>
          </p:nvSpPr>
          <p:spPr>
            <a:xfrm>
              <a:off x="10194259" y="4391304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8"/>
            <p:cNvGrpSpPr/>
            <p:nvPr/>
          </p:nvGrpSpPr>
          <p:grpSpPr>
            <a:xfrm>
              <a:off x="10240135" y="4505647"/>
              <a:ext cx="1037688" cy="1278462"/>
              <a:chOff x="2409244" y="2857703"/>
              <a:chExt cx="604080" cy="744244"/>
            </a:xfrm>
          </p:grpSpPr>
          <p:sp>
            <p:nvSpPr>
              <p:cNvPr id="759" name="Google Shape;759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2" name="Google Shape;762;p8"/>
            <p:cNvSpPr/>
            <p:nvPr/>
          </p:nvSpPr>
          <p:spPr>
            <a:xfrm>
              <a:off x="8763303" y="4259759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3" name="Google Shape;763;p8"/>
            <p:cNvGrpSpPr/>
            <p:nvPr/>
          </p:nvGrpSpPr>
          <p:grpSpPr>
            <a:xfrm>
              <a:off x="8809179" y="4374102"/>
              <a:ext cx="1037688" cy="1278462"/>
              <a:chOff x="2409244" y="2857703"/>
              <a:chExt cx="604080" cy="744244"/>
            </a:xfrm>
          </p:grpSpPr>
          <p:sp>
            <p:nvSpPr>
              <p:cNvPr id="764" name="Google Shape;764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7" name="Google Shape;767;p8"/>
          <p:cNvGrpSpPr/>
          <p:nvPr/>
        </p:nvGrpSpPr>
        <p:grpSpPr>
          <a:xfrm>
            <a:off x="11462316" y="5169533"/>
            <a:ext cx="516322" cy="535832"/>
            <a:chOff x="2362009" y="2723845"/>
            <a:chExt cx="709332" cy="736134"/>
          </a:xfrm>
        </p:grpSpPr>
        <p:sp>
          <p:nvSpPr>
            <p:cNvPr id="768" name="Google Shape;768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8"/>
          <p:cNvGrpSpPr/>
          <p:nvPr/>
        </p:nvGrpSpPr>
        <p:grpSpPr>
          <a:xfrm>
            <a:off x="7879419" y="5403464"/>
            <a:ext cx="1218490" cy="1264531"/>
            <a:chOff x="2362009" y="2723845"/>
            <a:chExt cx="709332" cy="736134"/>
          </a:xfrm>
        </p:grpSpPr>
        <p:sp>
          <p:nvSpPr>
            <p:cNvPr id="775" name="Google Shape;775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8"/>
          <p:cNvGrpSpPr/>
          <p:nvPr/>
        </p:nvGrpSpPr>
        <p:grpSpPr>
          <a:xfrm rot="820229" flipH="1">
            <a:off x="2991144" y="4219134"/>
            <a:ext cx="296746" cy="1523040"/>
            <a:chOff x="1910182" y="1410071"/>
            <a:chExt cx="546202" cy="2803361"/>
          </a:xfrm>
        </p:grpSpPr>
        <p:sp>
          <p:nvSpPr>
            <p:cNvPr id="782" name="Google Shape;782;p8"/>
            <p:cNvSpPr/>
            <p:nvPr/>
          </p:nvSpPr>
          <p:spPr>
            <a:xfrm>
              <a:off x="2082844" y="1921408"/>
              <a:ext cx="108692" cy="1730017"/>
            </a:xfrm>
            <a:custGeom>
              <a:avLst/>
              <a:gdLst/>
              <a:ahLst/>
              <a:cxnLst/>
              <a:rect l="l" t="t" r="r" b="b"/>
              <a:pathLst>
                <a:path w="4642" h="73885" extrusionOk="0">
                  <a:moveTo>
                    <a:pt x="1205" y="0"/>
                  </a:moveTo>
                  <a:lnTo>
                    <a:pt x="0" y="59"/>
                  </a:lnTo>
                  <a:lnTo>
                    <a:pt x="3437" y="73885"/>
                  </a:lnTo>
                  <a:lnTo>
                    <a:pt x="4642" y="7385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1910182" y="3625200"/>
              <a:ext cx="546202" cy="578585"/>
            </a:xfrm>
            <a:custGeom>
              <a:avLst/>
              <a:gdLst/>
              <a:ahLst/>
              <a:cxnLst/>
              <a:rect l="l" t="t" r="r" b="b"/>
              <a:pathLst>
                <a:path w="23327" h="24710" extrusionOk="0">
                  <a:moveTo>
                    <a:pt x="17730" y="1"/>
                  </a:moveTo>
                  <a:cubicBezTo>
                    <a:pt x="17676" y="1"/>
                    <a:pt x="17622" y="2"/>
                    <a:pt x="17568" y="3"/>
                  </a:cubicBezTo>
                  <a:lnTo>
                    <a:pt x="4965" y="415"/>
                  </a:lnTo>
                  <a:cubicBezTo>
                    <a:pt x="2174" y="503"/>
                    <a:pt x="0" y="2823"/>
                    <a:pt x="118" y="5614"/>
                  </a:cubicBezTo>
                  <a:lnTo>
                    <a:pt x="882" y="23211"/>
                  </a:lnTo>
                  <a:lnTo>
                    <a:pt x="2086" y="22565"/>
                  </a:lnTo>
                  <a:lnTo>
                    <a:pt x="1322" y="5585"/>
                  </a:lnTo>
                  <a:cubicBezTo>
                    <a:pt x="1234" y="3470"/>
                    <a:pt x="2879" y="1707"/>
                    <a:pt x="4995" y="1619"/>
                  </a:cubicBezTo>
                  <a:lnTo>
                    <a:pt x="17598" y="1208"/>
                  </a:lnTo>
                  <a:cubicBezTo>
                    <a:pt x="17634" y="1207"/>
                    <a:pt x="17670" y="1206"/>
                    <a:pt x="17706" y="1206"/>
                  </a:cubicBezTo>
                  <a:cubicBezTo>
                    <a:pt x="19744" y="1206"/>
                    <a:pt x="21448" y="2830"/>
                    <a:pt x="21534" y="4880"/>
                  </a:cubicBezTo>
                  <a:lnTo>
                    <a:pt x="22122" y="24710"/>
                  </a:lnTo>
                  <a:lnTo>
                    <a:pt x="23326" y="24680"/>
                  </a:lnTo>
                  <a:lnTo>
                    <a:pt x="22739" y="4851"/>
                  </a:lnTo>
                  <a:cubicBezTo>
                    <a:pt x="22652" y="2143"/>
                    <a:pt x="20420" y="1"/>
                    <a:pt x="17730" y="1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2246562" y="3640396"/>
              <a:ext cx="52988" cy="546202"/>
            </a:xfrm>
            <a:custGeom>
              <a:avLst/>
              <a:gdLst/>
              <a:ahLst/>
              <a:cxnLst/>
              <a:rect l="l" t="t" r="r" b="b"/>
              <a:pathLst>
                <a:path w="2263" h="23327" extrusionOk="0">
                  <a:moveTo>
                    <a:pt x="1205" y="1"/>
                  </a:moveTo>
                  <a:lnTo>
                    <a:pt x="0" y="30"/>
                  </a:lnTo>
                  <a:lnTo>
                    <a:pt x="1058" y="23326"/>
                  </a:lnTo>
                  <a:lnTo>
                    <a:pt x="2262" y="2326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2078700" y="3642457"/>
              <a:ext cx="53012" cy="570975"/>
            </a:xfrm>
            <a:custGeom>
              <a:avLst/>
              <a:gdLst/>
              <a:ahLst/>
              <a:cxnLst/>
              <a:rect l="l" t="t" r="r" b="b"/>
              <a:pathLst>
                <a:path w="2264" h="24385" extrusionOk="0">
                  <a:moveTo>
                    <a:pt x="1205" y="1"/>
                  </a:moveTo>
                  <a:lnTo>
                    <a:pt x="1" y="59"/>
                  </a:lnTo>
                  <a:lnTo>
                    <a:pt x="1147" y="24384"/>
                  </a:lnTo>
                  <a:lnTo>
                    <a:pt x="2263" y="23943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2058071" y="1410071"/>
              <a:ext cx="146554" cy="1959555"/>
            </a:xfrm>
            <a:custGeom>
              <a:avLst/>
              <a:gdLst/>
              <a:ahLst/>
              <a:cxnLst/>
              <a:rect l="l" t="t" r="r" b="b"/>
              <a:pathLst>
                <a:path w="6259" h="83688" extrusionOk="0">
                  <a:moveTo>
                    <a:pt x="1735" y="1"/>
                  </a:moveTo>
                  <a:cubicBezTo>
                    <a:pt x="1686" y="1"/>
                    <a:pt x="1637" y="4"/>
                    <a:pt x="1587" y="11"/>
                  </a:cubicBezTo>
                  <a:cubicBezTo>
                    <a:pt x="676" y="99"/>
                    <a:pt x="1" y="1215"/>
                    <a:pt x="59" y="2508"/>
                  </a:cubicBezTo>
                  <a:lnTo>
                    <a:pt x="2997" y="81563"/>
                  </a:lnTo>
                  <a:cubicBezTo>
                    <a:pt x="3025" y="82756"/>
                    <a:pt x="3708" y="83687"/>
                    <a:pt x="4527" y="83687"/>
                  </a:cubicBezTo>
                  <a:cubicBezTo>
                    <a:pt x="4575" y="83687"/>
                    <a:pt x="4623" y="83684"/>
                    <a:pt x="4672" y="83678"/>
                  </a:cubicBezTo>
                  <a:cubicBezTo>
                    <a:pt x="5582" y="83560"/>
                    <a:pt x="6258" y="82444"/>
                    <a:pt x="6199" y="81181"/>
                  </a:cubicBezTo>
                  <a:lnTo>
                    <a:pt x="3262" y="2126"/>
                  </a:lnTo>
                  <a:cubicBezTo>
                    <a:pt x="3234" y="906"/>
                    <a:pt x="2552" y="1"/>
                    <a:pt x="1735" y="1"/>
                  </a:cubicBez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2124804" y="3223539"/>
              <a:ext cx="79822" cy="146086"/>
            </a:xfrm>
            <a:custGeom>
              <a:avLst/>
              <a:gdLst/>
              <a:ahLst/>
              <a:cxnLst/>
              <a:rect l="l" t="t" r="r" b="b"/>
              <a:pathLst>
                <a:path w="3409" h="6239" extrusionOk="0">
                  <a:moveTo>
                    <a:pt x="3232" y="1"/>
                  </a:moveTo>
                  <a:cubicBezTo>
                    <a:pt x="3085" y="206"/>
                    <a:pt x="2909" y="383"/>
                    <a:pt x="2703" y="530"/>
                  </a:cubicBezTo>
                  <a:cubicBezTo>
                    <a:pt x="2358" y="791"/>
                    <a:pt x="1984" y="908"/>
                    <a:pt x="1607" y="908"/>
                  </a:cubicBezTo>
                  <a:cubicBezTo>
                    <a:pt x="1052" y="908"/>
                    <a:pt x="490" y="655"/>
                    <a:pt x="0" y="236"/>
                  </a:cubicBezTo>
                  <a:lnTo>
                    <a:pt x="0" y="236"/>
                  </a:lnTo>
                  <a:lnTo>
                    <a:pt x="147" y="4114"/>
                  </a:lnTo>
                  <a:cubicBezTo>
                    <a:pt x="203" y="5307"/>
                    <a:pt x="861" y="6238"/>
                    <a:pt x="1702" y="6238"/>
                  </a:cubicBezTo>
                  <a:cubicBezTo>
                    <a:pt x="1751" y="6238"/>
                    <a:pt x="1801" y="6235"/>
                    <a:pt x="1851" y="6229"/>
                  </a:cubicBezTo>
                  <a:cubicBezTo>
                    <a:pt x="2732" y="6141"/>
                    <a:pt x="3408" y="4995"/>
                    <a:pt x="3379" y="3732"/>
                  </a:cubicBezTo>
                  <a:lnTo>
                    <a:pt x="3232" y="1"/>
                  </a:ln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8"/>
          <p:cNvGrpSpPr/>
          <p:nvPr/>
        </p:nvGrpSpPr>
        <p:grpSpPr>
          <a:xfrm>
            <a:off x="2318324" y="5530588"/>
            <a:ext cx="1293850" cy="687587"/>
            <a:chOff x="998197" y="4846302"/>
            <a:chExt cx="1293850" cy="687587"/>
          </a:xfrm>
        </p:grpSpPr>
        <p:sp>
          <p:nvSpPr>
            <p:cNvPr id="789" name="Google Shape;789;p8"/>
            <p:cNvSpPr/>
            <p:nvPr/>
          </p:nvSpPr>
          <p:spPr>
            <a:xfrm>
              <a:off x="998197" y="4846302"/>
              <a:ext cx="1293850" cy="531097"/>
            </a:xfrm>
            <a:custGeom>
              <a:avLst/>
              <a:gdLst/>
              <a:ahLst/>
              <a:cxnLst/>
              <a:rect l="l" t="t" r="r" b="b"/>
              <a:pathLst>
                <a:path w="1293850" h="531097" extrusionOk="0">
                  <a:moveTo>
                    <a:pt x="680040" y="0"/>
                  </a:moveTo>
                  <a:cubicBezTo>
                    <a:pt x="690281" y="12839"/>
                    <a:pt x="696853" y="25678"/>
                    <a:pt x="697515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71236" y="35154"/>
                    <a:pt x="797218" y="23130"/>
                    <a:pt x="820603" y="3821"/>
                  </a:cubicBezTo>
                  <a:cubicBezTo>
                    <a:pt x="808529" y="21449"/>
                    <a:pt x="792990" y="35918"/>
                    <a:pt x="773681" y="46871"/>
                  </a:cubicBezTo>
                  <a:cubicBezTo>
                    <a:pt x="781119" y="48247"/>
                    <a:pt x="788659" y="49827"/>
                    <a:pt x="796149" y="51559"/>
                  </a:cubicBezTo>
                  <a:cubicBezTo>
                    <a:pt x="827787" y="57876"/>
                    <a:pt x="868748" y="62614"/>
                    <a:pt x="908283" y="49572"/>
                  </a:cubicBezTo>
                  <a:cubicBezTo>
                    <a:pt x="896973" y="62003"/>
                    <a:pt x="886121" y="70562"/>
                    <a:pt x="873893" y="76472"/>
                  </a:cubicBezTo>
                  <a:cubicBezTo>
                    <a:pt x="883828" y="80547"/>
                    <a:pt x="893610" y="84878"/>
                    <a:pt x="903290" y="89565"/>
                  </a:cubicBezTo>
                  <a:cubicBezTo>
                    <a:pt x="943640" y="88291"/>
                    <a:pt x="983175" y="85133"/>
                    <a:pt x="1021487" y="78866"/>
                  </a:cubicBezTo>
                  <a:cubicBezTo>
                    <a:pt x="995708" y="92265"/>
                    <a:pt x="968757" y="102404"/>
                    <a:pt x="940583" y="109281"/>
                  </a:cubicBezTo>
                  <a:cubicBezTo>
                    <a:pt x="956784" y="118656"/>
                    <a:pt x="972578" y="128896"/>
                    <a:pt x="987913" y="139900"/>
                  </a:cubicBezTo>
                  <a:cubicBezTo>
                    <a:pt x="1006865" y="138831"/>
                    <a:pt x="1025002" y="134500"/>
                    <a:pt x="1041866" y="125279"/>
                  </a:cubicBezTo>
                  <a:cubicBezTo>
                    <a:pt x="1031014" y="137659"/>
                    <a:pt x="1018023" y="146167"/>
                    <a:pt x="1003350" y="151466"/>
                  </a:cubicBezTo>
                  <a:cubicBezTo>
                    <a:pt x="1020570" y="164712"/>
                    <a:pt x="1037179" y="179028"/>
                    <a:pt x="1053074" y="194261"/>
                  </a:cubicBezTo>
                  <a:cubicBezTo>
                    <a:pt x="1067135" y="195433"/>
                    <a:pt x="1081809" y="195637"/>
                    <a:pt x="1097194" y="194618"/>
                  </a:cubicBezTo>
                  <a:cubicBezTo>
                    <a:pt x="1086699" y="199305"/>
                    <a:pt x="1076000" y="203126"/>
                    <a:pt x="1065149" y="206132"/>
                  </a:cubicBezTo>
                  <a:cubicBezTo>
                    <a:pt x="1076918" y="218053"/>
                    <a:pt x="1088278" y="230535"/>
                    <a:pt x="1099181" y="243476"/>
                  </a:cubicBezTo>
                  <a:cubicBezTo>
                    <a:pt x="1124145" y="242355"/>
                    <a:pt x="1148447" y="237159"/>
                    <a:pt x="1171577" y="225747"/>
                  </a:cubicBezTo>
                  <a:cubicBezTo>
                    <a:pt x="1155580" y="244189"/>
                    <a:pt x="1136016" y="255397"/>
                    <a:pt x="1114211" y="261919"/>
                  </a:cubicBezTo>
                  <a:cubicBezTo>
                    <a:pt x="1124909" y="275572"/>
                    <a:pt x="1135201" y="289736"/>
                    <a:pt x="1144983" y="304409"/>
                  </a:cubicBezTo>
                  <a:cubicBezTo>
                    <a:pt x="1169539" y="305886"/>
                    <a:pt x="1194096" y="304816"/>
                    <a:pt x="1218703" y="300180"/>
                  </a:cubicBezTo>
                  <a:cubicBezTo>
                    <a:pt x="1199445" y="311898"/>
                    <a:pt x="1178302" y="318368"/>
                    <a:pt x="1155834" y="321272"/>
                  </a:cubicBezTo>
                  <a:cubicBezTo>
                    <a:pt x="1162559" y="331971"/>
                    <a:pt x="1168978" y="342925"/>
                    <a:pt x="1175194" y="354082"/>
                  </a:cubicBezTo>
                  <a:cubicBezTo>
                    <a:pt x="1197764" y="358413"/>
                    <a:pt x="1221046" y="361826"/>
                    <a:pt x="1245450" y="363813"/>
                  </a:cubicBezTo>
                  <a:cubicBezTo>
                    <a:pt x="1226600" y="371302"/>
                    <a:pt x="1207393" y="375735"/>
                    <a:pt x="1187829" y="378027"/>
                  </a:cubicBezTo>
                  <a:cubicBezTo>
                    <a:pt x="1192669" y="387605"/>
                    <a:pt x="1197305" y="397336"/>
                    <a:pt x="1201789" y="407169"/>
                  </a:cubicBezTo>
                  <a:cubicBezTo>
                    <a:pt x="1219315" y="408595"/>
                    <a:pt x="1236840" y="408544"/>
                    <a:pt x="1254366" y="406404"/>
                  </a:cubicBezTo>
                  <a:cubicBezTo>
                    <a:pt x="1239540" y="413588"/>
                    <a:pt x="1224001" y="418275"/>
                    <a:pt x="1207902" y="420975"/>
                  </a:cubicBezTo>
                  <a:cubicBezTo>
                    <a:pt x="1217378" y="443086"/>
                    <a:pt x="1225836" y="465910"/>
                    <a:pt x="1233274" y="489346"/>
                  </a:cubicBezTo>
                  <a:cubicBezTo>
                    <a:pt x="1254060" y="487767"/>
                    <a:pt x="1274286" y="483538"/>
                    <a:pt x="1293850" y="475744"/>
                  </a:cubicBezTo>
                  <a:cubicBezTo>
                    <a:pt x="1280960" y="495103"/>
                    <a:pt x="1262874" y="507636"/>
                    <a:pt x="1241018" y="515329"/>
                  </a:cubicBezTo>
                  <a:lnTo>
                    <a:pt x="1244808" y="531097"/>
                  </a:lnTo>
                  <a:lnTo>
                    <a:pt x="51471" y="531097"/>
                  </a:lnTo>
                  <a:lnTo>
                    <a:pt x="0" y="497396"/>
                  </a:ln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3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90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7" y="322444"/>
                    <a:pt x="209188" y="313069"/>
                    <a:pt x="215302" y="303848"/>
                  </a:cubicBezTo>
                  <a:cubicBezTo>
                    <a:pt x="172507" y="296512"/>
                    <a:pt x="130526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2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7" y="150192"/>
                  </a:cubicBezTo>
                  <a:cubicBezTo>
                    <a:pt x="279240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8" y="112033"/>
                  </a:cubicBezTo>
                  <a:cubicBezTo>
                    <a:pt x="425102" y="105868"/>
                    <a:pt x="435648" y="100111"/>
                    <a:pt x="446346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699" y="22468"/>
                    <a:pt x="548343" y="3872"/>
                  </a:cubicBezTo>
                  <a:cubicBezTo>
                    <a:pt x="560162" y="24556"/>
                    <a:pt x="575905" y="37293"/>
                    <a:pt x="593787" y="45598"/>
                  </a:cubicBezTo>
                  <a:cubicBezTo>
                    <a:pt x="621349" y="40860"/>
                    <a:pt x="649574" y="38312"/>
                    <a:pt x="678257" y="38211"/>
                  </a:cubicBezTo>
                  <a:cubicBezTo>
                    <a:pt x="680855" y="26544"/>
                    <a:pt x="681773" y="14011"/>
                    <a:pt x="680040" y="0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998197" y="4846303"/>
              <a:ext cx="936500" cy="512255"/>
            </a:xfrm>
            <a:custGeom>
              <a:avLst/>
              <a:gdLst/>
              <a:ahLst/>
              <a:cxnLst/>
              <a:rect l="l" t="t" r="r" b="b"/>
              <a:pathLst>
                <a:path w="936500" h="561375" extrusionOk="0">
                  <a:moveTo>
                    <a:pt x="680041" y="0"/>
                  </a:moveTo>
                  <a:cubicBezTo>
                    <a:pt x="690281" y="12839"/>
                    <a:pt x="696853" y="25678"/>
                    <a:pt x="697516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47851" y="41064"/>
                    <a:pt x="752232" y="39841"/>
                    <a:pt x="756512" y="38465"/>
                  </a:cubicBezTo>
                  <a:cubicBezTo>
                    <a:pt x="888770" y="142040"/>
                    <a:pt x="958517" y="299365"/>
                    <a:pt x="930292" y="475540"/>
                  </a:cubicBezTo>
                  <a:lnTo>
                    <a:pt x="908378" y="561375"/>
                  </a:lnTo>
                  <a:lnTo>
                    <a:pt x="107734" y="561375"/>
                  </a:lnTo>
                  <a:lnTo>
                    <a:pt x="109027" y="555017"/>
                  </a:lnTo>
                  <a:cubicBezTo>
                    <a:pt x="69746" y="542891"/>
                    <a:pt x="33268" y="523939"/>
                    <a:pt x="0" y="497396"/>
                  </a:cubicBez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4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89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8" y="322444"/>
                    <a:pt x="209188" y="313069"/>
                    <a:pt x="215302" y="303848"/>
                  </a:cubicBezTo>
                  <a:cubicBezTo>
                    <a:pt x="172507" y="296512"/>
                    <a:pt x="130527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3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8" y="150192"/>
                  </a:cubicBezTo>
                  <a:cubicBezTo>
                    <a:pt x="279241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9" y="112033"/>
                  </a:cubicBezTo>
                  <a:cubicBezTo>
                    <a:pt x="425102" y="105868"/>
                    <a:pt x="435648" y="100111"/>
                    <a:pt x="446347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700" y="22468"/>
                    <a:pt x="548343" y="3872"/>
                  </a:cubicBezTo>
                  <a:cubicBezTo>
                    <a:pt x="560163" y="24556"/>
                    <a:pt x="575905" y="37293"/>
                    <a:pt x="593787" y="45598"/>
                  </a:cubicBezTo>
                  <a:cubicBezTo>
                    <a:pt x="621350" y="40860"/>
                    <a:pt x="649575" y="38312"/>
                    <a:pt x="678257" y="38211"/>
                  </a:cubicBezTo>
                  <a:cubicBezTo>
                    <a:pt x="680856" y="26544"/>
                    <a:pt x="681773" y="14011"/>
                    <a:pt x="680041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1715378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1453663" y="51165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1194139" y="52886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1453663" y="53249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1658776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1549291" y="52342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1292314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1479391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689089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934603" y="53332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2057996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2116534" y="53612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1896443" y="52145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1949224" y="51347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1864704" y="50348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1789200" y="49457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1593614" y="49276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1651694" y="53430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1277030" y="55062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Google Shape;810;p8"/>
          <p:cNvSpPr txBox="1">
            <a:spLocks noGrp="1"/>
          </p:cNvSpPr>
          <p:nvPr>
            <p:ph type="subTitle" idx="1"/>
          </p:nvPr>
        </p:nvSpPr>
        <p:spPr>
          <a:xfrm>
            <a:off x="771920" y="1643175"/>
            <a:ext cx="7598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11" name="Google Shape;811;p8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759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2" name="Google Shape;812;p8"/>
          <p:cNvSpPr txBox="1">
            <a:spLocks noGrp="1"/>
          </p:cNvSpPr>
          <p:nvPr>
            <p:ph type="body" idx="2"/>
          </p:nvPr>
        </p:nvSpPr>
        <p:spPr>
          <a:xfrm>
            <a:off x="771925" y="2303350"/>
            <a:ext cx="7598100" cy="249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00" name="Google Shape;1400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01" name="Google Shape;1401;p20"/>
          <p:cNvSpPr/>
          <p:nvPr/>
        </p:nvSpPr>
        <p:spPr>
          <a:xfrm>
            <a:off x="-25065" y="3375950"/>
            <a:ext cx="12271684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20"/>
          <p:cNvSpPr/>
          <p:nvPr/>
        </p:nvSpPr>
        <p:spPr>
          <a:xfrm>
            <a:off x="-25065" y="4225484"/>
            <a:ext cx="12271684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20"/>
          <p:cNvSpPr/>
          <p:nvPr/>
        </p:nvSpPr>
        <p:spPr>
          <a:xfrm>
            <a:off x="-25075" y="5394245"/>
            <a:ext cx="12271684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20"/>
          <p:cNvSpPr/>
          <p:nvPr/>
        </p:nvSpPr>
        <p:spPr>
          <a:xfrm flipH="1">
            <a:off x="5360323" y="5606713"/>
            <a:ext cx="6895498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20"/>
          <p:cNvSpPr/>
          <p:nvPr/>
        </p:nvSpPr>
        <p:spPr>
          <a:xfrm>
            <a:off x="4166619" y="6261224"/>
            <a:ext cx="7861535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p20"/>
          <p:cNvSpPr/>
          <p:nvPr/>
        </p:nvSpPr>
        <p:spPr>
          <a:xfrm>
            <a:off x="-25075" y="5364278"/>
            <a:ext cx="6895498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20"/>
          <p:cNvSpPr/>
          <p:nvPr/>
        </p:nvSpPr>
        <p:spPr>
          <a:xfrm>
            <a:off x="-4442" y="6362271"/>
            <a:ext cx="12280990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8" name="Google Shape;1408;p20"/>
          <p:cNvGrpSpPr/>
          <p:nvPr/>
        </p:nvGrpSpPr>
        <p:grpSpPr>
          <a:xfrm>
            <a:off x="-78488" y="4129597"/>
            <a:ext cx="1515116" cy="1543007"/>
            <a:chOff x="-1652170" y="987304"/>
            <a:chExt cx="1875144" cy="1909663"/>
          </a:xfrm>
        </p:grpSpPr>
        <p:sp>
          <p:nvSpPr>
            <p:cNvPr id="1409" name="Google Shape;1409;p20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20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20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20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20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20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20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20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20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20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0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0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0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20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20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20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20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20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20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20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20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20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20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20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20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20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20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20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20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20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20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20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20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20"/>
          <p:cNvGrpSpPr/>
          <p:nvPr/>
        </p:nvGrpSpPr>
        <p:grpSpPr>
          <a:xfrm flipH="1">
            <a:off x="-45321" y="4889703"/>
            <a:ext cx="1514080" cy="1314974"/>
            <a:chOff x="0" y="2616032"/>
            <a:chExt cx="3849683" cy="3975132"/>
          </a:xfrm>
        </p:grpSpPr>
        <p:sp>
          <p:nvSpPr>
            <p:cNvPr id="1452" name="Google Shape;1452;p20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20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20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20"/>
          <p:cNvGrpSpPr/>
          <p:nvPr/>
        </p:nvGrpSpPr>
        <p:grpSpPr>
          <a:xfrm>
            <a:off x="7320405" y="5812508"/>
            <a:ext cx="821810" cy="727030"/>
            <a:chOff x="6957345" y="1736502"/>
            <a:chExt cx="1199197" cy="1060893"/>
          </a:xfrm>
        </p:grpSpPr>
        <p:sp>
          <p:nvSpPr>
            <p:cNvPr id="1459" name="Google Shape;1459;p20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20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20"/>
          <p:cNvGrpSpPr/>
          <p:nvPr/>
        </p:nvGrpSpPr>
        <p:grpSpPr>
          <a:xfrm>
            <a:off x="8217084" y="5943643"/>
            <a:ext cx="821810" cy="727030"/>
            <a:chOff x="6957345" y="1736502"/>
            <a:chExt cx="1199197" cy="1060893"/>
          </a:xfrm>
        </p:grpSpPr>
        <p:sp>
          <p:nvSpPr>
            <p:cNvPr id="1483" name="Google Shape;1483;p20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20"/>
          <p:cNvGrpSpPr/>
          <p:nvPr/>
        </p:nvGrpSpPr>
        <p:grpSpPr>
          <a:xfrm>
            <a:off x="9135028" y="5791243"/>
            <a:ext cx="821810" cy="727030"/>
            <a:chOff x="6957345" y="1736502"/>
            <a:chExt cx="1199197" cy="1060893"/>
          </a:xfrm>
        </p:grpSpPr>
        <p:sp>
          <p:nvSpPr>
            <p:cNvPr id="1507" name="Google Shape;1507;p20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0" name="Google Shape;1530;p20"/>
          <p:cNvGrpSpPr/>
          <p:nvPr/>
        </p:nvGrpSpPr>
        <p:grpSpPr>
          <a:xfrm>
            <a:off x="10289668" y="4193424"/>
            <a:ext cx="1087172" cy="1395808"/>
            <a:chOff x="3534651" y="0"/>
            <a:chExt cx="862629" cy="1107520"/>
          </a:xfrm>
        </p:grpSpPr>
        <p:sp>
          <p:nvSpPr>
            <p:cNvPr id="1531" name="Google Shape;1531;p20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2" name="Google Shape;1532;p20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1533" name="Google Shape;1533;p20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20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6" name="Google Shape;1536;p20"/>
          <p:cNvGrpSpPr/>
          <p:nvPr/>
        </p:nvGrpSpPr>
        <p:grpSpPr>
          <a:xfrm>
            <a:off x="9453804" y="4253664"/>
            <a:ext cx="1087172" cy="1395809"/>
            <a:chOff x="4293487" y="-1448942"/>
            <a:chExt cx="862629" cy="1107521"/>
          </a:xfrm>
        </p:grpSpPr>
        <p:sp>
          <p:nvSpPr>
            <p:cNvPr id="1537" name="Google Shape;1537;p20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8" name="Google Shape;1538;p20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1539" name="Google Shape;1539;p20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2" name="Google Shape;1542;p20"/>
          <p:cNvGrpSpPr/>
          <p:nvPr/>
        </p:nvGrpSpPr>
        <p:grpSpPr>
          <a:xfrm>
            <a:off x="11011984" y="4590737"/>
            <a:ext cx="1087172" cy="1395809"/>
            <a:chOff x="4293487" y="-1448942"/>
            <a:chExt cx="862629" cy="1107521"/>
          </a:xfrm>
        </p:grpSpPr>
        <p:sp>
          <p:nvSpPr>
            <p:cNvPr id="1543" name="Google Shape;1543;p20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4" name="Google Shape;1544;p20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1545" name="Google Shape;1545;p20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0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0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1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50" name="Google Shape;1550;p21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51" name="Google Shape;1551;p21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52" name="Google Shape;1552;p21"/>
          <p:cNvSpPr/>
          <p:nvPr/>
        </p:nvSpPr>
        <p:spPr>
          <a:xfrm flipH="1">
            <a:off x="3799" y="4945772"/>
            <a:ext cx="6933632" cy="189285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21"/>
          <p:cNvSpPr/>
          <p:nvPr/>
        </p:nvSpPr>
        <p:spPr>
          <a:xfrm flipH="1">
            <a:off x="1877264" y="171011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21"/>
          <p:cNvSpPr/>
          <p:nvPr/>
        </p:nvSpPr>
        <p:spPr>
          <a:xfrm flipH="1">
            <a:off x="2348" y="3334875"/>
            <a:ext cx="5864243" cy="2348582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21"/>
          <p:cNvSpPr/>
          <p:nvPr/>
        </p:nvSpPr>
        <p:spPr>
          <a:xfrm flipH="1">
            <a:off x="4303" y="3922564"/>
            <a:ext cx="5387528" cy="2083363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6" name="Google Shape;1556;p21"/>
          <p:cNvGrpSpPr/>
          <p:nvPr/>
        </p:nvGrpSpPr>
        <p:grpSpPr>
          <a:xfrm flipH="1">
            <a:off x="397797" y="3412000"/>
            <a:ext cx="5073011" cy="2860940"/>
            <a:chOff x="3561111" y="2215514"/>
            <a:chExt cx="4900040" cy="2763392"/>
          </a:xfrm>
        </p:grpSpPr>
        <p:sp>
          <p:nvSpPr>
            <p:cNvPr id="1557" name="Google Shape;1557;p21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21"/>
          <p:cNvGrpSpPr/>
          <p:nvPr/>
        </p:nvGrpSpPr>
        <p:grpSpPr>
          <a:xfrm flipH="1">
            <a:off x="3184" y="5088578"/>
            <a:ext cx="1103704" cy="1495842"/>
            <a:chOff x="0" y="2616032"/>
            <a:chExt cx="3849683" cy="3975132"/>
          </a:xfrm>
        </p:grpSpPr>
        <p:sp>
          <p:nvSpPr>
            <p:cNvPr id="1581" name="Google Shape;1581;p21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7" name="Google Shape;1587;p21"/>
          <p:cNvGrpSpPr/>
          <p:nvPr/>
        </p:nvGrpSpPr>
        <p:grpSpPr>
          <a:xfrm>
            <a:off x="921342" y="5683595"/>
            <a:ext cx="697486" cy="723841"/>
            <a:chOff x="2362009" y="2723845"/>
            <a:chExt cx="709332" cy="736134"/>
          </a:xfrm>
        </p:grpSpPr>
        <p:sp>
          <p:nvSpPr>
            <p:cNvPr id="1588" name="Google Shape;1588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4" name="Google Shape;1594;p21"/>
          <p:cNvGrpSpPr/>
          <p:nvPr/>
        </p:nvGrpSpPr>
        <p:grpSpPr>
          <a:xfrm>
            <a:off x="523889" y="5891122"/>
            <a:ext cx="697486" cy="723841"/>
            <a:chOff x="2362009" y="2723845"/>
            <a:chExt cx="709332" cy="736134"/>
          </a:xfrm>
        </p:grpSpPr>
        <p:sp>
          <p:nvSpPr>
            <p:cNvPr id="1595" name="Google Shape;1595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1" name="Google Shape;1601;p21"/>
          <p:cNvGrpSpPr/>
          <p:nvPr/>
        </p:nvGrpSpPr>
        <p:grpSpPr>
          <a:xfrm>
            <a:off x="187549" y="6084010"/>
            <a:ext cx="697486" cy="723841"/>
            <a:chOff x="2362009" y="2723845"/>
            <a:chExt cx="709332" cy="736134"/>
          </a:xfrm>
        </p:grpSpPr>
        <p:sp>
          <p:nvSpPr>
            <p:cNvPr id="1602" name="Google Shape;1602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8" name="Google Shape;1608;p21"/>
          <p:cNvSpPr/>
          <p:nvPr/>
        </p:nvSpPr>
        <p:spPr>
          <a:xfrm>
            <a:off x="523906" y="727175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597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C29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dirty="0">
              <a:solidFill>
                <a:srgbClr val="E0C2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66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4"/>
          <p:cNvSpPr txBox="1">
            <a:spLocks noGrp="1"/>
          </p:cNvSpPr>
          <p:nvPr>
            <p:ph type="title"/>
          </p:nvPr>
        </p:nvSpPr>
        <p:spPr>
          <a:xfrm>
            <a:off x="387464" y="803218"/>
            <a:ext cx="10838554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U</a:t>
            </a:r>
            <a:r>
              <a:rPr lang="en" sz="8000" dirty="0"/>
              <a:t>nit 11: OUR GREENER WORLD</a:t>
            </a:r>
            <a:br>
              <a:rPr lang="en" sz="8000" dirty="0"/>
            </a:br>
            <a:r>
              <a:rPr lang="en" sz="6000" dirty="0"/>
              <a:t>lesson 7: Looking back and project</a:t>
            </a:r>
            <a:endParaRPr sz="8000" dirty="0"/>
          </a:p>
        </p:txBody>
      </p:sp>
      <p:sp>
        <p:nvSpPr>
          <p:cNvPr id="1633" name="Google Shape;1633;p24"/>
          <p:cNvSpPr txBox="1">
            <a:spLocks noGrp="1"/>
          </p:cNvSpPr>
          <p:nvPr>
            <p:ph type="subTitle" idx="1"/>
          </p:nvPr>
        </p:nvSpPr>
        <p:spPr>
          <a:xfrm>
            <a:off x="1707600" y="6140100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000" dirty="0"/>
              <a:t>G</a:t>
            </a:r>
            <a:r>
              <a:rPr lang="en" sz="4000" dirty="0"/>
              <a:t>rade 6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3595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96296E-6 L -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D7AEBC2-F046-4123-8978-EE17C550D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F24E2E-F4E3-4018-B9F7-08A6080A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122" y="2852975"/>
            <a:ext cx="5581500" cy="763500"/>
          </a:xfrm>
        </p:spPr>
        <p:txBody>
          <a:bodyPr/>
          <a:lstStyle/>
          <a:p>
            <a:r>
              <a:rPr lang="en-US" sz="16600" dirty="0"/>
              <a:t>Project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19497-865F-435D-9544-A4B4CBF55DA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9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3B6D3-7CAF-4D0F-9B10-44D80798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53" y="449704"/>
            <a:ext cx="11487494" cy="46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8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A1516-45A0-48E9-AA5D-868BDCEA3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53" y="190036"/>
            <a:ext cx="11123285" cy="6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FB8551-9674-4EA4-8B22-ABA3587C1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33" y="0"/>
            <a:ext cx="9001849" cy="680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3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28"/>
          <p:cNvSpPr txBox="1">
            <a:spLocks noGrp="1"/>
          </p:cNvSpPr>
          <p:nvPr>
            <p:ph type="title"/>
          </p:nvPr>
        </p:nvSpPr>
        <p:spPr>
          <a:xfrm>
            <a:off x="4826832" y="0"/>
            <a:ext cx="443604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0000"/>
                </a:solidFill>
              </a:rPr>
              <a:t>S</a:t>
            </a:r>
            <a:r>
              <a:rPr lang="en" sz="7200" dirty="0">
                <a:solidFill>
                  <a:srgbClr val="FF0000"/>
                </a:solidFill>
              </a:rPr>
              <a:t>ample 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1667" name="Google Shape;1667;p28"/>
          <p:cNvSpPr txBox="1">
            <a:spLocks noGrp="1"/>
          </p:cNvSpPr>
          <p:nvPr>
            <p:ph type="body" idx="2"/>
          </p:nvPr>
        </p:nvSpPr>
        <p:spPr>
          <a:xfrm>
            <a:off x="726953" y="763500"/>
            <a:ext cx="10425727" cy="249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 algn="just">
              <a:buNone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Pompiere" panose="020B0604020202020204" charset="0"/>
              </a:rPr>
              <a:t>Hello, everyone. My name is … </a:t>
            </a:r>
          </a:p>
          <a:p>
            <a:pPr marL="107950" indent="0" algn="just">
              <a:buNone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Pompiere" panose="020B0604020202020204" charset="0"/>
              </a:rPr>
              <a:t>Today I’m going to talk about a product I make from recycled paper. As you can see that I make these greeting cards from recycled paper. I use recycled paper, cut it, draw the funny pets or beautiful flowers on it and then I write the greetings on it to make birthday cards and invitation cards. I also decorate the cards to make them beautiful and look nice. I will give these cards as presents to my friends and relatives.</a:t>
            </a:r>
          </a:p>
          <a:p>
            <a:pPr marL="107950" indent="0" algn="just">
              <a:buNone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Pompiere" panose="020B0604020202020204" charset="0"/>
              </a:rPr>
              <a:t>We can make many products from recycled paper so make sure not to </a:t>
            </a:r>
          </a:p>
          <a:p>
            <a:pPr marL="107950" indent="0" algn="just">
              <a:buNone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Pompiere" panose="020B0604020202020204" charset="0"/>
              </a:rPr>
              <a:t>throw any paper into the recycling bin without recycling it.</a:t>
            </a:r>
          </a:p>
          <a:p>
            <a:pPr marL="107950" indent="0" algn="just">
              <a:buNone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Pompiere" panose="020B0604020202020204" charset="0"/>
              </a:rPr>
              <a:t>Thanks for your listening.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35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45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450"/>
                            </p:stCondLst>
                            <p:childTnLst>
                              <p:par>
                                <p:cTn id="3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7DB73A8-D1C5-4762-89B4-BC3329F4F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05339-5604-4953-8C96-7CB9E81F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47BA-1CA2-4290-A29D-BDCC8FE7A46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4F16E-15B9-4504-8EBF-04575FE0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1" y="1356875"/>
            <a:ext cx="11957538" cy="10805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9875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44"/>
          <p:cNvSpPr txBox="1">
            <a:spLocks noGrp="1"/>
          </p:cNvSpPr>
          <p:nvPr>
            <p:ph type="title"/>
          </p:nvPr>
        </p:nvSpPr>
        <p:spPr>
          <a:xfrm>
            <a:off x="5861294" y="690187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 UP</a:t>
            </a:r>
            <a:endParaRPr dirty="0"/>
          </a:p>
        </p:txBody>
      </p:sp>
      <p:sp>
        <p:nvSpPr>
          <p:cNvPr id="2176" name="Google Shape;2176;p44"/>
          <p:cNvSpPr txBox="1">
            <a:spLocks noGrp="1"/>
          </p:cNvSpPr>
          <p:nvPr>
            <p:ph type="subTitle" idx="1"/>
          </p:nvPr>
        </p:nvSpPr>
        <p:spPr>
          <a:xfrm>
            <a:off x="6096000" y="1406120"/>
            <a:ext cx="5551511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800" b="0" dirty="0"/>
              <a:t>By the end of the lesson, students can be able to:</a:t>
            </a:r>
          </a:p>
          <a:p>
            <a:pPr fontAlgn="base"/>
            <a:r>
              <a:rPr lang="en-US" sz="2800" b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- review the vocabulary and grammar of Unit 11;</a:t>
            </a:r>
          </a:p>
          <a:p>
            <a:r>
              <a:rPr lang="en-US" sz="2800" b="0" dirty="0"/>
              <a:t>- apply what they have learnt (vocabulary and grammar) into practice through a project.</a:t>
            </a:r>
            <a:endParaRPr lang="en-US" sz="4000" b="0" dirty="0"/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b="0" dirty="0"/>
              <a:t>  - Do exercise page ……</a:t>
            </a:r>
            <a:endParaRPr sz="2800" b="0" dirty="0"/>
          </a:p>
        </p:txBody>
      </p:sp>
    </p:spTree>
    <p:extLst>
      <p:ext uri="{BB962C8B-B14F-4D97-AF65-F5344CB8AC3E}">
        <p14:creationId xmlns:p14="http://schemas.microsoft.com/office/powerpoint/2010/main" val="426315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27"/>
          <p:cNvSpPr txBox="1">
            <a:spLocks noGrp="1"/>
          </p:cNvSpPr>
          <p:nvPr>
            <p:ph type="body" idx="1"/>
          </p:nvPr>
        </p:nvSpPr>
        <p:spPr>
          <a:xfrm>
            <a:off x="1561011" y="1336315"/>
            <a:ext cx="9624446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By the end of the lesson, students can be able to:</a:t>
            </a:r>
          </a:p>
          <a:p>
            <a:pPr lvl="0" fontAlgn="base"/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Unit 11;</a:t>
            </a:r>
          </a:p>
          <a:p>
            <a:r>
              <a:rPr lang="en-US" sz="2800" dirty="0"/>
              <a:t>apply what they have learnt (vocabulary and grammar) into practice through a project.</a:t>
            </a:r>
            <a:endParaRPr lang="en-US" sz="4000" dirty="0"/>
          </a:p>
        </p:txBody>
      </p:sp>
      <p:sp>
        <p:nvSpPr>
          <p:cNvPr id="5" name="Google Shape;1647;p26">
            <a:extLst>
              <a:ext uri="{FF2B5EF4-FFF2-40B4-BE49-F238E27FC236}">
                <a16:creationId xmlns:a16="http://schemas.microsoft.com/office/drawing/2014/main" id="{AADE86D7-6D6D-43C4-BC35-C3A2FF1E03D8}"/>
              </a:ext>
            </a:extLst>
          </p:cNvPr>
          <p:cNvSpPr txBox="1">
            <a:spLocks/>
          </p:cNvSpPr>
          <p:nvPr/>
        </p:nvSpPr>
        <p:spPr>
          <a:xfrm>
            <a:off x="396843" y="0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631"/>
              </a:buClr>
              <a:buSzPts val="15000"/>
              <a:buFont typeface="Pompiere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8BA631"/>
                </a:solidFill>
                <a:effectLst/>
                <a:uLnTx/>
                <a:uFillTx/>
                <a:latin typeface="Pompiere"/>
                <a:sym typeface="Pompiere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23609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659F-2CDD-46D4-A6E5-14DC380B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9810" y="571512"/>
            <a:ext cx="3653700" cy="763500"/>
          </a:xfrm>
        </p:spPr>
        <p:txBody>
          <a:bodyPr/>
          <a:lstStyle/>
          <a:p>
            <a:r>
              <a:rPr lang="en-US" sz="8000" dirty="0"/>
              <a:t>Review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0CE04F-9D45-43C6-9E30-89610E4B354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971131" y="352719"/>
            <a:ext cx="7389300" cy="763500"/>
          </a:xfrm>
        </p:spPr>
        <p:txBody>
          <a:bodyPr/>
          <a:lstStyle/>
          <a:p>
            <a:r>
              <a:rPr lang="en-US" sz="4400" dirty="0"/>
              <a:t>List some things that we can reduce, reuse or recycle to save the environment: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E855870-3314-4D8E-80A4-01D3A6678C7A}"/>
              </a:ext>
            </a:extLst>
          </p:cNvPr>
          <p:cNvSpPr txBox="1">
            <a:spLocks/>
          </p:cNvSpPr>
          <p:nvPr/>
        </p:nvSpPr>
        <p:spPr>
          <a:xfrm>
            <a:off x="631721" y="2073954"/>
            <a:ext cx="2491227" cy="66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</a:rPr>
              <a:t>rubbish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CC1051-E7AA-4DFF-88EF-E9692F3221D3}"/>
              </a:ext>
            </a:extLst>
          </p:cNvPr>
          <p:cNvCxnSpPr>
            <a:cxnSpLocks/>
          </p:cNvCxnSpPr>
          <p:nvPr/>
        </p:nvCxnSpPr>
        <p:spPr>
          <a:xfrm flipH="1">
            <a:off x="2300749" y="1785320"/>
            <a:ext cx="3713228" cy="527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42A74B-ED19-4FB8-B329-9E46B3A6B8A1}"/>
              </a:ext>
            </a:extLst>
          </p:cNvPr>
          <p:cNvCxnSpPr>
            <a:cxnSpLocks/>
          </p:cNvCxnSpPr>
          <p:nvPr/>
        </p:nvCxnSpPr>
        <p:spPr>
          <a:xfrm flipH="1">
            <a:off x="2971131" y="1785320"/>
            <a:ext cx="3104095" cy="1349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F6190A-1E56-45D9-8FC0-310B2D8B1309}"/>
              </a:ext>
            </a:extLst>
          </p:cNvPr>
          <p:cNvCxnSpPr>
            <a:cxnSpLocks/>
          </p:cNvCxnSpPr>
          <p:nvPr/>
        </p:nvCxnSpPr>
        <p:spPr>
          <a:xfrm flipH="1">
            <a:off x="4248443" y="1843548"/>
            <a:ext cx="1722405" cy="1879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F76C1B-3C8D-4F6F-9F3F-6A277C7E4188}"/>
              </a:ext>
            </a:extLst>
          </p:cNvPr>
          <p:cNvCxnSpPr>
            <a:cxnSpLocks/>
          </p:cNvCxnSpPr>
          <p:nvPr/>
        </p:nvCxnSpPr>
        <p:spPr>
          <a:xfrm flipH="1">
            <a:off x="5790309" y="1785320"/>
            <a:ext cx="223515" cy="2396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EE8EA-FAE7-413D-9A5D-1DEE51EE3D04}"/>
              </a:ext>
            </a:extLst>
          </p:cNvPr>
          <p:cNvCxnSpPr>
            <a:cxnSpLocks/>
          </p:cNvCxnSpPr>
          <p:nvPr/>
        </p:nvCxnSpPr>
        <p:spPr>
          <a:xfrm>
            <a:off x="6008893" y="1785320"/>
            <a:ext cx="1265092" cy="2249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BD12BB-78E2-4096-B629-6ADEBA3B8BE9}"/>
              </a:ext>
            </a:extLst>
          </p:cNvPr>
          <p:cNvCxnSpPr>
            <a:cxnSpLocks/>
          </p:cNvCxnSpPr>
          <p:nvPr/>
        </p:nvCxnSpPr>
        <p:spPr>
          <a:xfrm>
            <a:off x="6030694" y="1785320"/>
            <a:ext cx="4669177" cy="1170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FE94BE-DA18-46C1-A4D4-42A2E5D47813}"/>
              </a:ext>
            </a:extLst>
          </p:cNvPr>
          <p:cNvCxnSpPr>
            <a:cxnSpLocks/>
          </p:cNvCxnSpPr>
          <p:nvPr/>
        </p:nvCxnSpPr>
        <p:spPr>
          <a:xfrm>
            <a:off x="6030540" y="1785320"/>
            <a:ext cx="2874101" cy="200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id="{8EA24520-8D00-4DA4-B70C-F6A41F259479}"/>
              </a:ext>
            </a:extLst>
          </p:cNvPr>
          <p:cNvSpPr txBox="1">
            <a:spLocks/>
          </p:cNvSpPr>
          <p:nvPr/>
        </p:nvSpPr>
        <p:spPr>
          <a:xfrm>
            <a:off x="1780125" y="2879715"/>
            <a:ext cx="2491227" cy="66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</a:rPr>
              <a:t>glass</a:t>
            </a:r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id="{5CE495C8-8355-4D09-A41A-60CA3A31611B}"/>
              </a:ext>
            </a:extLst>
          </p:cNvPr>
          <p:cNvSpPr txBox="1">
            <a:spLocks/>
          </p:cNvSpPr>
          <p:nvPr/>
        </p:nvSpPr>
        <p:spPr>
          <a:xfrm>
            <a:off x="3479187" y="3414060"/>
            <a:ext cx="2491227" cy="52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</a:rPr>
              <a:t>paper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C00B02E3-6A99-46FA-92A2-04FB3107F0BF}"/>
              </a:ext>
            </a:extLst>
          </p:cNvPr>
          <p:cNvSpPr txBox="1">
            <a:spLocks/>
          </p:cNvSpPr>
          <p:nvPr/>
        </p:nvSpPr>
        <p:spPr>
          <a:xfrm>
            <a:off x="4858712" y="3998152"/>
            <a:ext cx="2491227" cy="66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</a:rPr>
              <a:t>Plastic bottles</a:t>
            </a: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D94CE68B-98CF-4823-BD18-C6C618F48739}"/>
              </a:ext>
            </a:extLst>
          </p:cNvPr>
          <p:cNvSpPr txBox="1">
            <a:spLocks/>
          </p:cNvSpPr>
          <p:nvPr/>
        </p:nvSpPr>
        <p:spPr>
          <a:xfrm>
            <a:off x="6610968" y="3787590"/>
            <a:ext cx="2491227" cy="66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80D36522-9660-4A23-9358-19F865C950CE}"/>
              </a:ext>
            </a:extLst>
          </p:cNvPr>
          <p:cNvSpPr txBox="1">
            <a:spLocks/>
          </p:cNvSpPr>
          <p:nvPr/>
        </p:nvSpPr>
        <p:spPr>
          <a:xfrm>
            <a:off x="8208644" y="3512254"/>
            <a:ext cx="2491227" cy="66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</a:rPr>
              <a:t>clothes</a:t>
            </a:r>
          </a:p>
        </p:txBody>
      </p:sp>
      <p:sp>
        <p:nvSpPr>
          <p:cNvPr id="44" name="Title 3">
            <a:extLst>
              <a:ext uri="{FF2B5EF4-FFF2-40B4-BE49-F238E27FC236}">
                <a16:creationId xmlns:a16="http://schemas.microsoft.com/office/drawing/2014/main" id="{F2DA32AE-4536-4844-8208-3F4EB65C3C0A}"/>
              </a:ext>
            </a:extLst>
          </p:cNvPr>
          <p:cNvSpPr txBox="1">
            <a:spLocks/>
          </p:cNvSpPr>
          <p:nvPr/>
        </p:nvSpPr>
        <p:spPr>
          <a:xfrm>
            <a:off x="9931791" y="2743055"/>
            <a:ext cx="2874101" cy="66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</a:rPr>
              <a:t>Plastic bag</a:t>
            </a:r>
          </a:p>
        </p:txBody>
      </p:sp>
    </p:spTree>
    <p:extLst>
      <p:ext uri="{BB962C8B-B14F-4D97-AF65-F5344CB8AC3E}">
        <p14:creationId xmlns:p14="http://schemas.microsoft.com/office/powerpoint/2010/main" val="27672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45"/>
          <p:cNvSpPr txBox="1">
            <a:spLocks noGrp="1"/>
          </p:cNvSpPr>
          <p:nvPr>
            <p:ph type="title"/>
          </p:nvPr>
        </p:nvSpPr>
        <p:spPr>
          <a:xfrm>
            <a:off x="1162050" y="1452240"/>
            <a:ext cx="9867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dirty="0"/>
              <a:t>P</a:t>
            </a:r>
            <a:r>
              <a:rPr lang="en" sz="13800" dirty="0"/>
              <a:t>art 1: Vocabulary </a:t>
            </a:r>
            <a:endParaRPr sz="13800" dirty="0"/>
          </a:p>
        </p:txBody>
      </p:sp>
    </p:spTree>
    <p:extLst>
      <p:ext uri="{BB962C8B-B14F-4D97-AF65-F5344CB8AC3E}">
        <p14:creationId xmlns:p14="http://schemas.microsoft.com/office/powerpoint/2010/main" val="38504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9C40BE-68A6-46C5-813B-282BBE3C6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74" y="0"/>
            <a:ext cx="9272747" cy="6784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AA683-8B57-45BE-A1FE-79A6DCDDC7BB}"/>
              </a:ext>
            </a:extLst>
          </p:cNvPr>
          <p:cNvSpPr txBox="1"/>
          <p:nvPr/>
        </p:nvSpPr>
        <p:spPr>
          <a:xfrm>
            <a:off x="2173664" y="2042957"/>
            <a:ext cx="1497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electricity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C38F7-52EF-438A-A3D6-DF54FD690979}"/>
              </a:ext>
            </a:extLst>
          </p:cNvPr>
          <p:cNvSpPr txBox="1"/>
          <p:nvPr/>
        </p:nvSpPr>
        <p:spPr>
          <a:xfrm>
            <a:off x="1838179" y="2417634"/>
            <a:ext cx="1913206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water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63219-90EA-4241-9959-1F5886387896}"/>
              </a:ext>
            </a:extLst>
          </p:cNvPr>
          <p:cNvSpPr txBox="1"/>
          <p:nvPr/>
        </p:nvSpPr>
        <p:spPr>
          <a:xfrm>
            <a:off x="1814997" y="2803755"/>
            <a:ext cx="1913206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gas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329206-AC08-41E8-81BF-CB299FBBE4B9}"/>
              </a:ext>
            </a:extLst>
          </p:cNvPr>
          <p:cNvSpPr txBox="1"/>
          <p:nvPr/>
        </p:nvSpPr>
        <p:spPr>
          <a:xfrm>
            <a:off x="1806606" y="3693412"/>
            <a:ext cx="1913206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rubbish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AA8C7-454E-4A35-97DB-26D3B00CA51B}"/>
              </a:ext>
            </a:extLst>
          </p:cNvPr>
          <p:cNvSpPr txBox="1"/>
          <p:nvPr/>
        </p:nvSpPr>
        <p:spPr>
          <a:xfrm>
            <a:off x="1814997" y="3235354"/>
            <a:ext cx="1913206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paper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83E4C-D462-4146-B30E-2CE55654E2BA}"/>
              </a:ext>
            </a:extLst>
          </p:cNvPr>
          <p:cNvSpPr txBox="1"/>
          <p:nvPr/>
        </p:nvSpPr>
        <p:spPr>
          <a:xfrm>
            <a:off x="4816256" y="2042957"/>
            <a:ext cx="2068604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bottles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783BC-EA33-4CA4-876A-2AE4D437CB4B}"/>
              </a:ext>
            </a:extLst>
          </p:cNvPr>
          <p:cNvSpPr txBox="1"/>
          <p:nvPr/>
        </p:nvSpPr>
        <p:spPr>
          <a:xfrm>
            <a:off x="4816256" y="2436781"/>
            <a:ext cx="2068604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Pompiere" panose="020B0604020202020204" charset="0"/>
              </a:rPr>
              <a:t>envelopes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E9BEA3-5DE4-4B4C-BF4C-9FBCDD492004}"/>
              </a:ext>
            </a:extLst>
          </p:cNvPr>
          <p:cNvSpPr txBox="1"/>
          <p:nvPr/>
        </p:nvSpPr>
        <p:spPr>
          <a:xfrm>
            <a:off x="4861425" y="2830149"/>
            <a:ext cx="2068604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Pompiere" panose="020B0604020202020204" charset="0"/>
              </a:rPr>
              <a:t>light bulbs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5E9F7-2B3A-41A7-8F70-07EE93A6E16F}"/>
              </a:ext>
            </a:extLst>
          </p:cNvPr>
          <p:cNvSpPr txBox="1"/>
          <p:nvPr/>
        </p:nvSpPr>
        <p:spPr>
          <a:xfrm>
            <a:off x="4906594" y="3291318"/>
            <a:ext cx="2068604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Pompiere" panose="020B0604020202020204" charset="0"/>
              </a:rPr>
              <a:t>plastic bags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D9F62D-BF60-4E50-B679-D1503DF74F1E}"/>
              </a:ext>
            </a:extLst>
          </p:cNvPr>
          <p:cNvSpPr txBox="1"/>
          <p:nvPr/>
        </p:nvSpPr>
        <p:spPr>
          <a:xfrm>
            <a:off x="4861425" y="3661043"/>
            <a:ext cx="2068604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cans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BCDD14-85C5-4592-91A3-1D6488E9A08F}"/>
              </a:ext>
            </a:extLst>
          </p:cNvPr>
          <p:cNvSpPr txBox="1"/>
          <p:nvPr/>
        </p:nvSpPr>
        <p:spPr>
          <a:xfrm>
            <a:off x="7873844" y="2039835"/>
            <a:ext cx="2068604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Pompiere" panose="020B0604020202020204" charset="0"/>
              </a:rPr>
              <a:t>plastic boxes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C9A94-2AB6-45E3-AAB2-AE64FC847928}"/>
              </a:ext>
            </a:extLst>
          </p:cNvPr>
          <p:cNvSpPr txBox="1"/>
          <p:nvPr/>
        </p:nvSpPr>
        <p:spPr>
          <a:xfrm>
            <a:off x="7873844" y="2436781"/>
            <a:ext cx="2068604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Pompiere" panose="020B0604020202020204" charset="0"/>
              </a:rPr>
              <a:t>plastic bags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CF764D-41A5-4B07-9658-DE6617716834}"/>
              </a:ext>
            </a:extLst>
          </p:cNvPr>
          <p:cNvSpPr txBox="1"/>
          <p:nvPr/>
        </p:nvSpPr>
        <p:spPr>
          <a:xfrm>
            <a:off x="7873844" y="2859324"/>
            <a:ext cx="2068604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Old books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4E13C8-CA72-4679-8F56-79F34000B7B1}"/>
              </a:ext>
            </a:extLst>
          </p:cNvPr>
          <p:cNvSpPr txBox="1"/>
          <p:nvPr/>
        </p:nvSpPr>
        <p:spPr>
          <a:xfrm>
            <a:off x="7794942" y="3260908"/>
            <a:ext cx="2068604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cans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F27FA7-86F4-4DDD-B5CE-B44C6E7CB544}"/>
              </a:ext>
            </a:extLst>
          </p:cNvPr>
          <p:cNvSpPr txBox="1"/>
          <p:nvPr/>
        </p:nvSpPr>
        <p:spPr>
          <a:xfrm>
            <a:off x="7794942" y="3678794"/>
            <a:ext cx="2068604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Pompiere" panose="020B0604020202020204" charset="0"/>
              </a:rPr>
              <a:t>newspapers</a:t>
            </a:r>
          </a:p>
        </p:txBody>
      </p:sp>
    </p:spTree>
    <p:extLst>
      <p:ext uri="{BB962C8B-B14F-4D97-AF65-F5344CB8AC3E}">
        <p14:creationId xmlns:p14="http://schemas.microsoft.com/office/powerpoint/2010/main" val="216332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26246-95FD-409A-98BD-E85313AD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38" y="26233"/>
            <a:ext cx="7359805" cy="1143000"/>
          </a:xfrm>
          <a:prstGeom prst="rect">
            <a:avLst/>
          </a:prstGeom>
          <a:solidFill>
            <a:srgbClr val="99CC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E5825-BBB4-46E9-90DF-B2506D469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46" y="1278987"/>
            <a:ext cx="11362544" cy="5382654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CE660F-62ED-4CC4-9C47-716E6351D0F0}"/>
              </a:ext>
            </a:extLst>
          </p:cNvPr>
          <p:cNvSpPr/>
          <p:nvPr/>
        </p:nvSpPr>
        <p:spPr>
          <a:xfrm>
            <a:off x="2482371" y="2383436"/>
            <a:ext cx="485682" cy="549589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BF63DF-D78A-4606-962E-4ECC617CAF3B}"/>
              </a:ext>
            </a:extLst>
          </p:cNvPr>
          <p:cNvSpPr/>
          <p:nvPr/>
        </p:nvSpPr>
        <p:spPr>
          <a:xfrm>
            <a:off x="5045690" y="3064265"/>
            <a:ext cx="635582" cy="549589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8DCA68-1E3F-4403-BEDE-FCCE7B373C11}"/>
              </a:ext>
            </a:extLst>
          </p:cNvPr>
          <p:cNvSpPr/>
          <p:nvPr/>
        </p:nvSpPr>
        <p:spPr>
          <a:xfrm>
            <a:off x="1208207" y="3695519"/>
            <a:ext cx="920395" cy="549589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703743-3372-4C1D-A264-472755DBA55F}"/>
              </a:ext>
            </a:extLst>
          </p:cNvPr>
          <p:cNvSpPr/>
          <p:nvPr/>
        </p:nvSpPr>
        <p:spPr>
          <a:xfrm>
            <a:off x="7114332" y="4430037"/>
            <a:ext cx="920395" cy="549589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0ADCD8-B5C9-4D8B-899F-203A51DBA21B}"/>
              </a:ext>
            </a:extLst>
          </p:cNvPr>
          <p:cNvSpPr/>
          <p:nvPr/>
        </p:nvSpPr>
        <p:spPr>
          <a:xfrm>
            <a:off x="4125296" y="5124337"/>
            <a:ext cx="551636" cy="549589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D61DCD-E3E6-4F75-9E62-2A6B5A1499E2}"/>
              </a:ext>
            </a:extLst>
          </p:cNvPr>
          <p:cNvSpPr/>
          <p:nvPr/>
        </p:nvSpPr>
        <p:spPr>
          <a:xfrm>
            <a:off x="5045690" y="5673926"/>
            <a:ext cx="635582" cy="549589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3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771CB-FBFC-44DA-AE77-9A1BEDE5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23" y="118727"/>
            <a:ext cx="10576793" cy="66751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F71F03-AF20-4FE6-AF04-AD84959644B5}"/>
              </a:ext>
            </a:extLst>
          </p:cNvPr>
          <p:cNvSpPr/>
          <p:nvPr/>
        </p:nvSpPr>
        <p:spPr>
          <a:xfrm>
            <a:off x="4116298" y="2271454"/>
            <a:ext cx="920395" cy="54958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6E1D72-749F-484B-8F00-CFA87AA26688}"/>
              </a:ext>
            </a:extLst>
          </p:cNvPr>
          <p:cNvSpPr/>
          <p:nvPr/>
        </p:nvSpPr>
        <p:spPr>
          <a:xfrm>
            <a:off x="9108023" y="2271453"/>
            <a:ext cx="1295151" cy="54958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016DAE-2BD9-4376-A54F-C87783F62D95}"/>
              </a:ext>
            </a:extLst>
          </p:cNvPr>
          <p:cNvSpPr/>
          <p:nvPr/>
        </p:nvSpPr>
        <p:spPr>
          <a:xfrm>
            <a:off x="4224224" y="3290784"/>
            <a:ext cx="1624937" cy="54958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C7AE49-B9B3-42F2-872F-472257783DD5}"/>
              </a:ext>
            </a:extLst>
          </p:cNvPr>
          <p:cNvSpPr/>
          <p:nvPr/>
        </p:nvSpPr>
        <p:spPr>
          <a:xfrm>
            <a:off x="1858780" y="3840373"/>
            <a:ext cx="1097279" cy="4682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CD0770-C473-4E53-8DFA-8C01BFFBFF8B}"/>
              </a:ext>
            </a:extLst>
          </p:cNvPr>
          <p:cNvSpPr/>
          <p:nvPr/>
        </p:nvSpPr>
        <p:spPr>
          <a:xfrm>
            <a:off x="3852468" y="4339248"/>
            <a:ext cx="920395" cy="4682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8561A0-353A-452E-AF47-D30B4B517F08}"/>
              </a:ext>
            </a:extLst>
          </p:cNvPr>
          <p:cNvSpPr/>
          <p:nvPr/>
        </p:nvSpPr>
        <p:spPr>
          <a:xfrm>
            <a:off x="8424468" y="4339248"/>
            <a:ext cx="1094286" cy="4682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2044F1-4A6D-4B6D-B117-5C0A5C4831A3}"/>
              </a:ext>
            </a:extLst>
          </p:cNvPr>
          <p:cNvSpPr/>
          <p:nvPr/>
        </p:nvSpPr>
        <p:spPr>
          <a:xfrm>
            <a:off x="4378616" y="4973770"/>
            <a:ext cx="1872281" cy="4682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456B41-60E3-4F97-B2FB-0EAA931015EB}"/>
              </a:ext>
            </a:extLst>
          </p:cNvPr>
          <p:cNvSpPr/>
          <p:nvPr/>
        </p:nvSpPr>
        <p:spPr>
          <a:xfrm>
            <a:off x="9969948" y="4973770"/>
            <a:ext cx="1122774" cy="4682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756F7FA-5AC6-4390-8FE7-37507C458320}"/>
              </a:ext>
            </a:extLst>
          </p:cNvPr>
          <p:cNvSpPr/>
          <p:nvPr/>
        </p:nvSpPr>
        <p:spPr>
          <a:xfrm>
            <a:off x="3291081" y="5993100"/>
            <a:ext cx="825217" cy="4682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997E65-67FF-4355-9491-5F69A559CE3A}"/>
              </a:ext>
            </a:extLst>
          </p:cNvPr>
          <p:cNvSpPr/>
          <p:nvPr/>
        </p:nvSpPr>
        <p:spPr>
          <a:xfrm>
            <a:off x="6798780" y="5993100"/>
            <a:ext cx="1276924" cy="4682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FB725-A0F6-4381-8DB7-40F0EFECF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79" y="123774"/>
            <a:ext cx="9508988" cy="6393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127A0-8E74-44C6-8CF6-AEB1E37AA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88" y="2150915"/>
            <a:ext cx="5159383" cy="322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48A8D-4BB4-41E9-8C90-6A7118810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88" y="2998299"/>
            <a:ext cx="7352953" cy="459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8932A-091D-42B6-A315-6C3A68BC0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88" y="3925064"/>
            <a:ext cx="7352953" cy="459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C32A7-8A96-4F65-8B7F-FEC7AE1C8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88" y="4761845"/>
            <a:ext cx="8549371" cy="829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579551-CE20-43C6-AA01-A0EC196B6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88" y="6102604"/>
            <a:ext cx="7352953" cy="459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68D2DF-2DBE-4E98-B79C-F06A35BA0264}"/>
              </a:ext>
            </a:extLst>
          </p:cNvPr>
          <p:cNvSpPr txBox="1"/>
          <p:nvPr/>
        </p:nvSpPr>
        <p:spPr>
          <a:xfrm>
            <a:off x="1354111" y="1946374"/>
            <a:ext cx="633431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=&gt; 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BAE59A-86F3-4839-87FB-10F596C49B89}"/>
              </a:ext>
            </a:extLst>
          </p:cNvPr>
          <p:cNvSpPr txBox="1"/>
          <p:nvPr/>
        </p:nvSpPr>
        <p:spPr>
          <a:xfrm>
            <a:off x="1295446" y="2907027"/>
            <a:ext cx="633431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=&gt; 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59325-E1C0-4E6D-9CEC-9647E9FD09DC}"/>
              </a:ext>
            </a:extLst>
          </p:cNvPr>
          <p:cNvSpPr txBox="1"/>
          <p:nvPr/>
        </p:nvSpPr>
        <p:spPr>
          <a:xfrm>
            <a:off x="1310436" y="3747986"/>
            <a:ext cx="633431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=&gt; 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D344CD-8C38-4B0E-A267-EA654B97885F}"/>
              </a:ext>
            </a:extLst>
          </p:cNvPr>
          <p:cNvSpPr txBox="1"/>
          <p:nvPr/>
        </p:nvSpPr>
        <p:spPr>
          <a:xfrm>
            <a:off x="1295446" y="4603511"/>
            <a:ext cx="633431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=&gt; 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3E36AF-C918-4F9F-A15E-E840636FAA53}"/>
              </a:ext>
            </a:extLst>
          </p:cNvPr>
          <p:cNvSpPr txBox="1"/>
          <p:nvPr/>
        </p:nvSpPr>
        <p:spPr>
          <a:xfrm>
            <a:off x="1267582" y="5874163"/>
            <a:ext cx="633431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ompiere" panose="020B0604020202020204" charset="0"/>
              </a:rPr>
              <a:t>=&gt; </a:t>
            </a:r>
            <a:endParaRPr lang="en-US" sz="32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6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C25EE-9C02-4A34-9738-8D4D51C7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78" y="-1"/>
            <a:ext cx="9254388" cy="66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AEFEC"/>
      </a:lt1>
      <a:dk2>
        <a:srgbClr val="434343"/>
      </a:dk2>
      <a:lt2>
        <a:srgbClr val="FFFFFF"/>
      </a:lt2>
      <a:accent1>
        <a:srgbClr val="E2D1B7"/>
      </a:accent1>
      <a:accent2>
        <a:srgbClr val="8BA631"/>
      </a:accent2>
      <a:accent3>
        <a:srgbClr val="B3CD50"/>
      </a:accent3>
      <a:accent4>
        <a:srgbClr val="C6D86D"/>
      </a:accent4>
      <a:accent5>
        <a:srgbClr val="D5E088"/>
      </a:accent5>
      <a:accent6>
        <a:srgbClr val="68832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288</Words>
  <Application>Microsoft Office PowerPoint</Application>
  <PresentationFormat>Widescreen</PresentationFormat>
  <Paragraphs>48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Barlow Condensed</vt:lpstr>
      <vt:lpstr>Calibri</vt:lpstr>
      <vt:lpstr>Pompiere</vt:lpstr>
      <vt:lpstr>DM Sans</vt:lpstr>
      <vt:lpstr>Aldrich</vt:lpstr>
      <vt:lpstr>Arial</vt:lpstr>
      <vt:lpstr>Abril Fatface</vt:lpstr>
      <vt:lpstr>SlidesMania</vt:lpstr>
      <vt:lpstr>Unit 11: OUR GREENER WORLD lesson 7: Looking back and project</vt:lpstr>
      <vt:lpstr>PowerPoint Presentation</vt:lpstr>
      <vt:lpstr>Review </vt:lpstr>
      <vt:lpstr>Part 1: 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</vt:lpstr>
      <vt:lpstr>PowerPoint Presentation</vt:lpstr>
      <vt:lpstr>PowerPoint Presentation</vt:lpstr>
      <vt:lpstr>PowerPoint Presentation</vt:lpstr>
      <vt:lpstr>Sample </vt:lpstr>
      <vt:lpstr>PowerPoint Presentation</vt:lpstr>
      <vt:lpstr>SUM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 OUR GREENER WORLD lesson 1: Getting started</dc:title>
  <dc:creator>FR</dc:creator>
  <cp:lastModifiedBy>Lê Kim Oanh</cp:lastModifiedBy>
  <cp:revision>17</cp:revision>
  <dcterms:modified xsi:type="dcterms:W3CDTF">2021-11-24T13:06:09Z</dcterms:modified>
</cp:coreProperties>
</file>