
<file path=[Content_Types].xml><?xml version="1.0" encoding="utf-8"?>
<Types xmlns="http://schemas.openxmlformats.org/package/2006/content-types">
  <Default Extension="png" ContentType="image/png"/>
  <Default Extension="mp3" ContentType="audio/unknown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20"/>
  </p:notesMasterIdLst>
  <p:sldIdLst>
    <p:sldId id="290" r:id="rId4"/>
    <p:sldId id="355" r:id="rId5"/>
    <p:sldId id="291" r:id="rId6"/>
    <p:sldId id="356" r:id="rId7"/>
    <p:sldId id="315" r:id="rId8"/>
    <p:sldId id="357" r:id="rId9"/>
    <p:sldId id="349" r:id="rId10"/>
    <p:sldId id="358" r:id="rId11"/>
    <p:sldId id="350" r:id="rId12"/>
    <p:sldId id="359" r:id="rId13"/>
    <p:sldId id="351" r:id="rId14"/>
    <p:sldId id="360" r:id="rId15"/>
    <p:sldId id="352" r:id="rId16"/>
    <p:sldId id="353" r:id="rId17"/>
    <p:sldId id="354" r:id="rId18"/>
    <p:sldId id="29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ê Kim Oanh" initials="LKO" lastIdx="1" clrIdx="0">
    <p:extLst>
      <p:ext uri="{19B8F6BF-5375-455C-9EA6-DF929625EA0E}">
        <p15:presenceInfo xmlns:p15="http://schemas.microsoft.com/office/powerpoint/2012/main" xmlns="" userId="87419ab3e20e4cb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779" autoAdjust="0"/>
    <p:restoredTop sz="94660"/>
  </p:normalViewPr>
  <p:slideViewPr>
    <p:cSldViewPr snapToGrid="0">
      <p:cViewPr>
        <p:scale>
          <a:sx n="81" d="100"/>
          <a:sy n="81" d="100"/>
        </p:scale>
        <p:origin x="-51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commentAuthors" Target="commentAuthor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4FD914-1DD7-4DC3-B9F1-742B90BD115B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0F884B-8ECF-4E82-9BE5-9408F86D4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44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4" name="Google Shape;23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32415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5" name="Google Shape;46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150783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5" name="Google Shape;46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92116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3.png"/><Relationship Id="rId7" Type="http://schemas.openxmlformats.org/officeDocument/2006/relationships/hyperlink" Target="https://twitter.com/SlidesManiaSM/" TargetMode="External"/><Relationship Id="rId12" Type="http://schemas.openxmlformats.org/officeDocument/2006/relationships/image" Target="../media/image7.png"/><Relationship Id="rId2" Type="http://schemas.openxmlformats.org/officeDocument/2006/relationships/hyperlink" Target="https://slidesmania.com/" TargetMode="External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4.png"/><Relationship Id="rId11" Type="http://schemas.openxmlformats.org/officeDocument/2006/relationships/hyperlink" Target="https://www.instagram.com/slidesmania/" TargetMode="External"/><Relationship Id="rId5" Type="http://schemas.openxmlformats.org/officeDocument/2006/relationships/hyperlink" Target="https://www.facebook.com/SlidesManiaSM/" TargetMode="External"/><Relationship Id="rId10" Type="http://schemas.openxmlformats.org/officeDocument/2006/relationships/image" Target="../media/image6.png"/><Relationship Id="rId4" Type="http://schemas.openxmlformats.org/officeDocument/2006/relationships/hyperlink" Target="https://slidesmania.com/questions-powerpoint-google-slides/can-i-use-these-templates/" TargetMode="External"/><Relationship Id="rId9" Type="http://schemas.openxmlformats.org/officeDocument/2006/relationships/hyperlink" Target="https://www.pinterest.com/slidesmania/" TargetMode="Externa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F3BE-ED3A-4543-B4F4-6669D0F8556F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54F1-2E81-4A9E-B89B-FD17B2778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754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F3BE-ED3A-4543-B4F4-6669D0F8556F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54F1-2E81-4A9E-B89B-FD17B2778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463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F3BE-ED3A-4543-B4F4-6669D0F8556F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54F1-2E81-4A9E-B89B-FD17B2778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496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090_Sports_Template_SlidesMania_1">
  <p:cSld name="0090_Sports_Template_SlidesMania_1">
    <p:bg>
      <p:bgPr>
        <a:solidFill>
          <a:srgbClr val="548135"/>
        </a:solidFill>
        <a:effectLst/>
      </p:bgPr>
    </p:bg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7;p2"/>
          <p:cNvSpPr txBox="1"/>
          <p:nvPr/>
        </p:nvSpPr>
        <p:spPr>
          <a:xfrm rot="5400000">
            <a:off x="-679350" y="642755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>
                <a:solidFill>
                  <a:srgbClr val="F1E6E2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100">
              <a:solidFill>
                <a:srgbClr val="F1E6E2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2841567593"/>
      </p:ext>
    </p:extLst>
  </p:cSld>
  <p:clrMapOvr>
    <a:masterClrMapping/>
  </p:clrMapOvr>
  <p:transition spd="slow">
    <p:push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090_Sports_Template_SlidesMania_2">
  <p:cSld name="0090_Sports_Template_SlidesMania_2">
    <p:bg>
      <p:bgPr>
        <a:solidFill>
          <a:srgbClr val="548135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3"/>
          <p:cNvGrpSpPr/>
          <p:nvPr/>
        </p:nvGrpSpPr>
        <p:grpSpPr>
          <a:xfrm>
            <a:off x="870154" y="671228"/>
            <a:ext cx="10451691" cy="6186772"/>
            <a:chOff x="870154" y="671228"/>
            <a:chExt cx="10451691" cy="6186772"/>
          </a:xfrm>
        </p:grpSpPr>
        <p:sp>
          <p:nvSpPr>
            <p:cNvPr id="10" name="Google Shape;10;p3"/>
            <p:cNvSpPr/>
            <p:nvPr/>
          </p:nvSpPr>
          <p:spPr>
            <a:xfrm>
              <a:off x="870154" y="1868126"/>
              <a:ext cx="10451691" cy="4208207"/>
            </a:xfrm>
            <a:prstGeom prst="rect">
              <a:avLst/>
            </a:prstGeom>
            <a:solidFill>
              <a:srgbClr val="0C0C0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1" name="Google Shape;11;p3" descr="Imagen que contiene edificio, ventana&#10;&#10;Descripción generada automáticamente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2744672" y="1915968"/>
              <a:ext cx="6840305" cy="411515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" name="Google Shape;12;p3"/>
            <p:cNvSpPr/>
            <p:nvPr/>
          </p:nvSpPr>
          <p:spPr>
            <a:xfrm>
              <a:off x="870154" y="671228"/>
              <a:ext cx="10451691" cy="1199532"/>
            </a:xfrm>
            <a:custGeom>
              <a:avLst/>
              <a:gdLst/>
              <a:ahLst/>
              <a:cxnLst/>
              <a:rect l="l" t="t" r="r" b="b"/>
              <a:pathLst>
                <a:path w="9239014" h="1199532" extrusionOk="0">
                  <a:moveTo>
                    <a:pt x="4619508" y="0"/>
                  </a:moveTo>
                  <a:cubicBezTo>
                    <a:pt x="6380252" y="0"/>
                    <a:pt x="7974307" y="430301"/>
                    <a:pt x="9128175" y="1126003"/>
                  </a:cubicBezTo>
                  <a:lnTo>
                    <a:pt x="9239014" y="1199532"/>
                  </a:lnTo>
                  <a:lnTo>
                    <a:pt x="0" y="1199532"/>
                  </a:lnTo>
                  <a:lnTo>
                    <a:pt x="110839" y="1126003"/>
                  </a:lnTo>
                  <a:cubicBezTo>
                    <a:pt x="1264708" y="430301"/>
                    <a:pt x="2858763" y="0"/>
                    <a:pt x="4619508" y="0"/>
                  </a:cubicBezTo>
                  <a:close/>
                </a:path>
              </a:pathLst>
            </a:custGeom>
            <a:solidFill>
              <a:srgbClr val="0C0C0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" name="Google Shape;13;p3"/>
            <p:cNvSpPr/>
            <p:nvPr/>
          </p:nvSpPr>
          <p:spPr>
            <a:xfrm>
              <a:off x="1691148" y="6076333"/>
              <a:ext cx="540775" cy="781667"/>
            </a:xfrm>
            <a:prstGeom prst="rect">
              <a:avLst/>
            </a:prstGeom>
            <a:solidFill>
              <a:srgbClr val="0C0C0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" name="Google Shape;14;p3"/>
            <p:cNvSpPr/>
            <p:nvPr/>
          </p:nvSpPr>
          <p:spPr>
            <a:xfrm>
              <a:off x="9960077" y="6076333"/>
              <a:ext cx="540775" cy="781667"/>
            </a:xfrm>
            <a:prstGeom prst="rect">
              <a:avLst/>
            </a:prstGeom>
            <a:solidFill>
              <a:srgbClr val="0C0C0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" name="Google Shape;15;p3"/>
          <p:cNvSpPr txBox="1"/>
          <p:nvPr/>
        </p:nvSpPr>
        <p:spPr>
          <a:xfrm rot="5400000">
            <a:off x="-679350" y="642755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>
                <a:solidFill>
                  <a:srgbClr val="F1E6E2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100">
              <a:solidFill>
                <a:srgbClr val="F1E6E2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1511023194"/>
      </p:ext>
    </p:extLst>
  </p:cSld>
  <p:clrMapOvr>
    <a:masterClrMapping/>
  </p:clrMapOvr>
  <p:transition spd="slow">
    <p:push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090_Sports_Template_SlidesMania_3">
  <p:cSld name="0090_Sports_Template_SlidesMania_3">
    <p:bg>
      <p:bgPr>
        <a:solidFill>
          <a:srgbClr val="8EC63F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4"/>
          <p:cNvCxnSpPr/>
          <p:nvPr/>
        </p:nvCxnSpPr>
        <p:spPr>
          <a:xfrm flipH="1">
            <a:off x="0" y="4526660"/>
            <a:ext cx="12192000" cy="66441"/>
          </a:xfrm>
          <a:prstGeom prst="straightConnector1">
            <a:avLst/>
          </a:prstGeom>
          <a:noFill/>
          <a:ln w="635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8" name="Google Shape;18;p4"/>
          <p:cNvSpPr/>
          <p:nvPr/>
        </p:nvSpPr>
        <p:spPr>
          <a:xfrm>
            <a:off x="0" y="0"/>
            <a:ext cx="12192000" cy="3317486"/>
          </a:xfrm>
          <a:prstGeom prst="rect">
            <a:avLst/>
          </a:prstGeom>
          <a:solidFill>
            <a:srgbClr val="B1E0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9" name="Google Shape;19;p4"/>
          <p:cNvGrpSpPr/>
          <p:nvPr/>
        </p:nvGrpSpPr>
        <p:grpSpPr>
          <a:xfrm>
            <a:off x="310075" y="3797547"/>
            <a:ext cx="1562718" cy="1686077"/>
            <a:chOff x="6174523" y="2991302"/>
            <a:chExt cx="1562718" cy="1686077"/>
          </a:xfrm>
        </p:grpSpPr>
        <p:grpSp>
          <p:nvGrpSpPr>
            <p:cNvPr id="20" name="Google Shape;20;p4"/>
            <p:cNvGrpSpPr/>
            <p:nvPr/>
          </p:nvGrpSpPr>
          <p:grpSpPr>
            <a:xfrm>
              <a:off x="6174523" y="2991302"/>
              <a:ext cx="1562718" cy="1679350"/>
              <a:chOff x="6174523" y="2991301"/>
              <a:chExt cx="1562718" cy="1794387"/>
            </a:xfrm>
          </p:grpSpPr>
          <p:sp>
            <p:nvSpPr>
              <p:cNvPr id="21" name="Google Shape;21;p4"/>
              <p:cNvSpPr/>
              <p:nvPr/>
            </p:nvSpPr>
            <p:spPr>
              <a:xfrm>
                <a:off x="6184355" y="3202694"/>
                <a:ext cx="1538769" cy="1492040"/>
              </a:xfrm>
              <a:custGeom>
                <a:avLst/>
                <a:gdLst/>
                <a:ahLst/>
                <a:cxnLst/>
                <a:rect l="l" t="t" r="r" b="b"/>
                <a:pathLst>
                  <a:path w="1538769" h="1335523" extrusionOk="0">
                    <a:moveTo>
                      <a:pt x="764535" y="0"/>
                    </a:moveTo>
                    <a:cubicBezTo>
                      <a:pt x="1166587" y="0"/>
                      <a:pt x="1497271" y="313388"/>
                      <a:pt x="1537036" y="714984"/>
                    </a:cubicBezTo>
                    <a:lnTo>
                      <a:pt x="1538769" y="750177"/>
                    </a:lnTo>
                    <a:lnTo>
                      <a:pt x="1534967" y="775725"/>
                    </a:lnTo>
                    <a:cubicBezTo>
                      <a:pt x="1493592" y="983104"/>
                      <a:pt x="1373630" y="1161122"/>
                      <a:pt x="1208387" y="1275618"/>
                    </a:cubicBezTo>
                    <a:lnTo>
                      <a:pt x="1134542" y="1316728"/>
                    </a:lnTo>
                    <a:lnTo>
                      <a:pt x="1125740" y="1288375"/>
                    </a:lnTo>
                    <a:cubicBezTo>
                      <a:pt x="1071090" y="1159165"/>
                      <a:pt x="943148" y="1068503"/>
                      <a:pt x="794031" y="1068503"/>
                    </a:cubicBezTo>
                    <a:cubicBezTo>
                      <a:pt x="644914" y="1068503"/>
                      <a:pt x="516973" y="1159165"/>
                      <a:pt x="462322" y="1288375"/>
                    </a:cubicBezTo>
                    <a:lnTo>
                      <a:pt x="447686" y="1335523"/>
                    </a:lnTo>
                    <a:lnTo>
                      <a:pt x="340079" y="1275618"/>
                    </a:lnTo>
                    <a:cubicBezTo>
                      <a:pt x="154181" y="1146809"/>
                      <a:pt x="25591" y="937607"/>
                      <a:pt x="1732" y="696649"/>
                    </a:cubicBezTo>
                    <a:lnTo>
                      <a:pt x="0" y="661456"/>
                    </a:lnTo>
                    <a:lnTo>
                      <a:pt x="3801" y="635908"/>
                    </a:lnTo>
                    <a:cubicBezTo>
                      <a:pt x="76208" y="272996"/>
                      <a:pt x="389287" y="0"/>
                      <a:pt x="764535" y="0"/>
                    </a:cubicBezTo>
                    <a:close/>
                  </a:path>
                </a:pathLst>
              </a:custGeom>
              <a:solidFill>
                <a:srgbClr val="A42B2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" name="Google Shape;22;p4"/>
              <p:cNvSpPr/>
              <p:nvPr/>
            </p:nvSpPr>
            <p:spPr>
              <a:xfrm>
                <a:off x="6174523" y="2991301"/>
                <a:ext cx="1553020" cy="931370"/>
              </a:xfrm>
              <a:custGeom>
                <a:avLst/>
                <a:gdLst/>
                <a:ahLst/>
                <a:cxnLst/>
                <a:rect l="l" t="t" r="r" b="b"/>
                <a:pathLst>
                  <a:path w="1553020" h="931370" extrusionOk="0">
                    <a:moveTo>
                      <a:pt x="776510" y="0"/>
                    </a:moveTo>
                    <a:cubicBezTo>
                      <a:pt x="1205365" y="0"/>
                      <a:pt x="1553020" y="356566"/>
                      <a:pt x="1553020" y="796413"/>
                    </a:cubicBezTo>
                    <a:cubicBezTo>
                      <a:pt x="1553020" y="823904"/>
                      <a:pt x="1551662" y="851069"/>
                      <a:pt x="1549011" y="877842"/>
                    </a:cubicBezTo>
                    <a:lnTo>
                      <a:pt x="1541046" y="931370"/>
                    </a:lnTo>
                    <a:lnTo>
                      <a:pt x="1539313" y="896177"/>
                    </a:lnTo>
                    <a:cubicBezTo>
                      <a:pt x="1499548" y="494581"/>
                      <a:pt x="1168864" y="181193"/>
                      <a:pt x="766812" y="181193"/>
                    </a:cubicBezTo>
                    <a:cubicBezTo>
                      <a:pt x="391564" y="181193"/>
                      <a:pt x="78485" y="454189"/>
                      <a:pt x="6078" y="817101"/>
                    </a:cubicBezTo>
                    <a:lnTo>
                      <a:pt x="2277" y="842649"/>
                    </a:lnTo>
                    <a:lnTo>
                      <a:pt x="0" y="796413"/>
                    </a:lnTo>
                    <a:cubicBezTo>
                      <a:pt x="0" y="356566"/>
                      <a:pt x="347655" y="0"/>
                      <a:pt x="776510" y="0"/>
                    </a:cubicBezTo>
                    <a:close/>
                  </a:path>
                </a:pathLst>
              </a:custGeom>
              <a:solidFill>
                <a:srgbClr val="EF3E3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" name="Google Shape;23;p4"/>
              <p:cNvSpPr/>
              <p:nvPr/>
            </p:nvSpPr>
            <p:spPr>
              <a:xfrm>
                <a:off x="6174657" y="3833950"/>
                <a:ext cx="459898" cy="860790"/>
              </a:xfrm>
              <a:custGeom>
                <a:avLst/>
                <a:gdLst/>
                <a:ahLst/>
                <a:cxnLst/>
                <a:rect l="l" t="t" r="r" b="b"/>
                <a:pathLst>
                  <a:path w="459898" h="860790" extrusionOk="0">
                    <a:moveTo>
                      <a:pt x="11975" y="0"/>
                    </a:moveTo>
                    <a:lnTo>
                      <a:pt x="13707" y="35193"/>
                    </a:lnTo>
                    <a:cubicBezTo>
                      <a:pt x="37566" y="276151"/>
                      <a:pt x="166156" y="485353"/>
                      <a:pt x="352054" y="614162"/>
                    </a:cubicBezTo>
                    <a:lnTo>
                      <a:pt x="459661" y="674067"/>
                    </a:lnTo>
                    <a:lnTo>
                      <a:pt x="453320" y="694494"/>
                    </a:lnTo>
                    <a:cubicBezTo>
                      <a:pt x="448525" y="717930"/>
                      <a:pt x="446006" y="742194"/>
                      <a:pt x="446006" y="767047"/>
                    </a:cubicBezTo>
                    <a:cubicBezTo>
                      <a:pt x="446006" y="791900"/>
                      <a:pt x="448525" y="816165"/>
                      <a:pt x="453320" y="839600"/>
                    </a:cubicBezTo>
                    <a:lnTo>
                      <a:pt x="459898" y="860790"/>
                    </a:lnTo>
                    <a:lnTo>
                      <a:pt x="342356" y="795355"/>
                    </a:lnTo>
                    <a:cubicBezTo>
                      <a:pt x="135803" y="652234"/>
                      <a:pt x="0" y="409862"/>
                      <a:pt x="0" y="134957"/>
                    </a:cubicBezTo>
                    <a:cubicBezTo>
                      <a:pt x="0" y="107467"/>
                      <a:pt x="1358" y="80302"/>
                      <a:pt x="4009" y="53528"/>
                    </a:cubicBezTo>
                    <a:lnTo>
                      <a:pt x="11975" y="0"/>
                    </a:lnTo>
                    <a:close/>
                  </a:path>
                </a:pathLst>
              </a:custGeom>
              <a:solidFill>
                <a:srgbClr val="A42B2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" name="Google Shape;24;p4"/>
              <p:cNvSpPr/>
              <p:nvPr/>
            </p:nvSpPr>
            <p:spPr>
              <a:xfrm>
                <a:off x="7301511" y="3922672"/>
                <a:ext cx="406503" cy="734657"/>
              </a:xfrm>
              <a:custGeom>
                <a:avLst/>
                <a:gdLst/>
                <a:ahLst/>
                <a:cxnLst/>
                <a:rect l="l" t="t" r="r" b="b"/>
                <a:pathLst>
                  <a:path w="406503" h="734657" extrusionOk="0">
                    <a:moveTo>
                      <a:pt x="404227" y="0"/>
                    </a:moveTo>
                    <a:lnTo>
                      <a:pt x="406503" y="46236"/>
                    </a:lnTo>
                    <a:cubicBezTo>
                      <a:pt x="406503" y="321141"/>
                      <a:pt x="270700" y="563513"/>
                      <a:pt x="64147" y="706634"/>
                    </a:cubicBezTo>
                    <a:lnTo>
                      <a:pt x="13810" y="734657"/>
                    </a:lnTo>
                    <a:lnTo>
                      <a:pt x="19489" y="678326"/>
                    </a:lnTo>
                    <a:cubicBezTo>
                      <a:pt x="19489" y="653473"/>
                      <a:pt x="16971" y="629209"/>
                      <a:pt x="12175" y="605773"/>
                    </a:cubicBezTo>
                    <a:lnTo>
                      <a:pt x="0" y="566551"/>
                    </a:lnTo>
                    <a:lnTo>
                      <a:pt x="73845" y="525441"/>
                    </a:lnTo>
                    <a:cubicBezTo>
                      <a:pt x="239088" y="410945"/>
                      <a:pt x="359050" y="232927"/>
                      <a:pt x="400425" y="25548"/>
                    </a:cubicBezTo>
                    <a:lnTo>
                      <a:pt x="404227" y="0"/>
                    </a:lnTo>
                    <a:close/>
                  </a:path>
                </a:pathLst>
              </a:custGeom>
              <a:solidFill>
                <a:srgbClr val="A42B2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" name="Google Shape;25;p4"/>
              <p:cNvSpPr/>
              <p:nvPr/>
            </p:nvSpPr>
            <p:spPr>
              <a:xfrm>
                <a:off x="6184221" y="3192862"/>
                <a:ext cx="1553020" cy="1592826"/>
              </a:xfrm>
              <a:prstGeom prst="ellipse">
                <a:avLst/>
              </a:prstGeom>
              <a:noFill/>
              <a:ln w="63500" cap="flat" cmpd="sng">
                <a:solidFill>
                  <a:schemeClr val="l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6" name="Google Shape;26;p4"/>
            <p:cNvGrpSpPr/>
            <p:nvPr/>
          </p:nvGrpSpPr>
          <p:grpSpPr>
            <a:xfrm>
              <a:off x="6223821" y="4218038"/>
              <a:ext cx="1464529" cy="459341"/>
              <a:chOff x="6223560" y="4110530"/>
              <a:chExt cx="1483924" cy="566850"/>
            </a:xfrm>
          </p:grpSpPr>
          <p:cxnSp>
            <p:nvCxnSpPr>
              <p:cNvPr id="27" name="Google Shape;27;p4"/>
              <p:cNvCxnSpPr/>
              <p:nvPr/>
            </p:nvCxnSpPr>
            <p:spPr>
              <a:xfrm rot="10800000" flipH="1">
                <a:off x="6223560" y="4110530"/>
                <a:ext cx="1483924" cy="6731"/>
              </a:xfrm>
              <a:prstGeom prst="straightConnector1">
                <a:avLst/>
              </a:prstGeom>
              <a:noFill/>
              <a:ln w="63500" cap="flat" cmpd="sng">
                <a:solidFill>
                  <a:schemeClr val="l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28" name="Google Shape;28;p4"/>
              <p:cNvCxnSpPr/>
              <p:nvPr/>
            </p:nvCxnSpPr>
            <p:spPr>
              <a:xfrm>
                <a:off x="6759677" y="4110530"/>
                <a:ext cx="0" cy="560122"/>
              </a:xfrm>
              <a:prstGeom prst="straightConnector1">
                <a:avLst/>
              </a:prstGeom>
              <a:noFill/>
              <a:ln w="63500" cap="flat" cmpd="sng">
                <a:solidFill>
                  <a:schemeClr val="l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29" name="Google Shape;29;p4"/>
              <p:cNvCxnSpPr/>
              <p:nvPr/>
            </p:nvCxnSpPr>
            <p:spPr>
              <a:xfrm>
                <a:off x="7167716" y="4117258"/>
                <a:ext cx="0" cy="560122"/>
              </a:xfrm>
              <a:prstGeom prst="straightConnector1">
                <a:avLst/>
              </a:prstGeom>
              <a:noFill/>
              <a:ln w="63500" cap="flat" cmpd="sng">
                <a:solidFill>
                  <a:schemeClr val="l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</p:grpSp>
        <p:cxnSp>
          <p:nvCxnSpPr>
            <p:cNvPr id="30" name="Google Shape;30;p4"/>
            <p:cNvCxnSpPr/>
            <p:nvPr/>
          </p:nvCxnSpPr>
          <p:spPr>
            <a:xfrm>
              <a:off x="6529233" y="3317486"/>
              <a:ext cx="864195" cy="0"/>
            </a:xfrm>
            <a:prstGeom prst="straightConnector1">
              <a:avLst/>
            </a:prstGeom>
            <a:noFill/>
            <a:ln w="635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31" name="Google Shape;31;p4"/>
            <p:cNvSpPr/>
            <p:nvPr/>
          </p:nvSpPr>
          <p:spPr>
            <a:xfrm>
              <a:off x="6859440" y="3104388"/>
              <a:ext cx="180000" cy="2160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2" name="Google Shape;32;p4"/>
          <p:cNvGrpSpPr/>
          <p:nvPr/>
        </p:nvGrpSpPr>
        <p:grpSpPr>
          <a:xfrm>
            <a:off x="1372271" y="0"/>
            <a:ext cx="2336512" cy="4405654"/>
            <a:chOff x="1372271" y="0"/>
            <a:chExt cx="2336512" cy="4405654"/>
          </a:xfrm>
        </p:grpSpPr>
        <p:sp>
          <p:nvSpPr>
            <p:cNvPr id="33" name="Google Shape;33;p4"/>
            <p:cNvSpPr/>
            <p:nvPr/>
          </p:nvSpPr>
          <p:spPr>
            <a:xfrm>
              <a:off x="1372271" y="0"/>
              <a:ext cx="2336512" cy="2516566"/>
            </a:xfrm>
            <a:custGeom>
              <a:avLst/>
              <a:gdLst/>
              <a:ahLst/>
              <a:cxnLst/>
              <a:rect l="l" t="t" r="r" b="b"/>
              <a:pathLst>
                <a:path w="2759913" h="2516566" extrusionOk="0">
                  <a:moveTo>
                    <a:pt x="2759913" y="6882"/>
                  </a:moveTo>
                  <a:lnTo>
                    <a:pt x="2759913" y="2516566"/>
                  </a:lnTo>
                  <a:lnTo>
                    <a:pt x="26546" y="2516566"/>
                  </a:lnTo>
                  <a:cubicBezTo>
                    <a:pt x="26546" y="1680005"/>
                    <a:pt x="29496" y="0"/>
                    <a:pt x="0" y="0"/>
                  </a:cubicBezTo>
                </a:path>
              </a:pathLst>
            </a:custGeom>
            <a:noFill/>
            <a:ln w="571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34" name="Google Shape;34;p4"/>
            <p:cNvCxnSpPr/>
            <p:nvPr/>
          </p:nvCxnSpPr>
          <p:spPr>
            <a:xfrm>
              <a:off x="2540527" y="2519891"/>
              <a:ext cx="0" cy="1885763"/>
            </a:xfrm>
            <a:prstGeom prst="straightConnector1">
              <a:avLst/>
            </a:prstGeom>
            <a:noFill/>
            <a:ln w="635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35" name="Google Shape;35;p4"/>
          <p:cNvGrpSpPr/>
          <p:nvPr/>
        </p:nvGrpSpPr>
        <p:grpSpPr>
          <a:xfrm rot="3054256">
            <a:off x="1909253" y="4700471"/>
            <a:ext cx="1244176" cy="2188206"/>
            <a:chOff x="3760444" y="4382794"/>
            <a:chExt cx="1244176" cy="2188206"/>
          </a:xfrm>
        </p:grpSpPr>
        <p:sp>
          <p:nvSpPr>
            <p:cNvPr id="36" name="Google Shape;36;p4"/>
            <p:cNvSpPr/>
            <p:nvPr/>
          </p:nvSpPr>
          <p:spPr>
            <a:xfrm>
              <a:off x="3760444" y="4382794"/>
              <a:ext cx="1244176" cy="2188206"/>
            </a:xfrm>
            <a:custGeom>
              <a:avLst/>
              <a:gdLst/>
              <a:ahLst/>
              <a:cxnLst/>
              <a:rect l="l" t="t" r="r" b="b"/>
              <a:pathLst>
                <a:path w="1228727" h="2188206" extrusionOk="0">
                  <a:moveTo>
                    <a:pt x="552902" y="0"/>
                  </a:moveTo>
                  <a:lnTo>
                    <a:pt x="585685" y="16286"/>
                  </a:lnTo>
                  <a:cubicBezTo>
                    <a:pt x="968710" y="230862"/>
                    <a:pt x="1228727" y="649358"/>
                    <a:pt x="1228727" y="1130483"/>
                  </a:cubicBezTo>
                  <a:cubicBezTo>
                    <a:pt x="1228727" y="1567869"/>
                    <a:pt x="1013837" y="1953497"/>
                    <a:pt x="686994" y="2181210"/>
                  </a:cubicBezTo>
                  <a:lnTo>
                    <a:pt x="675826" y="2188206"/>
                  </a:lnTo>
                  <a:lnTo>
                    <a:pt x="643042" y="2171920"/>
                  </a:lnTo>
                  <a:cubicBezTo>
                    <a:pt x="260017" y="1957345"/>
                    <a:pt x="0" y="1538848"/>
                    <a:pt x="0" y="1057723"/>
                  </a:cubicBezTo>
                  <a:cubicBezTo>
                    <a:pt x="0" y="620337"/>
                    <a:pt x="214891" y="234710"/>
                    <a:pt x="541734" y="6997"/>
                  </a:cubicBezTo>
                  <a:close/>
                </a:path>
              </a:pathLst>
            </a:custGeom>
            <a:solidFill>
              <a:srgbClr val="9F3022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" name="Google Shape;37;p4"/>
            <p:cNvSpPr/>
            <p:nvPr/>
          </p:nvSpPr>
          <p:spPr>
            <a:xfrm>
              <a:off x="3907773" y="4691438"/>
              <a:ext cx="914402" cy="147484"/>
            </a:xfrm>
            <a:custGeom>
              <a:avLst/>
              <a:gdLst/>
              <a:ahLst/>
              <a:cxnLst/>
              <a:rect l="l" t="t" r="r" b="b"/>
              <a:pathLst>
                <a:path w="914402" h="147484" extrusionOk="0">
                  <a:moveTo>
                    <a:pt x="68826" y="0"/>
                  </a:moveTo>
                  <a:lnTo>
                    <a:pt x="806246" y="0"/>
                  </a:lnTo>
                  <a:lnTo>
                    <a:pt x="914402" y="137652"/>
                  </a:lnTo>
                  <a:lnTo>
                    <a:pt x="0" y="147484"/>
                  </a:lnTo>
                  <a:lnTo>
                    <a:pt x="6882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8" name="Google Shape;38;p4"/>
            <p:cNvGrpSpPr/>
            <p:nvPr/>
          </p:nvGrpSpPr>
          <p:grpSpPr>
            <a:xfrm>
              <a:off x="4315814" y="4904898"/>
              <a:ext cx="156049" cy="1132754"/>
              <a:chOff x="9433970" y="1480416"/>
              <a:chExt cx="204296" cy="1194597"/>
            </a:xfrm>
          </p:grpSpPr>
          <p:grpSp>
            <p:nvGrpSpPr>
              <p:cNvPr id="39" name="Google Shape;39;p4"/>
              <p:cNvGrpSpPr/>
              <p:nvPr/>
            </p:nvGrpSpPr>
            <p:grpSpPr>
              <a:xfrm>
                <a:off x="9433970" y="1480416"/>
                <a:ext cx="191811" cy="613855"/>
                <a:chOff x="7955796" y="1725195"/>
                <a:chExt cx="346821" cy="915762"/>
              </a:xfrm>
            </p:grpSpPr>
            <p:sp>
              <p:nvSpPr>
                <p:cNvPr id="40" name="Google Shape;40;p4"/>
                <p:cNvSpPr/>
                <p:nvPr/>
              </p:nvSpPr>
              <p:spPr>
                <a:xfrm>
                  <a:off x="8105738" y="1725195"/>
                  <a:ext cx="36000" cy="914400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1" name="Google Shape;41;p4"/>
                <p:cNvSpPr/>
                <p:nvPr/>
              </p:nvSpPr>
              <p:spPr>
                <a:xfrm>
                  <a:off x="7955796" y="1740192"/>
                  <a:ext cx="324000" cy="36000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2" name="Google Shape;42;p4"/>
                <p:cNvSpPr/>
                <p:nvPr/>
              </p:nvSpPr>
              <p:spPr>
                <a:xfrm>
                  <a:off x="7963403" y="1864583"/>
                  <a:ext cx="324000" cy="36000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3" name="Google Shape;43;p4"/>
                <p:cNvSpPr/>
                <p:nvPr/>
              </p:nvSpPr>
              <p:spPr>
                <a:xfrm>
                  <a:off x="7955796" y="1988974"/>
                  <a:ext cx="324000" cy="36000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4" name="Google Shape;44;p4"/>
                <p:cNvSpPr/>
                <p:nvPr/>
              </p:nvSpPr>
              <p:spPr>
                <a:xfrm>
                  <a:off x="7963403" y="2110842"/>
                  <a:ext cx="324000" cy="36000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5" name="Google Shape;45;p4"/>
                <p:cNvSpPr/>
                <p:nvPr/>
              </p:nvSpPr>
              <p:spPr>
                <a:xfrm>
                  <a:off x="7971010" y="2235233"/>
                  <a:ext cx="324000" cy="36000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6" name="Google Shape;46;p4"/>
                <p:cNvSpPr/>
                <p:nvPr/>
              </p:nvSpPr>
              <p:spPr>
                <a:xfrm>
                  <a:off x="7963403" y="2359624"/>
                  <a:ext cx="324000" cy="36000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7" name="Google Shape;47;p4"/>
                <p:cNvSpPr/>
                <p:nvPr/>
              </p:nvSpPr>
              <p:spPr>
                <a:xfrm>
                  <a:off x="7971010" y="2480566"/>
                  <a:ext cx="324000" cy="36000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8" name="Google Shape;48;p4"/>
                <p:cNvSpPr/>
                <p:nvPr/>
              </p:nvSpPr>
              <p:spPr>
                <a:xfrm>
                  <a:off x="7978617" y="2604957"/>
                  <a:ext cx="324000" cy="36000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49" name="Google Shape;49;p4"/>
              <p:cNvGrpSpPr/>
              <p:nvPr/>
            </p:nvGrpSpPr>
            <p:grpSpPr>
              <a:xfrm>
                <a:off x="9446455" y="2061158"/>
                <a:ext cx="191811" cy="613855"/>
                <a:chOff x="7955796" y="1725195"/>
                <a:chExt cx="346821" cy="915762"/>
              </a:xfrm>
            </p:grpSpPr>
            <p:sp>
              <p:nvSpPr>
                <p:cNvPr id="50" name="Google Shape;50;p4"/>
                <p:cNvSpPr/>
                <p:nvPr/>
              </p:nvSpPr>
              <p:spPr>
                <a:xfrm>
                  <a:off x="8105738" y="1725195"/>
                  <a:ext cx="36000" cy="914400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1" name="Google Shape;51;p4"/>
                <p:cNvSpPr/>
                <p:nvPr/>
              </p:nvSpPr>
              <p:spPr>
                <a:xfrm>
                  <a:off x="7955796" y="1740192"/>
                  <a:ext cx="324000" cy="36000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2" name="Google Shape;52;p4"/>
                <p:cNvSpPr/>
                <p:nvPr/>
              </p:nvSpPr>
              <p:spPr>
                <a:xfrm>
                  <a:off x="7963403" y="1864583"/>
                  <a:ext cx="324000" cy="36000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" name="Google Shape;53;p4"/>
                <p:cNvSpPr/>
                <p:nvPr/>
              </p:nvSpPr>
              <p:spPr>
                <a:xfrm>
                  <a:off x="7955796" y="1988974"/>
                  <a:ext cx="324000" cy="36000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" name="Google Shape;54;p4"/>
                <p:cNvSpPr/>
                <p:nvPr/>
              </p:nvSpPr>
              <p:spPr>
                <a:xfrm>
                  <a:off x="7963403" y="2110842"/>
                  <a:ext cx="324000" cy="36000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" name="Google Shape;55;p4"/>
                <p:cNvSpPr/>
                <p:nvPr/>
              </p:nvSpPr>
              <p:spPr>
                <a:xfrm>
                  <a:off x="7971010" y="2235233"/>
                  <a:ext cx="324000" cy="36000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" name="Google Shape;56;p4"/>
                <p:cNvSpPr/>
                <p:nvPr/>
              </p:nvSpPr>
              <p:spPr>
                <a:xfrm>
                  <a:off x="7963403" y="2359624"/>
                  <a:ext cx="324000" cy="36000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" name="Google Shape;57;p4"/>
                <p:cNvSpPr/>
                <p:nvPr/>
              </p:nvSpPr>
              <p:spPr>
                <a:xfrm>
                  <a:off x="7971010" y="2480566"/>
                  <a:ext cx="324000" cy="36000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" name="Google Shape;58;p4"/>
                <p:cNvSpPr/>
                <p:nvPr/>
              </p:nvSpPr>
              <p:spPr>
                <a:xfrm>
                  <a:off x="7978617" y="2604957"/>
                  <a:ext cx="324000" cy="36000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59" name="Google Shape;59;p4"/>
            <p:cNvSpPr/>
            <p:nvPr/>
          </p:nvSpPr>
          <p:spPr>
            <a:xfrm rot="10800000">
              <a:off x="3943012" y="6120273"/>
              <a:ext cx="914402" cy="147484"/>
            </a:xfrm>
            <a:custGeom>
              <a:avLst/>
              <a:gdLst/>
              <a:ahLst/>
              <a:cxnLst/>
              <a:rect l="l" t="t" r="r" b="b"/>
              <a:pathLst>
                <a:path w="914402" h="147484" extrusionOk="0">
                  <a:moveTo>
                    <a:pt x="68826" y="0"/>
                  </a:moveTo>
                  <a:lnTo>
                    <a:pt x="806246" y="0"/>
                  </a:lnTo>
                  <a:lnTo>
                    <a:pt x="914402" y="137652"/>
                  </a:lnTo>
                  <a:lnTo>
                    <a:pt x="0" y="147484"/>
                  </a:lnTo>
                  <a:lnTo>
                    <a:pt x="6882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0" name="Google Shape;60;p4"/>
          <p:cNvSpPr txBox="1"/>
          <p:nvPr/>
        </p:nvSpPr>
        <p:spPr>
          <a:xfrm rot="5400000">
            <a:off x="-679350" y="642755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>
                <a:solidFill>
                  <a:srgbClr val="F1E6E2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100">
              <a:solidFill>
                <a:srgbClr val="F1E6E2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2449913431"/>
      </p:ext>
    </p:extLst>
  </p:cSld>
  <p:clrMapOvr>
    <a:masterClrMapping/>
  </p:clrMapOvr>
  <p:transition spd="slow">
    <p:push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090_Sports_Template_SlidesMania_4">
  <p:cSld name="0090_Sports_Template_SlidesMania_4">
    <p:bg>
      <p:bgPr>
        <a:solidFill>
          <a:srgbClr val="716658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5"/>
          <p:cNvSpPr/>
          <p:nvPr/>
        </p:nvSpPr>
        <p:spPr>
          <a:xfrm>
            <a:off x="0" y="4088469"/>
            <a:ext cx="12192000" cy="2769531"/>
          </a:xfrm>
          <a:prstGeom prst="rect">
            <a:avLst/>
          </a:prstGeom>
          <a:solidFill>
            <a:srgbClr val="F7941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5"/>
          <p:cNvSpPr/>
          <p:nvPr/>
        </p:nvSpPr>
        <p:spPr>
          <a:xfrm>
            <a:off x="1866452" y="1837479"/>
            <a:ext cx="196535" cy="2250990"/>
          </a:xfrm>
          <a:prstGeom prst="rect">
            <a:avLst/>
          </a:prstGeom>
          <a:solidFill>
            <a:srgbClr val="F3F3F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5"/>
          <p:cNvSpPr/>
          <p:nvPr/>
        </p:nvSpPr>
        <p:spPr>
          <a:xfrm>
            <a:off x="677979" y="355509"/>
            <a:ext cx="2610465" cy="1510276"/>
          </a:xfrm>
          <a:prstGeom prst="rect">
            <a:avLst/>
          </a:prstGeom>
          <a:solidFill>
            <a:srgbClr val="F3F3F4"/>
          </a:solidFill>
          <a:ln w="825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65" name="Google Shape;65;p5"/>
          <p:cNvGrpSpPr/>
          <p:nvPr/>
        </p:nvGrpSpPr>
        <p:grpSpPr>
          <a:xfrm>
            <a:off x="245439" y="4088469"/>
            <a:ext cx="3452822" cy="1296690"/>
            <a:chOff x="3508417" y="4117436"/>
            <a:chExt cx="5266136" cy="1709964"/>
          </a:xfrm>
        </p:grpSpPr>
        <p:sp>
          <p:nvSpPr>
            <p:cNvPr id="66" name="Google Shape;66;p5"/>
            <p:cNvSpPr/>
            <p:nvPr/>
          </p:nvSpPr>
          <p:spPr>
            <a:xfrm>
              <a:off x="3508417" y="4117436"/>
              <a:ext cx="5266136" cy="1709964"/>
            </a:xfrm>
            <a:custGeom>
              <a:avLst/>
              <a:gdLst/>
              <a:ahLst/>
              <a:cxnLst/>
              <a:rect l="l" t="t" r="r" b="b"/>
              <a:pathLst>
                <a:path w="5266136" h="1709964" extrusionOk="0">
                  <a:moveTo>
                    <a:pt x="5256082" y="0"/>
                  </a:moveTo>
                  <a:lnTo>
                    <a:pt x="5266136" y="120211"/>
                  </a:lnTo>
                  <a:cubicBezTo>
                    <a:pt x="5266136" y="998207"/>
                    <a:pt x="4087271" y="1709964"/>
                    <a:pt x="2633068" y="1709964"/>
                  </a:cubicBezTo>
                  <a:cubicBezTo>
                    <a:pt x="1178865" y="1709964"/>
                    <a:pt x="0" y="998207"/>
                    <a:pt x="0" y="120211"/>
                  </a:cubicBezTo>
                  <a:cubicBezTo>
                    <a:pt x="3351" y="80141"/>
                    <a:pt x="3172" y="32447"/>
                    <a:pt x="3172" y="32447"/>
                  </a:cubicBezTo>
                </a:path>
              </a:pathLst>
            </a:custGeom>
            <a:noFill/>
            <a:ln w="571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" name="Google Shape;67;p5"/>
            <p:cNvSpPr/>
            <p:nvPr/>
          </p:nvSpPr>
          <p:spPr>
            <a:xfrm rot="10800000">
              <a:off x="5040827" y="4117436"/>
              <a:ext cx="2163902" cy="1709964"/>
            </a:xfrm>
            <a:custGeom>
              <a:avLst/>
              <a:gdLst/>
              <a:ahLst/>
              <a:cxnLst/>
              <a:rect l="l" t="t" r="r" b="b"/>
              <a:pathLst>
                <a:path w="1351936" h="1709964" extrusionOk="0">
                  <a:moveTo>
                    <a:pt x="0" y="1709964"/>
                  </a:moveTo>
                  <a:lnTo>
                    <a:pt x="0" y="1709964"/>
                  </a:lnTo>
                  <a:lnTo>
                    <a:pt x="0" y="675968"/>
                  </a:lnTo>
                  <a:cubicBezTo>
                    <a:pt x="0" y="302641"/>
                    <a:pt x="302641" y="0"/>
                    <a:pt x="675968" y="0"/>
                  </a:cubicBezTo>
                  <a:lnTo>
                    <a:pt x="675968" y="0"/>
                  </a:lnTo>
                  <a:cubicBezTo>
                    <a:pt x="1049295" y="0"/>
                    <a:pt x="1351936" y="302641"/>
                    <a:pt x="1351936" y="675968"/>
                  </a:cubicBezTo>
                  <a:cubicBezTo>
                    <a:pt x="1351936" y="1020633"/>
                    <a:pt x="1351935" y="1365299"/>
                    <a:pt x="1351935" y="1709964"/>
                  </a:cubicBezTo>
                </a:path>
              </a:pathLst>
            </a:custGeom>
            <a:noFill/>
            <a:ln w="571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68" name="Google Shape;68;p5"/>
            <p:cNvCxnSpPr>
              <a:endCxn id="67" idx="2"/>
            </p:cNvCxnSpPr>
            <p:nvPr/>
          </p:nvCxnSpPr>
          <p:spPr>
            <a:xfrm>
              <a:off x="5040826" y="5151432"/>
              <a:ext cx="2163900" cy="0"/>
            </a:xfrm>
            <a:prstGeom prst="straightConnector1">
              <a:avLst/>
            </a:prstGeom>
            <a:noFill/>
            <a:ln w="571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69" name="Google Shape;69;p5"/>
          <p:cNvGrpSpPr/>
          <p:nvPr/>
        </p:nvGrpSpPr>
        <p:grpSpPr>
          <a:xfrm>
            <a:off x="2233729" y="4872563"/>
            <a:ext cx="1440000" cy="1440000"/>
            <a:chOff x="4412354" y="4373927"/>
            <a:chExt cx="1774800" cy="1774800"/>
          </a:xfrm>
        </p:grpSpPr>
        <p:sp>
          <p:nvSpPr>
            <p:cNvPr id="70" name="Google Shape;70;p5"/>
            <p:cNvSpPr/>
            <p:nvPr/>
          </p:nvSpPr>
          <p:spPr>
            <a:xfrm>
              <a:off x="4412354" y="4373927"/>
              <a:ext cx="1774800" cy="1774800"/>
            </a:xfrm>
            <a:prstGeom prst="ellipse">
              <a:avLst/>
            </a:prstGeom>
            <a:solidFill>
              <a:srgbClr val="EF3E3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" name="Google Shape;71;p5"/>
            <p:cNvSpPr/>
            <p:nvPr/>
          </p:nvSpPr>
          <p:spPr>
            <a:xfrm>
              <a:off x="4667995" y="4671824"/>
              <a:ext cx="290106" cy="1268360"/>
            </a:xfrm>
            <a:custGeom>
              <a:avLst/>
              <a:gdLst/>
              <a:ahLst/>
              <a:cxnLst/>
              <a:rect l="l" t="t" r="r" b="b"/>
              <a:pathLst>
                <a:path w="290106" h="1268360" extrusionOk="0">
                  <a:moveTo>
                    <a:pt x="0" y="0"/>
                  </a:moveTo>
                  <a:cubicBezTo>
                    <a:pt x="144206" y="144379"/>
                    <a:pt x="293330" y="454695"/>
                    <a:pt x="290053" y="649701"/>
                  </a:cubicBezTo>
                  <a:cubicBezTo>
                    <a:pt x="286776" y="844707"/>
                    <a:pt x="203200" y="1123981"/>
                    <a:pt x="58994" y="1268360"/>
                  </a:cubicBezTo>
                </a:path>
              </a:pathLst>
            </a:custGeom>
            <a:noFill/>
            <a:ln w="69850" cap="flat" cmpd="sng">
              <a:solidFill>
                <a:srgbClr val="CB322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" name="Google Shape;72;p5"/>
            <p:cNvSpPr/>
            <p:nvPr/>
          </p:nvSpPr>
          <p:spPr>
            <a:xfrm flipH="1">
              <a:off x="5616164" y="4638443"/>
              <a:ext cx="290106" cy="1268360"/>
            </a:xfrm>
            <a:custGeom>
              <a:avLst/>
              <a:gdLst/>
              <a:ahLst/>
              <a:cxnLst/>
              <a:rect l="l" t="t" r="r" b="b"/>
              <a:pathLst>
                <a:path w="290106" h="1268360" extrusionOk="0">
                  <a:moveTo>
                    <a:pt x="0" y="0"/>
                  </a:moveTo>
                  <a:cubicBezTo>
                    <a:pt x="144206" y="144379"/>
                    <a:pt x="293330" y="454695"/>
                    <a:pt x="290053" y="649701"/>
                  </a:cubicBezTo>
                  <a:cubicBezTo>
                    <a:pt x="286776" y="844707"/>
                    <a:pt x="203200" y="1123981"/>
                    <a:pt x="58994" y="1268360"/>
                  </a:cubicBezTo>
                </a:path>
              </a:pathLst>
            </a:custGeom>
            <a:noFill/>
            <a:ln w="69850" cap="flat" cmpd="sng">
              <a:solidFill>
                <a:srgbClr val="CB322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" name="Google Shape;73;p5"/>
            <p:cNvSpPr/>
            <p:nvPr/>
          </p:nvSpPr>
          <p:spPr>
            <a:xfrm>
              <a:off x="5185957" y="4394560"/>
              <a:ext cx="154518" cy="1744335"/>
            </a:xfrm>
            <a:custGeom>
              <a:avLst/>
              <a:gdLst/>
              <a:ahLst/>
              <a:cxnLst/>
              <a:rect l="l" t="t" r="r" b="b"/>
              <a:pathLst>
                <a:path w="98025" h="1389500" extrusionOk="0">
                  <a:moveTo>
                    <a:pt x="0" y="0"/>
                  </a:moveTo>
                  <a:cubicBezTo>
                    <a:pt x="133731" y="416389"/>
                    <a:pt x="92920" y="539139"/>
                    <a:pt x="89643" y="734145"/>
                  </a:cubicBezTo>
                  <a:cubicBezTo>
                    <a:pt x="86366" y="965848"/>
                    <a:pt x="89443" y="1017229"/>
                    <a:pt x="22700" y="1389500"/>
                  </a:cubicBezTo>
                </a:path>
              </a:pathLst>
            </a:custGeom>
            <a:noFill/>
            <a:ln w="69850" cap="flat" cmpd="sng">
              <a:solidFill>
                <a:srgbClr val="CB322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" name="Google Shape;74;p5"/>
            <p:cNvSpPr/>
            <p:nvPr/>
          </p:nvSpPr>
          <p:spPr>
            <a:xfrm rot="5400000">
              <a:off x="5110649" y="4404327"/>
              <a:ext cx="363858" cy="1673028"/>
            </a:xfrm>
            <a:custGeom>
              <a:avLst/>
              <a:gdLst/>
              <a:ahLst/>
              <a:cxnLst/>
              <a:rect l="l" t="t" r="r" b="b"/>
              <a:pathLst>
                <a:path w="290106" h="1268360" extrusionOk="0">
                  <a:moveTo>
                    <a:pt x="0" y="0"/>
                  </a:moveTo>
                  <a:cubicBezTo>
                    <a:pt x="144206" y="144379"/>
                    <a:pt x="293330" y="454695"/>
                    <a:pt x="290053" y="649701"/>
                  </a:cubicBezTo>
                  <a:cubicBezTo>
                    <a:pt x="286776" y="844707"/>
                    <a:pt x="203200" y="1123981"/>
                    <a:pt x="58994" y="1268360"/>
                  </a:cubicBezTo>
                </a:path>
              </a:pathLst>
            </a:custGeom>
            <a:noFill/>
            <a:ln w="69850" cap="flat" cmpd="sng">
              <a:solidFill>
                <a:srgbClr val="CB322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5" name="Google Shape;75;p5"/>
          <p:cNvSpPr/>
          <p:nvPr/>
        </p:nvSpPr>
        <p:spPr>
          <a:xfrm>
            <a:off x="1492140" y="1128315"/>
            <a:ext cx="1036073" cy="737826"/>
          </a:xfrm>
          <a:prstGeom prst="rect">
            <a:avLst/>
          </a:prstGeom>
          <a:solidFill>
            <a:srgbClr val="F3F3F4"/>
          </a:solidFill>
          <a:ln w="825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76" name="Google Shape;76;p5"/>
          <p:cNvGrpSpPr/>
          <p:nvPr/>
        </p:nvGrpSpPr>
        <p:grpSpPr>
          <a:xfrm>
            <a:off x="1492140" y="1487434"/>
            <a:ext cx="982142" cy="1126837"/>
            <a:chOff x="2265888" y="2252359"/>
            <a:chExt cx="1730478" cy="1677838"/>
          </a:xfrm>
        </p:grpSpPr>
        <p:sp>
          <p:nvSpPr>
            <p:cNvPr id="77" name="Google Shape;77;p5"/>
            <p:cNvSpPr/>
            <p:nvPr/>
          </p:nvSpPr>
          <p:spPr>
            <a:xfrm rot="-5400000">
              <a:off x="2370866" y="2304697"/>
              <a:ext cx="1520522" cy="1730477"/>
            </a:xfrm>
            <a:custGeom>
              <a:avLst/>
              <a:gdLst/>
              <a:ahLst/>
              <a:cxnLst/>
              <a:rect l="l" t="t" r="r" b="b"/>
              <a:pathLst>
                <a:path w="10000" h="10000" extrusionOk="0">
                  <a:moveTo>
                    <a:pt x="1718" y="909"/>
                  </a:moveTo>
                  <a:lnTo>
                    <a:pt x="10000" y="0"/>
                  </a:lnTo>
                  <a:cubicBezTo>
                    <a:pt x="9079" y="0"/>
                    <a:pt x="9096" y="2409"/>
                    <a:pt x="9096" y="5170"/>
                  </a:cubicBezTo>
                  <a:cubicBezTo>
                    <a:pt x="9096" y="7931"/>
                    <a:pt x="9079" y="10000"/>
                    <a:pt x="10000" y="10000"/>
                  </a:cubicBezTo>
                  <a:lnTo>
                    <a:pt x="1616" y="8977"/>
                  </a:lnTo>
                  <a:cubicBezTo>
                    <a:pt x="695" y="8977"/>
                    <a:pt x="-17" y="6345"/>
                    <a:pt x="0" y="5000"/>
                  </a:cubicBezTo>
                  <a:cubicBezTo>
                    <a:pt x="17" y="3655"/>
                    <a:pt x="797" y="909"/>
                    <a:pt x="1718" y="909"/>
                  </a:cubicBezTo>
                  <a:close/>
                </a:path>
              </a:pathLst>
            </a:custGeom>
            <a:blipFill rotWithShape="1">
              <a:blip r:embed="rId2">
                <a:alphaModFix/>
              </a:blip>
              <a:stretch>
                <a:fillRect/>
              </a:stretch>
            </a:blipFill>
            <a:ln w="12700" cap="flat" cmpd="sng">
              <a:solidFill>
                <a:srgbClr val="CB322B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" name="Google Shape;78;p5"/>
            <p:cNvSpPr/>
            <p:nvPr/>
          </p:nvSpPr>
          <p:spPr>
            <a:xfrm>
              <a:off x="2265888" y="2252359"/>
              <a:ext cx="1730478" cy="314633"/>
            </a:xfrm>
            <a:prstGeom prst="ellipse">
              <a:avLst/>
            </a:prstGeom>
            <a:blipFill rotWithShape="1">
              <a:blip r:embed="rId2">
                <a:alphaModFix/>
              </a:blip>
              <a:stretch>
                <a:fillRect/>
              </a:stretch>
            </a:blipFill>
            <a:ln w="38100" cap="flat" cmpd="sng">
              <a:solidFill>
                <a:srgbClr val="CB322B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9" name="Google Shape;79;p5"/>
          <p:cNvSpPr txBox="1"/>
          <p:nvPr/>
        </p:nvSpPr>
        <p:spPr>
          <a:xfrm rot="5400000">
            <a:off x="-679350" y="642755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>
                <a:solidFill>
                  <a:srgbClr val="F1E6E2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100">
              <a:solidFill>
                <a:srgbClr val="F1E6E2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2965195930"/>
      </p:ext>
    </p:extLst>
  </p:cSld>
  <p:clrMapOvr>
    <a:masterClrMapping/>
  </p:clrMapOvr>
  <p:transition spd="slow">
    <p:push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090_Sports_Template_SlidesMania_7">
  <p:cSld name="0090_Sports_Template_SlidesMania_7">
    <p:bg>
      <p:bgPr>
        <a:solidFill>
          <a:srgbClr val="8EC63F"/>
        </a:soli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" name="Google Shape;104;p7"/>
          <p:cNvGrpSpPr/>
          <p:nvPr/>
        </p:nvGrpSpPr>
        <p:grpSpPr>
          <a:xfrm>
            <a:off x="234544" y="3432943"/>
            <a:ext cx="4441728" cy="2034401"/>
            <a:chOff x="6834280" y="2230077"/>
            <a:chExt cx="4441728" cy="2034401"/>
          </a:xfrm>
        </p:grpSpPr>
        <p:cxnSp>
          <p:nvCxnSpPr>
            <p:cNvPr id="105" name="Google Shape;105;p7"/>
            <p:cNvCxnSpPr/>
            <p:nvPr/>
          </p:nvCxnSpPr>
          <p:spPr>
            <a:xfrm rot="10800000" flipH="1">
              <a:off x="6834280" y="2238191"/>
              <a:ext cx="2304000" cy="1067642"/>
            </a:xfrm>
            <a:prstGeom prst="straightConnector1">
              <a:avLst/>
            </a:prstGeom>
            <a:noFill/>
            <a:ln w="60325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6" name="Google Shape;106;p7"/>
            <p:cNvCxnSpPr/>
            <p:nvPr/>
          </p:nvCxnSpPr>
          <p:spPr>
            <a:xfrm rot="10800000">
              <a:off x="8862665" y="2230077"/>
              <a:ext cx="2413343" cy="1075756"/>
            </a:xfrm>
            <a:prstGeom prst="straightConnector1">
              <a:avLst/>
            </a:prstGeom>
            <a:noFill/>
            <a:ln w="60325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7" name="Google Shape;107;p7"/>
            <p:cNvCxnSpPr/>
            <p:nvPr/>
          </p:nvCxnSpPr>
          <p:spPr>
            <a:xfrm rot="10800000">
              <a:off x="6834280" y="3196836"/>
              <a:ext cx="2304000" cy="1067642"/>
            </a:xfrm>
            <a:prstGeom prst="straightConnector1">
              <a:avLst/>
            </a:prstGeom>
            <a:noFill/>
            <a:ln w="60325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8" name="Google Shape;108;p7"/>
            <p:cNvCxnSpPr/>
            <p:nvPr/>
          </p:nvCxnSpPr>
          <p:spPr>
            <a:xfrm rot="10800000" flipH="1">
              <a:off x="8862665" y="3188722"/>
              <a:ext cx="2413343" cy="1075756"/>
            </a:xfrm>
            <a:prstGeom prst="straightConnector1">
              <a:avLst/>
            </a:prstGeom>
            <a:noFill/>
            <a:ln w="60325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109" name="Google Shape;109;p7"/>
          <p:cNvSpPr/>
          <p:nvPr/>
        </p:nvSpPr>
        <p:spPr>
          <a:xfrm>
            <a:off x="0" y="0"/>
            <a:ext cx="12192000" cy="3317486"/>
          </a:xfrm>
          <a:prstGeom prst="rect">
            <a:avLst/>
          </a:prstGeom>
          <a:solidFill>
            <a:srgbClr val="BBD6E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0" name="Google Shape;110;p7"/>
          <p:cNvGrpSpPr/>
          <p:nvPr/>
        </p:nvGrpSpPr>
        <p:grpSpPr>
          <a:xfrm rot="2254644">
            <a:off x="1883659" y="1255283"/>
            <a:ext cx="788856" cy="5738184"/>
            <a:chOff x="6577801" y="-271457"/>
            <a:chExt cx="898413" cy="5738184"/>
          </a:xfrm>
        </p:grpSpPr>
        <p:sp>
          <p:nvSpPr>
            <p:cNvPr id="111" name="Google Shape;111;p7"/>
            <p:cNvSpPr/>
            <p:nvPr/>
          </p:nvSpPr>
          <p:spPr>
            <a:xfrm>
              <a:off x="6577801" y="-271457"/>
              <a:ext cx="898413" cy="5738184"/>
            </a:xfrm>
            <a:custGeom>
              <a:avLst/>
              <a:gdLst/>
              <a:ahLst/>
              <a:cxnLst/>
              <a:rect l="l" t="t" r="r" b="b"/>
              <a:pathLst>
                <a:path w="1028696" h="6570306" extrusionOk="0">
                  <a:moveTo>
                    <a:pt x="514348" y="0"/>
                  </a:moveTo>
                  <a:lnTo>
                    <a:pt x="538932" y="0"/>
                  </a:lnTo>
                  <a:cubicBezTo>
                    <a:pt x="809421" y="0"/>
                    <a:pt x="1028696" y="343369"/>
                    <a:pt x="1028696" y="766936"/>
                  </a:cubicBezTo>
                  <a:cubicBezTo>
                    <a:pt x="1028696" y="1972127"/>
                    <a:pt x="821185" y="3610931"/>
                    <a:pt x="707167" y="4545114"/>
                  </a:cubicBezTo>
                  <a:lnTo>
                    <a:pt x="690375" y="4685727"/>
                  </a:lnTo>
                  <a:lnTo>
                    <a:pt x="628470" y="6295294"/>
                  </a:lnTo>
                  <a:lnTo>
                    <a:pt x="640645" y="6296374"/>
                  </a:lnTo>
                  <a:cubicBezTo>
                    <a:pt x="757100" y="6318017"/>
                    <a:pt x="838813" y="6368685"/>
                    <a:pt x="838813" y="6427738"/>
                  </a:cubicBezTo>
                  <a:cubicBezTo>
                    <a:pt x="838813" y="6506476"/>
                    <a:pt x="693545" y="6570306"/>
                    <a:pt x="514348" y="6570306"/>
                  </a:cubicBezTo>
                  <a:cubicBezTo>
                    <a:pt x="335151" y="6570306"/>
                    <a:pt x="189883" y="6506476"/>
                    <a:pt x="189883" y="6427738"/>
                  </a:cubicBezTo>
                  <a:cubicBezTo>
                    <a:pt x="189883" y="6368685"/>
                    <a:pt x="271597" y="6318017"/>
                    <a:pt x="388052" y="6296374"/>
                  </a:cubicBezTo>
                  <a:lnTo>
                    <a:pt x="390662" y="6296142"/>
                  </a:lnTo>
                  <a:lnTo>
                    <a:pt x="333223" y="4615990"/>
                  </a:lnTo>
                  <a:lnTo>
                    <a:pt x="325568" y="4545115"/>
                  </a:lnTo>
                  <a:cubicBezTo>
                    <a:pt x="218281" y="3610933"/>
                    <a:pt x="0" y="1972128"/>
                    <a:pt x="0" y="766937"/>
                  </a:cubicBezTo>
                  <a:cubicBezTo>
                    <a:pt x="0" y="343371"/>
                    <a:pt x="219275" y="2"/>
                    <a:pt x="489764" y="2"/>
                  </a:cubicBezTo>
                  <a:lnTo>
                    <a:pt x="514348" y="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7"/>
            <p:cNvSpPr/>
            <p:nvPr/>
          </p:nvSpPr>
          <p:spPr>
            <a:xfrm>
              <a:off x="6787940" y="3069004"/>
              <a:ext cx="478134" cy="1756350"/>
            </a:xfrm>
            <a:custGeom>
              <a:avLst/>
              <a:gdLst/>
              <a:ahLst/>
              <a:cxnLst/>
              <a:rect l="l" t="t" r="r" b="b"/>
              <a:pathLst>
                <a:path w="478134" h="1756350" extrusionOk="0">
                  <a:moveTo>
                    <a:pt x="0" y="0"/>
                  </a:moveTo>
                  <a:lnTo>
                    <a:pt x="478134" y="28114"/>
                  </a:lnTo>
                  <a:lnTo>
                    <a:pt x="469308" y="102765"/>
                  </a:lnTo>
                  <a:cubicBezTo>
                    <a:pt x="446629" y="292457"/>
                    <a:pt x="425087" y="467067"/>
                    <a:pt x="406416" y="620042"/>
                  </a:cubicBezTo>
                  <a:lnTo>
                    <a:pt x="391751" y="742847"/>
                  </a:lnTo>
                  <a:lnTo>
                    <a:pt x="352771" y="1756350"/>
                  </a:lnTo>
                  <a:lnTo>
                    <a:pt x="116086" y="1742433"/>
                  </a:lnTo>
                  <a:lnTo>
                    <a:pt x="79832" y="681942"/>
                  </a:lnTo>
                  <a:lnTo>
                    <a:pt x="73146" y="620043"/>
                  </a:lnTo>
                  <a:cubicBezTo>
                    <a:pt x="55577" y="467068"/>
                    <a:pt x="34601" y="292458"/>
                    <a:pt x="12112" y="102766"/>
                  </a:cubicBezTo>
                  <a:close/>
                </a:path>
              </a:pathLst>
            </a:custGeom>
            <a:solidFill>
              <a:srgbClr val="EF3F36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3" name="Google Shape;113;p7"/>
          <p:cNvGrpSpPr/>
          <p:nvPr/>
        </p:nvGrpSpPr>
        <p:grpSpPr>
          <a:xfrm rot="983370">
            <a:off x="2165274" y="3752333"/>
            <a:ext cx="2046571" cy="2455028"/>
            <a:chOff x="3955752" y="2330555"/>
            <a:chExt cx="4115504" cy="4339803"/>
          </a:xfrm>
        </p:grpSpPr>
        <p:sp>
          <p:nvSpPr>
            <p:cNvPr id="114" name="Google Shape;114;p7"/>
            <p:cNvSpPr/>
            <p:nvPr/>
          </p:nvSpPr>
          <p:spPr>
            <a:xfrm rot="1302653">
              <a:off x="4215246" y="5728324"/>
              <a:ext cx="2206570" cy="553537"/>
            </a:xfrm>
            <a:prstGeom prst="roundRect">
              <a:avLst>
                <a:gd name="adj" fmla="val 50000"/>
              </a:avLst>
            </a:prstGeom>
            <a:solidFill>
              <a:srgbClr val="A97B5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7"/>
            <p:cNvSpPr/>
            <p:nvPr/>
          </p:nvSpPr>
          <p:spPr>
            <a:xfrm rot="3031685">
              <a:off x="4663994" y="2792990"/>
              <a:ext cx="2074608" cy="2153266"/>
            </a:xfrm>
            <a:custGeom>
              <a:avLst/>
              <a:gdLst/>
              <a:ahLst/>
              <a:cxnLst/>
              <a:rect l="l" t="t" r="r" b="b"/>
              <a:pathLst>
                <a:path w="2074608" h="2153266" extrusionOk="0">
                  <a:moveTo>
                    <a:pt x="1037304" y="0"/>
                  </a:moveTo>
                  <a:cubicBezTo>
                    <a:pt x="1610191" y="0"/>
                    <a:pt x="2074608" y="482025"/>
                    <a:pt x="2074608" y="1076633"/>
                  </a:cubicBezTo>
                  <a:cubicBezTo>
                    <a:pt x="2074608" y="1671241"/>
                    <a:pt x="1610191" y="2153266"/>
                    <a:pt x="1037304" y="2153266"/>
                  </a:cubicBezTo>
                  <a:cubicBezTo>
                    <a:pt x="464417" y="2153266"/>
                    <a:pt x="0" y="1671241"/>
                    <a:pt x="0" y="1076633"/>
                  </a:cubicBezTo>
                  <a:lnTo>
                    <a:pt x="2535" y="1024529"/>
                  </a:lnTo>
                  <a:lnTo>
                    <a:pt x="100609" y="998356"/>
                  </a:lnTo>
                  <a:cubicBezTo>
                    <a:pt x="490381" y="872527"/>
                    <a:pt x="781598" y="514525"/>
                    <a:pt x="824095" y="80206"/>
                  </a:cubicBezTo>
                  <a:lnTo>
                    <a:pt x="826915" y="22230"/>
                  </a:lnTo>
                  <a:lnTo>
                    <a:pt x="828251" y="21874"/>
                  </a:lnTo>
                  <a:cubicBezTo>
                    <a:pt x="895777" y="7532"/>
                    <a:pt x="965693" y="0"/>
                    <a:pt x="1037304" y="0"/>
                  </a:cubicBezTo>
                  <a:close/>
                </a:path>
              </a:pathLst>
            </a:custGeom>
            <a:solidFill>
              <a:srgbClr val="A97B5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Google Shape;116;p7"/>
            <p:cNvSpPr/>
            <p:nvPr/>
          </p:nvSpPr>
          <p:spPr>
            <a:xfrm rot="812025">
              <a:off x="4308438" y="2682105"/>
              <a:ext cx="3410132" cy="3418811"/>
            </a:xfrm>
            <a:custGeom>
              <a:avLst/>
              <a:gdLst/>
              <a:ahLst/>
              <a:cxnLst/>
              <a:rect l="l" t="t" r="r" b="b"/>
              <a:pathLst>
                <a:path w="3410132" h="3418811" extrusionOk="0">
                  <a:moveTo>
                    <a:pt x="2781408" y="359481"/>
                  </a:moveTo>
                  <a:cubicBezTo>
                    <a:pt x="2893741" y="434122"/>
                    <a:pt x="2911147" y="617019"/>
                    <a:pt x="2839764" y="813766"/>
                  </a:cubicBezTo>
                  <a:lnTo>
                    <a:pt x="2838032" y="817752"/>
                  </a:lnTo>
                  <a:lnTo>
                    <a:pt x="2851844" y="812299"/>
                  </a:lnTo>
                  <a:cubicBezTo>
                    <a:pt x="2928940" y="790171"/>
                    <a:pt x="3000863" y="795128"/>
                    <a:pt x="3057029" y="832448"/>
                  </a:cubicBezTo>
                  <a:cubicBezTo>
                    <a:pt x="3169363" y="907089"/>
                    <a:pt x="3186769" y="1089987"/>
                    <a:pt x="3115386" y="1286733"/>
                  </a:cubicBezTo>
                  <a:lnTo>
                    <a:pt x="3109273" y="1300801"/>
                  </a:lnTo>
                  <a:lnTo>
                    <a:pt x="3139374" y="1288917"/>
                  </a:lnTo>
                  <a:cubicBezTo>
                    <a:pt x="3216470" y="1266789"/>
                    <a:pt x="3288393" y="1271746"/>
                    <a:pt x="3344560" y="1309066"/>
                  </a:cubicBezTo>
                  <a:cubicBezTo>
                    <a:pt x="3494337" y="1408587"/>
                    <a:pt x="3346831" y="1812144"/>
                    <a:pt x="3302164" y="1961218"/>
                  </a:cubicBezTo>
                  <a:cubicBezTo>
                    <a:pt x="3263080" y="2091657"/>
                    <a:pt x="3137865" y="2469298"/>
                    <a:pt x="3041878" y="2594245"/>
                  </a:cubicBezTo>
                  <a:lnTo>
                    <a:pt x="3025906" y="2612321"/>
                  </a:lnTo>
                  <a:lnTo>
                    <a:pt x="2992960" y="2673758"/>
                  </a:lnTo>
                  <a:cubicBezTo>
                    <a:pt x="2965847" y="2718671"/>
                    <a:pt x="2936182" y="2762618"/>
                    <a:pt x="2903938" y="2805416"/>
                  </a:cubicBezTo>
                  <a:cubicBezTo>
                    <a:pt x="2388034" y="3490185"/>
                    <a:pt x="1407267" y="3621481"/>
                    <a:pt x="713335" y="3098673"/>
                  </a:cubicBezTo>
                  <a:cubicBezTo>
                    <a:pt x="496481" y="2935295"/>
                    <a:pt x="333300" y="2727374"/>
                    <a:pt x="227168" y="2497807"/>
                  </a:cubicBezTo>
                  <a:lnTo>
                    <a:pt x="203585" y="2439622"/>
                  </a:lnTo>
                  <a:lnTo>
                    <a:pt x="198866" y="2434173"/>
                  </a:lnTo>
                  <a:cubicBezTo>
                    <a:pt x="82001" y="2278232"/>
                    <a:pt x="0" y="1913164"/>
                    <a:pt x="0" y="1487676"/>
                  </a:cubicBezTo>
                  <a:cubicBezTo>
                    <a:pt x="0" y="920358"/>
                    <a:pt x="145779" y="460455"/>
                    <a:pt x="325606" y="460455"/>
                  </a:cubicBezTo>
                  <a:cubicBezTo>
                    <a:pt x="393041" y="460455"/>
                    <a:pt x="455688" y="525129"/>
                    <a:pt x="507655" y="635888"/>
                  </a:cubicBezTo>
                  <a:lnTo>
                    <a:pt x="546838" y="737880"/>
                  </a:lnTo>
                  <a:lnTo>
                    <a:pt x="568963" y="810567"/>
                  </a:lnTo>
                  <a:cubicBezTo>
                    <a:pt x="566178" y="1128228"/>
                    <a:pt x="854464" y="1572921"/>
                    <a:pt x="1172124" y="1575706"/>
                  </a:cubicBezTo>
                  <a:lnTo>
                    <a:pt x="1107255" y="1563767"/>
                  </a:lnTo>
                  <a:cubicBezTo>
                    <a:pt x="1424916" y="1566553"/>
                    <a:pt x="1716528" y="1138317"/>
                    <a:pt x="1719314" y="820656"/>
                  </a:cubicBezTo>
                  <a:lnTo>
                    <a:pt x="1723490" y="344611"/>
                  </a:lnTo>
                  <a:lnTo>
                    <a:pt x="1768458" y="235459"/>
                  </a:lnTo>
                  <a:cubicBezTo>
                    <a:pt x="1936645" y="37201"/>
                    <a:pt x="2068928" y="-54071"/>
                    <a:pt x="2199984" y="33010"/>
                  </a:cubicBezTo>
                  <a:cubicBezTo>
                    <a:pt x="2293595" y="95210"/>
                    <a:pt x="2405838" y="234738"/>
                    <a:pt x="2371158" y="392662"/>
                  </a:cubicBezTo>
                  <a:lnTo>
                    <a:pt x="2347831" y="472538"/>
                  </a:lnTo>
                  <a:lnTo>
                    <a:pt x="2349856" y="473683"/>
                  </a:lnTo>
                  <a:lnTo>
                    <a:pt x="2418267" y="418137"/>
                  </a:lnTo>
                  <a:cubicBezTo>
                    <a:pt x="2550419" y="324980"/>
                    <a:pt x="2687797" y="297280"/>
                    <a:pt x="2781408" y="359481"/>
                  </a:cubicBezTo>
                  <a:close/>
                </a:path>
              </a:pathLst>
            </a:custGeom>
            <a:solidFill>
              <a:srgbClr val="C49A6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" name="Google Shape;117;p7"/>
            <p:cNvSpPr/>
            <p:nvPr/>
          </p:nvSpPr>
          <p:spPr>
            <a:xfrm rot="1302653">
              <a:off x="4432081" y="5459739"/>
              <a:ext cx="2002316" cy="553537"/>
            </a:xfrm>
            <a:prstGeom prst="roundRect">
              <a:avLst>
                <a:gd name="adj" fmla="val 50000"/>
              </a:avLst>
            </a:prstGeom>
            <a:solidFill>
              <a:srgbClr val="C49A6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18" name="Google Shape;118;p7"/>
            <p:cNvGrpSpPr/>
            <p:nvPr/>
          </p:nvGrpSpPr>
          <p:grpSpPr>
            <a:xfrm rot="2575764">
              <a:off x="6776743" y="3249767"/>
              <a:ext cx="251281" cy="203374"/>
              <a:chOff x="5142270" y="150003"/>
              <a:chExt cx="403124" cy="366059"/>
            </a:xfrm>
          </p:grpSpPr>
          <p:cxnSp>
            <p:nvCxnSpPr>
              <p:cNvPr id="119" name="Google Shape;119;p7"/>
              <p:cNvCxnSpPr/>
              <p:nvPr/>
            </p:nvCxnSpPr>
            <p:spPr>
              <a:xfrm>
                <a:off x="5142271" y="150003"/>
                <a:ext cx="403123" cy="351442"/>
              </a:xfrm>
              <a:prstGeom prst="straightConnector1">
                <a:avLst/>
              </a:prstGeom>
              <a:noFill/>
              <a:ln w="63500" cap="rnd" cmpd="sng">
                <a:solidFill>
                  <a:srgbClr val="7F6F5B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20" name="Google Shape;120;p7"/>
              <p:cNvCxnSpPr/>
              <p:nvPr/>
            </p:nvCxnSpPr>
            <p:spPr>
              <a:xfrm flipH="1">
                <a:off x="5142270" y="164620"/>
                <a:ext cx="403123" cy="351442"/>
              </a:xfrm>
              <a:prstGeom prst="straightConnector1">
                <a:avLst/>
              </a:prstGeom>
              <a:noFill/>
              <a:ln w="63500" cap="rnd" cmpd="sng">
                <a:solidFill>
                  <a:srgbClr val="7F6F5B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grpSp>
          <p:nvGrpSpPr>
            <p:cNvPr id="121" name="Google Shape;121;p7"/>
            <p:cNvGrpSpPr/>
            <p:nvPr/>
          </p:nvGrpSpPr>
          <p:grpSpPr>
            <a:xfrm rot="2575764">
              <a:off x="7154653" y="3723285"/>
              <a:ext cx="251281" cy="203374"/>
              <a:chOff x="5142270" y="150003"/>
              <a:chExt cx="403124" cy="366059"/>
            </a:xfrm>
          </p:grpSpPr>
          <p:cxnSp>
            <p:nvCxnSpPr>
              <p:cNvPr id="122" name="Google Shape;122;p7"/>
              <p:cNvCxnSpPr/>
              <p:nvPr/>
            </p:nvCxnSpPr>
            <p:spPr>
              <a:xfrm>
                <a:off x="5142271" y="150003"/>
                <a:ext cx="403123" cy="351442"/>
              </a:xfrm>
              <a:prstGeom prst="straightConnector1">
                <a:avLst/>
              </a:prstGeom>
              <a:noFill/>
              <a:ln w="63500" cap="rnd" cmpd="sng">
                <a:solidFill>
                  <a:srgbClr val="7F6F5B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23" name="Google Shape;123;p7"/>
              <p:cNvCxnSpPr/>
              <p:nvPr/>
            </p:nvCxnSpPr>
            <p:spPr>
              <a:xfrm flipH="1">
                <a:off x="5142270" y="164620"/>
                <a:ext cx="403123" cy="351442"/>
              </a:xfrm>
              <a:prstGeom prst="straightConnector1">
                <a:avLst/>
              </a:prstGeom>
              <a:noFill/>
              <a:ln w="63500" cap="rnd" cmpd="sng">
                <a:solidFill>
                  <a:srgbClr val="7F6F5B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grpSp>
          <p:nvGrpSpPr>
            <p:cNvPr id="124" name="Google Shape;124;p7"/>
            <p:cNvGrpSpPr/>
            <p:nvPr/>
          </p:nvGrpSpPr>
          <p:grpSpPr>
            <a:xfrm rot="2575764">
              <a:off x="7310373" y="4252768"/>
              <a:ext cx="251281" cy="203374"/>
              <a:chOff x="5142270" y="150003"/>
              <a:chExt cx="403124" cy="366059"/>
            </a:xfrm>
          </p:grpSpPr>
          <p:cxnSp>
            <p:nvCxnSpPr>
              <p:cNvPr id="125" name="Google Shape;125;p7"/>
              <p:cNvCxnSpPr/>
              <p:nvPr/>
            </p:nvCxnSpPr>
            <p:spPr>
              <a:xfrm>
                <a:off x="5142271" y="150003"/>
                <a:ext cx="403123" cy="351442"/>
              </a:xfrm>
              <a:prstGeom prst="straightConnector1">
                <a:avLst/>
              </a:prstGeom>
              <a:noFill/>
              <a:ln w="63500" cap="rnd" cmpd="sng">
                <a:solidFill>
                  <a:srgbClr val="7F6F5B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26" name="Google Shape;126;p7"/>
              <p:cNvCxnSpPr/>
              <p:nvPr/>
            </p:nvCxnSpPr>
            <p:spPr>
              <a:xfrm flipH="1">
                <a:off x="5142270" y="164620"/>
                <a:ext cx="403123" cy="351442"/>
              </a:xfrm>
              <a:prstGeom prst="straightConnector1">
                <a:avLst/>
              </a:prstGeom>
              <a:noFill/>
              <a:ln w="63500" cap="rnd" cmpd="sng">
                <a:solidFill>
                  <a:srgbClr val="7F6F5B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cxnSp>
          <p:nvCxnSpPr>
            <p:cNvPr id="127" name="Google Shape;127;p7"/>
            <p:cNvCxnSpPr/>
            <p:nvPr/>
          </p:nvCxnSpPr>
          <p:spPr>
            <a:xfrm flipH="1">
              <a:off x="4471691" y="5522227"/>
              <a:ext cx="157226" cy="224663"/>
            </a:xfrm>
            <a:prstGeom prst="straightConnector1">
              <a:avLst/>
            </a:prstGeom>
            <a:noFill/>
            <a:ln w="63500" cap="rnd" cmpd="sng">
              <a:solidFill>
                <a:srgbClr val="7F6F5B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8" name="Google Shape;128;p7"/>
            <p:cNvCxnSpPr/>
            <p:nvPr/>
          </p:nvCxnSpPr>
          <p:spPr>
            <a:xfrm flipH="1">
              <a:off x="4729323" y="5673687"/>
              <a:ext cx="109432" cy="237486"/>
            </a:xfrm>
            <a:prstGeom prst="straightConnector1">
              <a:avLst/>
            </a:prstGeom>
            <a:noFill/>
            <a:ln w="63500" cap="rnd" cmpd="sng">
              <a:solidFill>
                <a:srgbClr val="7F6F5B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9" name="Google Shape;129;p7"/>
            <p:cNvCxnSpPr/>
            <p:nvPr/>
          </p:nvCxnSpPr>
          <p:spPr>
            <a:xfrm flipH="1">
              <a:off x="5028680" y="5817254"/>
              <a:ext cx="98277" cy="187838"/>
            </a:xfrm>
            <a:prstGeom prst="straightConnector1">
              <a:avLst/>
            </a:prstGeom>
            <a:noFill/>
            <a:ln w="63500" cap="rnd" cmpd="sng">
              <a:solidFill>
                <a:srgbClr val="7F6F5B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30" name="Google Shape;130;p7"/>
            <p:cNvCxnSpPr/>
            <p:nvPr/>
          </p:nvCxnSpPr>
          <p:spPr>
            <a:xfrm flipH="1">
              <a:off x="5316883" y="5963345"/>
              <a:ext cx="98278" cy="171984"/>
            </a:xfrm>
            <a:prstGeom prst="straightConnector1">
              <a:avLst/>
            </a:prstGeom>
            <a:noFill/>
            <a:ln w="63500" cap="rnd" cmpd="sng">
              <a:solidFill>
                <a:srgbClr val="7F6F5B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31" name="Google Shape;131;p7"/>
            <p:cNvCxnSpPr/>
            <p:nvPr/>
          </p:nvCxnSpPr>
          <p:spPr>
            <a:xfrm flipH="1">
              <a:off x="5659448" y="6066502"/>
              <a:ext cx="98278" cy="171984"/>
            </a:xfrm>
            <a:prstGeom prst="straightConnector1">
              <a:avLst/>
            </a:prstGeom>
            <a:noFill/>
            <a:ln w="63500" cap="rnd" cmpd="sng">
              <a:solidFill>
                <a:srgbClr val="7F6F5B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32" name="Google Shape;132;p7"/>
            <p:cNvCxnSpPr/>
            <p:nvPr/>
          </p:nvCxnSpPr>
          <p:spPr>
            <a:xfrm>
              <a:off x="6000612" y="6122998"/>
              <a:ext cx="25784" cy="262956"/>
            </a:xfrm>
            <a:prstGeom prst="straightConnector1">
              <a:avLst/>
            </a:prstGeom>
            <a:noFill/>
            <a:ln w="63500" cap="rnd" cmpd="sng">
              <a:solidFill>
                <a:srgbClr val="7F6F5B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133" name="Google Shape;133;p7"/>
          <p:cNvGrpSpPr/>
          <p:nvPr/>
        </p:nvGrpSpPr>
        <p:grpSpPr>
          <a:xfrm>
            <a:off x="2586799" y="4522847"/>
            <a:ext cx="883416" cy="883416"/>
            <a:chOff x="4775723" y="3505536"/>
            <a:chExt cx="1800000" cy="1800000"/>
          </a:xfrm>
        </p:grpSpPr>
        <p:sp>
          <p:nvSpPr>
            <p:cNvPr id="134" name="Google Shape;134;p7"/>
            <p:cNvSpPr/>
            <p:nvPr/>
          </p:nvSpPr>
          <p:spPr>
            <a:xfrm>
              <a:off x="4775723" y="3505536"/>
              <a:ext cx="1800000" cy="18000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" name="Google Shape;135;p7"/>
            <p:cNvSpPr/>
            <p:nvPr/>
          </p:nvSpPr>
          <p:spPr>
            <a:xfrm>
              <a:off x="5881373" y="3543718"/>
              <a:ext cx="632368" cy="1141891"/>
            </a:xfrm>
            <a:custGeom>
              <a:avLst/>
              <a:gdLst/>
              <a:ahLst/>
              <a:cxnLst/>
              <a:rect l="l" t="t" r="r" b="b"/>
              <a:pathLst>
                <a:path w="632368" h="1141891" extrusionOk="0">
                  <a:moveTo>
                    <a:pt x="632368" y="1141891"/>
                  </a:moveTo>
                  <a:cubicBezTo>
                    <a:pt x="266006" y="1027941"/>
                    <a:pt x="0" y="686211"/>
                    <a:pt x="0" y="282353"/>
                  </a:cubicBezTo>
                  <a:cubicBezTo>
                    <a:pt x="0" y="220221"/>
                    <a:pt x="6296" y="159560"/>
                    <a:pt x="18285" y="100972"/>
                  </a:cubicBezTo>
                  <a:lnTo>
                    <a:pt x="49629" y="0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6" name="Google Shape;136;p7"/>
            <p:cNvSpPr/>
            <p:nvPr/>
          </p:nvSpPr>
          <p:spPr>
            <a:xfrm rot="10800000">
              <a:off x="4800871" y="4116901"/>
              <a:ext cx="632368" cy="1141891"/>
            </a:xfrm>
            <a:custGeom>
              <a:avLst/>
              <a:gdLst/>
              <a:ahLst/>
              <a:cxnLst/>
              <a:rect l="l" t="t" r="r" b="b"/>
              <a:pathLst>
                <a:path w="632368" h="1141891" extrusionOk="0">
                  <a:moveTo>
                    <a:pt x="632368" y="1141891"/>
                  </a:moveTo>
                  <a:cubicBezTo>
                    <a:pt x="266006" y="1027941"/>
                    <a:pt x="0" y="686211"/>
                    <a:pt x="0" y="282353"/>
                  </a:cubicBezTo>
                  <a:cubicBezTo>
                    <a:pt x="0" y="220221"/>
                    <a:pt x="6296" y="159560"/>
                    <a:pt x="18285" y="100972"/>
                  </a:cubicBezTo>
                  <a:lnTo>
                    <a:pt x="49629" y="0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7" name="Google Shape;137;p7"/>
          <p:cNvSpPr txBox="1"/>
          <p:nvPr/>
        </p:nvSpPr>
        <p:spPr>
          <a:xfrm rot="5400000">
            <a:off x="-679350" y="642755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>
                <a:solidFill>
                  <a:srgbClr val="F1E6E2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100">
              <a:solidFill>
                <a:srgbClr val="F1E6E2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2924630835"/>
      </p:ext>
    </p:extLst>
  </p:cSld>
  <p:clrMapOvr>
    <a:masterClrMapping/>
  </p:clrMapOvr>
  <p:transition spd="slow">
    <p:push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090_Sports_Template_SlidesMania_8">
  <p:cSld name="0090_Sports_Template_SlidesMania_8">
    <p:bg>
      <p:bgPr>
        <a:solidFill>
          <a:srgbClr val="F2F2F2"/>
        </a:solidFill>
        <a:effectLst/>
      </p:bgPr>
    </p:bg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8"/>
          <p:cNvSpPr/>
          <p:nvPr/>
        </p:nvSpPr>
        <p:spPr>
          <a:xfrm>
            <a:off x="0" y="0"/>
            <a:ext cx="12192000" cy="3317486"/>
          </a:xfrm>
          <a:prstGeom prst="rect">
            <a:avLst/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0" name="Google Shape;140;p8"/>
          <p:cNvGrpSpPr/>
          <p:nvPr/>
        </p:nvGrpSpPr>
        <p:grpSpPr>
          <a:xfrm>
            <a:off x="778510" y="4803946"/>
            <a:ext cx="1325923" cy="958259"/>
            <a:chOff x="778510" y="4803946"/>
            <a:chExt cx="1325923" cy="958259"/>
          </a:xfrm>
        </p:grpSpPr>
        <p:sp>
          <p:nvSpPr>
            <p:cNvPr id="141" name="Google Shape;141;p8"/>
            <p:cNvSpPr/>
            <p:nvPr/>
          </p:nvSpPr>
          <p:spPr>
            <a:xfrm>
              <a:off x="1844924" y="5538171"/>
              <a:ext cx="89964" cy="196566"/>
            </a:xfrm>
            <a:prstGeom prst="rect">
              <a:avLst/>
            </a:prstGeom>
            <a:solidFill>
              <a:srgbClr val="808083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" name="Google Shape;142;p8"/>
            <p:cNvSpPr/>
            <p:nvPr/>
          </p:nvSpPr>
          <p:spPr>
            <a:xfrm>
              <a:off x="959970" y="5539531"/>
              <a:ext cx="89964" cy="196566"/>
            </a:xfrm>
            <a:prstGeom prst="rect">
              <a:avLst/>
            </a:prstGeom>
            <a:solidFill>
              <a:srgbClr val="808083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" name="Google Shape;143;p8"/>
            <p:cNvSpPr/>
            <p:nvPr/>
          </p:nvSpPr>
          <p:spPr>
            <a:xfrm rot="-300586">
              <a:off x="1226944" y="5392109"/>
              <a:ext cx="793316" cy="264135"/>
            </a:xfrm>
            <a:custGeom>
              <a:avLst/>
              <a:gdLst/>
              <a:ahLst/>
              <a:cxnLst/>
              <a:rect l="l" t="t" r="r" b="b"/>
              <a:pathLst>
                <a:path w="1750142" h="931607" extrusionOk="0">
                  <a:moveTo>
                    <a:pt x="519881" y="0"/>
                  </a:moveTo>
                  <a:lnTo>
                    <a:pt x="1230261" y="0"/>
                  </a:lnTo>
                  <a:cubicBezTo>
                    <a:pt x="1517383" y="0"/>
                    <a:pt x="1750142" y="232759"/>
                    <a:pt x="1750142" y="519881"/>
                  </a:cubicBezTo>
                  <a:lnTo>
                    <a:pt x="1750142" y="726406"/>
                  </a:lnTo>
                  <a:lnTo>
                    <a:pt x="1657222" y="779337"/>
                  </a:lnTo>
                  <a:cubicBezTo>
                    <a:pt x="1457052" y="873417"/>
                    <a:pt x="1180520" y="931607"/>
                    <a:pt x="875071" y="931607"/>
                  </a:cubicBezTo>
                  <a:cubicBezTo>
                    <a:pt x="569622" y="931607"/>
                    <a:pt x="293090" y="873417"/>
                    <a:pt x="92920" y="779337"/>
                  </a:cubicBezTo>
                  <a:lnTo>
                    <a:pt x="0" y="726406"/>
                  </a:lnTo>
                  <a:lnTo>
                    <a:pt x="0" y="519881"/>
                  </a:lnTo>
                  <a:cubicBezTo>
                    <a:pt x="0" y="232759"/>
                    <a:pt x="232759" y="0"/>
                    <a:pt x="519881" y="0"/>
                  </a:cubicBezTo>
                  <a:close/>
                </a:path>
              </a:pathLst>
            </a:custGeom>
            <a:solidFill>
              <a:srgbClr val="484849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" name="Google Shape;144;p8"/>
            <p:cNvSpPr/>
            <p:nvPr/>
          </p:nvSpPr>
          <p:spPr>
            <a:xfrm rot="713145">
              <a:off x="922201" y="5410146"/>
              <a:ext cx="294848" cy="219171"/>
            </a:xfrm>
            <a:custGeom>
              <a:avLst/>
              <a:gdLst/>
              <a:ahLst/>
              <a:cxnLst/>
              <a:rect l="l" t="t" r="r" b="b"/>
              <a:pathLst>
                <a:path w="1750142" h="931607" extrusionOk="0">
                  <a:moveTo>
                    <a:pt x="519881" y="0"/>
                  </a:moveTo>
                  <a:lnTo>
                    <a:pt x="1230261" y="0"/>
                  </a:lnTo>
                  <a:cubicBezTo>
                    <a:pt x="1517383" y="0"/>
                    <a:pt x="1750142" y="232759"/>
                    <a:pt x="1750142" y="519881"/>
                  </a:cubicBezTo>
                  <a:lnTo>
                    <a:pt x="1750142" y="726406"/>
                  </a:lnTo>
                  <a:lnTo>
                    <a:pt x="1657222" y="779337"/>
                  </a:lnTo>
                  <a:cubicBezTo>
                    <a:pt x="1457052" y="873417"/>
                    <a:pt x="1180520" y="931607"/>
                    <a:pt x="875071" y="931607"/>
                  </a:cubicBezTo>
                  <a:cubicBezTo>
                    <a:pt x="569622" y="931607"/>
                    <a:pt x="293090" y="873417"/>
                    <a:pt x="92920" y="779337"/>
                  </a:cubicBezTo>
                  <a:lnTo>
                    <a:pt x="0" y="726406"/>
                  </a:lnTo>
                  <a:lnTo>
                    <a:pt x="0" y="519881"/>
                  </a:lnTo>
                  <a:cubicBezTo>
                    <a:pt x="0" y="232759"/>
                    <a:pt x="232759" y="0"/>
                    <a:pt x="519881" y="0"/>
                  </a:cubicBezTo>
                  <a:close/>
                </a:path>
              </a:pathLst>
            </a:custGeom>
            <a:solidFill>
              <a:srgbClr val="484849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" name="Google Shape;145;p8"/>
            <p:cNvSpPr/>
            <p:nvPr/>
          </p:nvSpPr>
          <p:spPr>
            <a:xfrm>
              <a:off x="918257" y="4803946"/>
              <a:ext cx="1094947" cy="778585"/>
            </a:xfrm>
            <a:custGeom>
              <a:avLst/>
              <a:gdLst/>
              <a:ahLst/>
              <a:cxnLst/>
              <a:rect l="l" t="t" r="r" b="b"/>
              <a:pathLst>
                <a:path w="1094947" h="778585" extrusionOk="0">
                  <a:moveTo>
                    <a:pt x="0" y="0"/>
                  </a:moveTo>
                  <a:lnTo>
                    <a:pt x="469764" y="0"/>
                  </a:lnTo>
                  <a:lnTo>
                    <a:pt x="466820" y="8276"/>
                  </a:lnTo>
                  <a:cubicBezTo>
                    <a:pt x="461944" y="29069"/>
                    <a:pt x="473535" y="50599"/>
                    <a:pt x="473535" y="72650"/>
                  </a:cubicBezTo>
                  <a:cubicBezTo>
                    <a:pt x="473535" y="182907"/>
                    <a:pt x="523406" y="280116"/>
                    <a:pt x="620783" y="337518"/>
                  </a:cubicBezTo>
                  <a:lnTo>
                    <a:pt x="651763" y="352190"/>
                  </a:lnTo>
                  <a:lnTo>
                    <a:pt x="651763" y="355536"/>
                  </a:lnTo>
                  <a:lnTo>
                    <a:pt x="770153" y="355536"/>
                  </a:lnTo>
                  <a:cubicBezTo>
                    <a:pt x="949532" y="355536"/>
                    <a:pt x="1094947" y="461234"/>
                    <a:pt x="1094947" y="591618"/>
                  </a:cubicBezTo>
                  <a:lnTo>
                    <a:pt x="1094947" y="685402"/>
                  </a:lnTo>
                  <a:lnTo>
                    <a:pt x="1036896" y="709438"/>
                  </a:lnTo>
                  <a:cubicBezTo>
                    <a:pt x="911840" y="752161"/>
                    <a:pt x="739077" y="778585"/>
                    <a:pt x="548249" y="778585"/>
                  </a:cubicBezTo>
                  <a:cubicBezTo>
                    <a:pt x="357421" y="778585"/>
                    <a:pt x="184658" y="752161"/>
                    <a:pt x="59603" y="709438"/>
                  </a:cubicBezTo>
                  <a:lnTo>
                    <a:pt x="1551" y="685402"/>
                  </a:lnTo>
                  <a:lnTo>
                    <a:pt x="1551" y="638839"/>
                  </a:lnTo>
                  <a:lnTo>
                    <a:pt x="0" y="6388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" name="Google Shape;146;p8"/>
            <p:cNvSpPr/>
            <p:nvPr/>
          </p:nvSpPr>
          <p:spPr>
            <a:xfrm flipH="1">
              <a:off x="778510" y="5691584"/>
              <a:ext cx="1325923" cy="70621"/>
            </a:xfrm>
            <a:prstGeom prst="trapezoid">
              <a:avLst>
                <a:gd name="adj" fmla="val 108003"/>
              </a:avLst>
            </a:prstGeom>
            <a:solidFill>
              <a:srgbClr val="808083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" name="Google Shape;147;p8"/>
            <p:cNvSpPr/>
            <p:nvPr/>
          </p:nvSpPr>
          <p:spPr>
            <a:xfrm>
              <a:off x="1242601" y="4922961"/>
              <a:ext cx="173851" cy="85231"/>
            </a:xfrm>
            <a:custGeom>
              <a:avLst/>
              <a:gdLst/>
              <a:ahLst/>
              <a:cxnLst/>
              <a:rect l="l" t="t" r="r" b="b"/>
              <a:pathLst>
                <a:path w="278275" h="136424" extrusionOk="0">
                  <a:moveTo>
                    <a:pt x="0" y="0"/>
                  </a:moveTo>
                  <a:lnTo>
                    <a:pt x="268443" y="0"/>
                  </a:lnTo>
                  <a:lnTo>
                    <a:pt x="278275" y="136424"/>
                  </a:lnTo>
                  <a:lnTo>
                    <a:pt x="0" y="1265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F3816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" name="Google Shape;148;p8"/>
            <p:cNvSpPr/>
            <p:nvPr/>
          </p:nvSpPr>
          <p:spPr>
            <a:xfrm rot="-2058665">
              <a:off x="1320052" y="5090371"/>
              <a:ext cx="167709" cy="79087"/>
            </a:xfrm>
            <a:prstGeom prst="rect">
              <a:avLst/>
            </a:prstGeom>
            <a:solidFill>
              <a:srgbClr val="EF3816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" name="Google Shape;149;p8"/>
            <p:cNvSpPr/>
            <p:nvPr/>
          </p:nvSpPr>
          <p:spPr>
            <a:xfrm rot="-4073088">
              <a:off x="1518177" y="5177852"/>
              <a:ext cx="167709" cy="89222"/>
            </a:xfrm>
            <a:custGeom>
              <a:avLst/>
              <a:gdLst/>
              <a:ahLst/>
              <a:cxnLst/>
              <a:rect l="l" t="t" r="r" b="b"/>
              <a:pathLst>
                <a:path w="268443" h="142813" extrusionOk="0">
                  <a:moveTo>
                    <a:pt x="0" y="16222"/>
                  </a:moveTo>
                  <a:lnTo>
                    <a:pt x="230011" y="0"/>
                  </a:lnTo>
                  <a:lnTo>
                    <a:pt x="268443" y="142813"/>
                  </a:lnTo>
                  <a:lnTo>
                    <a:pt x="0" y="142813"/>
                  </a:lnTo>
                  <a:lnTo>
                    <a:pt x="0" y="16222"/>
                  </a:lnTo>
                  <a:close/>
                </a:path>
              </a:pathLst>
            </a:custGeom>
            <a:solidFill>
              <a:srgbClr val="EF3816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0" name="Google Shape;150;p8"/>
          <p:cNvGrpSpPr/>
          <p:nvPr/>
        </p:nvGrpSpPr>
        <p:grpSpPr>
          <a:xfrm>
            <a:off x="424238" y="5157324"/>
            <a:ext cx="1325923" cy="958259"/>
            <a:chOff x="3285406" y="5629152"/>
            <a:chExt cx="1325923" cy="958259"/>
          </a:xfrm>
        </p:grpSpPr>
        <p:sp>
          <p:nvSpPr>
            <p:cNvPr id="151" name="Google Shape;151;p8"/>
            <p:cNvSpPr/>
            <p:nvPr/>
          </p:nvSpPr>
          <p:spPr>
            <a:xfrm>
              <a:off x="3503774" y="6378241"/>
              <a:ext cx="89964" cy="196566"/>
            </a:xfrm>
            <a:prstGeom prst="rect">
              <a:avLst/>
            </a:prstGeom>
            <a:solidFill>
              <a:srgbClr val="808083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52" name="Google Shape;152;p8"/>
            <p:cNvGrpSpPr/>
            <p:nvPr/>
          </p:nvGrpSpPr>
          <p:grpSpPr>
            <a:xfrm>
              <a:off x="3285406" y="5629152"/>
              <a:ext cx="1325923" cy="958259"/>
              <a:chOff x="375058" y="5118078"/>
              <a:chExt cx="1325923" cy="958259"/>
            </a:xfrm>
          </p:grpSpPr>
          <p:sp>
            <p:nvSpPr>
              <p:cNvPr id="153" name="Google Shape;153;p8"/>
              <p:cNvSpPr/>
              <p:nvPr/>
            </p:nvSpPr>
            <p:spPr>
              <a:xfrm>
                <a:off x="1441472" y="5852303"/>
                <a:ext cx="89964" cy="196566"/>
              </a:xfrm>
              <a:prstGeom prst="rect">
                <a:avLst/>
              </a:prstGeom>
              <a:solidFill>
                <a:srgbClr val="80808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4" name="Google Shape;154;p8"/>
              <p:cNvSpPr/>
              <p:nvPr/>
            </p:nvSpPr>
            <p:spPr>
              <a:xfrm rot="-300586">
                <a:off x="823492" y="5706241"/>
                <a:ext cx="793316" cy="264135"/>
              </a:xfrm>
              <a:custGeom>
                <a:avLst/>
                <a:gdLst/>
                <a:ahLst/>
                <a:cxnLst/>
                <a:rect l="l" t="t" r="r" b="b"/>
                <a:pathLst>
                  <a:path w="1750142" h="931607" extrusionOk="0">
                    <a:moveTo>
                      <a:pt x="519881" y="0"/>
                    </a:moveTo>
                    <a:lnTo>
                      <a:pt x="1230261" y="0"/>
                    </a:lnTo>
                    <a:cubicBezTo>
                      <a:pt x="1517383" y="0"/>
                      <a:pt x="1750142" y="232759"/>
                      <a:pt x="1750142" y="519881"/>
                    </a:cubicBezTo>
                    <a:lnTo>
                      <a:pt x="1750142" y="726406"/>
                    </a:lnTo>
                    <a:lnTo>
                      <a:pt x="1657222" y="779337"/>
                    </a:lnTo>
                    <a:cubicBezTo>
                      <a:pt x="1457052" y="873417"/>
                      <a:pt x="1180520" y="931607"/>
                      <a:pt x="875071" y="931607"/>
                    </a:cubicBezTo>
                    <a:cubicBezTo>
                      <a:pt x="569622" y="931607"/>
                      <a:pt x="293090" y="873417"/>
                      <a:pt x="92920" y="779337"/>
                    </a:cubicBezTo>
                    <a:lnTo>
                      <a:pt x="0" y="726406"/>
                    </a:lnTo>
                    <a:lnTo>
                      <a:pt x="0" y="519881"/>
                    </a:lnTo>
                    <a:cubicBezTo>
                      <a:pt x="0" y="232759"/>
                      <a:pt x="232759" y="0"/>
                      <a:pt x="519881" y="0"/>
                    </a:cubicBezTo>
                    <a:close/>
                  </a:path>
                </a:pathLst>
              </a:custGeom>
              <a:solidFill>
                <a:srgbClr val="48484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5" name="Google Shape;155;p8"/>
              <p:cNvSpPr/>
              <p:nvPr/>
            </p:nvSpPr>
            <p:spPr>
              <a:xfrm rot="713145">
                <a:off x="518749" y="5724278"/>
                <a:ext cx="294848" cy="219171"/>
              </a:xfrm>
              <a:custGeom>
                <a:avLst/>
                <a:gdLst/>
                <a:ahLst/>
                <a:cxnLst/>
                <a:rect l="l" t="t" r="r" b="b"/>
                <a:pathLst>
                  <a:path w="1750142" h="931607" extrusionOk="0">
                    <a:moveTo>
                      <a:pt x="519881" y="0"/>
                    </a:moveTo>
                    <a:lnTo>
                      <a:pt x="1230261" y="0"/>
                    </a:lnTo>
                    <a:cubicBezTo>
                      <a:pt x="1517383" y="0"/>
                      <a:pt x="1750142" y="232759"/>
                      <a:pt x="1750142" y="519881"/>
                    </a:cubicBezTo>
                    <a:lnTo>
                      <a:pt x="1750142" y="726406"/>
                    </a:lnTo>
                    <a:lnTo>
                      <a:pt x="1657222" y="779337"/>
                    </a:lnTo>
                    <a:cubicBezTo>
                      <a:pt x="1457052" y="873417"/>
                      <a:pt x="1180520" y="931607"/>
                      <a:pt x="875071" y="931607"/>
                    </a:cubicBezTo>
                    <a:cubicBezTo>
                      <a:pt x="569622" y="931607"/>
                      <a:pt x="293090" y="873417"/>
                      <a:pt x="92920" y="779337"/>
                    </a:cubicBezTo>
                    <a:lnTo>
                      <a:pt x="0" y="726406"/>
                    </a:lnTo>
                    <a:lnTo>
                      <a:pt x="0" y="519881"/>
                    </a:lnTo>
                    <a:cubicBezTo>
                      <a:pt x="0" y="232759"/>
                      <a:pt x="232759" y="0"/>
                      <a:pt x="519881" y="0"/>
                    </a:cubicBezTo>
                    <a:close/>
                  </a:path>
                </a:pathLst>
              </a:custGeom>
              <a:solidFill>
                <a:srgbClr val="48484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6" name="Google Shape;156;p8"/>
              <p:cNvSpPr/>
              <p:nvPr/>
            </p:nvSpPr>
            <p:spPr>
              <a:xfrm>
                <a:off x="514805" y="5118078"/>
                <a:ext cx="1094947" cy="778585"/>
              </a:xfrm>
              <a:custGeom>
                <a:avLst/>
                <a:gdLst/>
                <a:ahLst/>
                <a:cxnLst/>
                <a:rect l="l" t="t" r="r" b="b"/>
                <a:pathLst>
                  <a:path w="1094947" h="778585" extrusionOk="0">
                    <a:moveTo>
                      <a:pt x="0" y="0"/>
                    </a:moveTo>
                    <a:lnTo>
                      <a:pt x="469764" y="0"/>
                    </a:lnTo>
                    <a:lnTo>
                      <a:pt x="466820" y="8276"/>
                    </a:lnTo>
                    <a:cubicBezTo>
                      <a:pt x="461944" y="29069"/>
                      <a:pt x="473535" y="50599"/>
                      <a:pt x="473535" y="72650"/>
                    </a:cubicBezTo>
                    <a:cubicBezTo>
                      <a:pt x="473535" y="182907"/>
                      <a:pt x="523406" y="280116"/>
                      <a:pt x="620783" y="337518"/>
                    </a:cubicBezTo>
                    <a:lnTo>
                      <a:pt x="651763" y="352190"/>
                    </a:lnTo>
                    <a:lnTo>
                      <a:pt x="651763" y="355536"/>
                    </a:lnTo>
                    <a:lnTo>
                      <a:pt x="770153" y="355536"/>
                    </a:lnTo>
                    <a:cubicBezTo>
                      <a:pt x="949532" y="355536"/>
                      <a:pt x="1094947" y="461234"/>
                      <a:pt x="1094947" y="591618"/>
                    </a:cubicBezTo>
                    <a:lnTo>
                      <a:pt x="1094947" y="685402"/>
                    </a:lnTo>
                    <a:lnTo>
                      <a:pt x="1036896" y="709438"/>
                    </a:lnTo>
                    <a:cubicBezTo>
                      <a:pt x="911840" y="752161"/>
                      <a:pt x="739077" y="778585"/>
                      <a:pt x="548249" y="778585"/>
                    </a:cubicBezTo>
                    <a:cubicBezTo>
                      <a:pt x="357421" y="778585"/>
                      <a:pt x="184658" y="752161"/>
                      <a:pt x="59603" y="709438"/>
                    </a:cubicBezTo>
                    <a:lnTo>
                      <a:pt x="1551" y="685402"/>
                    </a:lnTo>
                    <a:lnTo>
                      <a:pt x="1551" y="638839"/>
                    </a:lnTo>
                    <a:lnTo>
                      <a:pt x="0" y="63883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7" name="Google Shape;157;p8"/>
              <p:cNvSpPr/>
              <p:nvPr/>
            </p:nvSpPr>
            <p:spPr>
              <a:xfrm flipH="1">
                <a:off x="375058" y="6005716"/>
                <a:ext cx="1325923" cy="70621"/>
              </a:xfrm>
              <a:prstGeom prst="trapezoid">
                <a:avLst>
                  <a:gd name="adj" fmla="val 108003"/>
                </a:avLst>
              </a:prstGeom>
              <a:solidFill>
                <a:srgbClr val="80808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8" name="Google Shape;158;p8"/>
              <p:cNvSpPr/>
              <p:nvPr/>
            </p:nvSpPr>
            <p:spPr>
              <a:xfrm>
                <a:off x="839149" y="5237093"/>
                <a:ext cx="173851" cy="85231"/>
              </a:xfrm>
              <a:custGeom>
                <a:avLst/>
                <a:gdLst/>
                <a:ahLst/>
                <a:cxnLst/>
                <a:rect l="l" t="t" r="r" b="b"/>
                <a:pathLst>
                  <a:path w="278275" h="136424" extrusionOk="0">
                    <a:moveTo>
                      <a:pt x="0" y="0"/>
                    </a:moveTo>
                    <a:lnTo>
                      <a:pt x="268443" y="0"/>
                    </a:lnTo>
                    <a:lnTo>
                      <a:pt x="278275" y="136424"/>
                    </a:lnTo>
                    <a:lnTo>
                      <a:pt x="0" y="12659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F381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9" name="Google Shape;159;p8"/>
              <p:cNvSpPr/>
              <p:nvPr/>
            </p:nvSpPr>
            <p:spPr>
              <a:xfrm rot="-2058665">
                <a:off x="916600" y="5404503"/>
                <a:ext cx="167709" cy="79087"/>
              </a:xfrm>
              <a:prstGeom prst="rect">
                <a:avLst/>
              </a:prstGeom>
              <a:solidFill>
                <a:srgbClr val="EF381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0" name="Google Shape;160;p8"/>
              <p:cNvSpPr/>
              <p:nvPr/>
            </p:nvSpPr>
            <p:spPr>
              <a:xfrm rot="-4073088">
                <a:off x="1114725" y="5491984"/>
                <a:ext cx="167709" cy="89222"/>
              </a:xfrm>
              <a:custGeom>
                <a:avLst/>
                <a:gdLst/>
                <a:ahLst/>
                <a:cxnLst/>
                <a:rect l="l" t="t" r="r" b="b"/>
                <a:pathLst>
                  <a:path w="268443" h="142813" extrusionOk="0">
                    <a:moveTo>
                      <a:pt x="0" y="16222"/>
                    </a:moveTo>
                    <a:lnTo>
                      <a:pt x="230011" y="0"/>
                    </a:lnTo>
                    <a:lnTo>
                      <a:pt x="268443" y="142813"/>
                    </a:lnTo>
                    <a:lnTo>
                      <a:pt x="0" y="142813"/>
                    </a:lnTo>
                    <a:lnTo>
                      <a:pt x="0" y="16222"/>
                    </a:lnTo>
                    <a:close/>
                  </a:path>
                </a:pathLst>
              </a:custGeom>
              <a:solidFill>
                <a:srgbClr val="EF381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61" name="Google Shape;161;p8"/>
          <p:cNvGrpSpPr/>
          <p:nvPr/>
        </p:nvGrpSpPr>
        <p:grpSpPr>
          <a:xfrm>
            <a:off x="157488" y="2116951"/>
            <a:ext cx="2552452" cy="3011702"/>
            <a:chOff x="2335217" y="1782412"/>
            <a:chExt cx="2552452" cy="3011702"/>
          </a:xfrm>
        </p:grpSpPr>
        <p:sp>
          <p:nvSpPr>
            <p:cNvPr id="162" name="Google Shape;162;p8"/>
            <p:cNvSpPr/>
            <p:nvPr/>
          </p:nvSpPr>
          <p:spPr>
            <a:xfrm rot="-1645070">
              <a:off x="2994307" y="1653206"/>
              <a:ext cx="145798" cy="289820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EF4323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Google Shape;163;p8"/>
            <p:cNvSpPr/>
            <p:nvPr/>
          </p:nvSpPr>
          <p:spPr>
            <a:xfrm>
              <a:off x="3398588" y="3844524"/>
              <a:ext cx="1489081" cy="949590"/>
            </a:xfrm>
            <a:custGeom>
              <a:avLst/>
              <a:gdLst/>
              <a:ahLst/>
              <a:cxnLst/>
              <a:rect l="l" t="t" r="r" b="b"/>
              <a:pathLst>
                <a:path w="1483642" h="980764" extrusionOk="0">
                  <a:moveTo>
                    <a:pt x="130409" y="0"/>
                  </a:moveTo>
                  <a:lnTo>
                    <a:pt x="507106" y="678804"/>
                  </a:lnTo>
                  <a:cubicBezTo>
                    <a:pt x="544535" y="709075"/>
                    <a:pt x="583289" y="737811"/>
                    <a:pt x="622982" y="737811"/>
                  </a:cubicBezTo>
                  <a:cubicBezTo>
                    <a:pt x="767898" y="707454"/>
                    <a:pt x="1058879" y="590073"/>
                    <a:pt x="1298168" y="575927"/>
                  </a:cubicBezTo>
                  <a:cubicBezTo>
                    <a:pt x="1451113" y="619534"/>
                    <a:pt x="1521673" y="768710"/>
                    <a:pt x="1463178" y="836134"/>
                  </a:cubicBezTo>
                  <a:cubicBezTo>
                    <a:pt x="1404684" y="903557"/>
                    <a:pt x="1122989" y="986359"/>
                    <a:pt x="947198" y="980467"/>
                  </a:cubicBezTo>
                  <a:cubicBezTo>
                    <a:pt x="771407" y="974575"/>
                    <a:pt x="486169" y="908445"/>
                    <a:pt x="408431" y="800784"/>
                  </a:cubicBezTo>
                  <a:lnTo>
                    <a:pt x="347037" y="723774"/>
                  </a:lnTo>
                  <a:lnTo>
                    <a:pt x="0" y="69132"/>
                  </a:lnTo>
                  <a:lnTo>
                    <a:pt x="130409" y="0"/>
                  </a:lnTo>
                  <a:close/>
                </a:path>
              </a:pathLst>
            </a:custGeom>
            <a:solidFill>
              <a:srgbClr val="374850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4" name="Google Shape;164;p8"/>
            <p:cNvSpPr/>
            <p:nvPr/>
          </p:nvSpPr>
          <p:spPr>
            <a:xfrm rot="-1645070">
              <a:off x="2458709" y="1784248"/>
              <a:ext cx="147600" cy="572374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374850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5" name="Google Shape;165;p8"/>
          <p:cNvSpPr/>
          <p:nvPr/>
        </p:nvSpPr>
        <p:spPr>
          <a:xfrm>
            <a:off x="2891273" y="5169334"/>
            <a:ext cx="574618" cy="220747"/>
          </a:xfrm>
          <a:prstGeom prst="can">
            <a:avLst>
              <a:gd name="adj" fmla="val 25000"/>
            </a:avLst>
          </a:prstGeom>
          <a:solidFill>
            <a:srgbClr val="3F3F3F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8"/>
          <p:cNvSpPr txBox="1"/>
          <p:nvPr/>
        </p:nvSpPr>
        <p:spPr>
          <a:xfrm rot="5400000">
            <a:off x="-679350" y="642755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>
                <a:solidFill>
                  <a:srgbClr val="2F5597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100">
              <a:solidFill>
                <a:srgbClr val="2F5597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318502296"/>
      </p:ext>
    </p:extLst>
  </p:cSld>
  <p:clrMapOvr>
    <a:masterClrMapping/>
  </p:clrMapOvr>
  <p:transition spd="slow">
    <p:push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1">
  <p:cSld name="Custom Layout 1"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2" name="Google Shape;222;p11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23" name="Google Shape;223;p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224" name="Google Shape;224;p11">
              <a:hlinkClick r:id="rId2"/>
            </p:cNvPr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465600" y="331100"/>
              <a:ext cx="5101466" cy="22012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25" name="Google Shape;225;p11"/>
            <p:cNvSpPr txBox="1"/>
            <p:nvPr/>
          </p:nvSpPr>
          <p:spPr>
            <a:xfrm>
              <a:off x="463500" y="2858061"/>
              <a:ext cx="8956500" cy="2442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3600" b="1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Free </a:t>
              </a:r>
              <a:r>
                <a:rPr lang="es-ES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themes and templates for </a:t>
              </a:r>
              <a:r>
                <a:rPr lang="es-ES" sz="3600" b="1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Google Slides</a:t>
              </a:r>
              <a:r>
                <a:rPr lang="es-ES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 or </a:t>
              </a:r>
              <a:r>
                <a:rPr lang="es-ES" sz="3600" b="1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PowerPoint</a:t>
              </a:r>
              <a:endParaRPr sz="3600" b="1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600" b="1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600" b="1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3000" b="1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NOT to be sold as is or modified!</a:t>
              </a:r>
              <a:endParaRPr sz="3000" b="1">
                <a:solidFill>
                  <a:srgbClr val="FFCB25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27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Read </a:t>
              </a:r>
              <a:r>
                <a:rPr lang="es-ES" sz="2700" u="sng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  <a:hlinkClick r:id="rId4">
                    <a:extLst>
                      <a:ext uri="{A12FA001-AC4F-418D-AE19-62706E023703}">
                        <ahyp:hlinkClr xmlns:ahyp="http://schemas.microsoft.com/office/drawing/2018/hyperlinkcolor" xmlns="" val="tx"/>
                      </a:ext>
                    </a:extLst>
                  </a:hlinkClick>
                </a:rPr>
                <a:t>FAQ</a:t>
              </a:r>
              <a:r>
                <a:rPr lang="es-ES" sz="4400" b="1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 </a:t>
              </a:r>
              <a:r>
                <a:rPr lang="es-ES" sz="27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on slidesmania.com</a:t>
              </a:r>
              <a:endParaRPr sz="27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226" name="Google Shape;226;p11"/>
            <p:cNvCxnSpPr/>
            <p:nvPr/>
          </p:nvCxnSpPr>
          <p:spPr>
            <a:xfrm>
              <a:off x="10423367" y="5688858"/>
              <a:ext cx="1495200" cy="12900"/>
            </a:xfrm>
            <a:prstGeom prst="straightConnector1">
              <a:avLst/>
            </a:prstGeom>
            <a:noFill/>
            <a:ln w="38100" cap="flat" cmpd="sng">
              <a:solidFill>
                <a:srgbClr val="FFCB2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pic>
          <p:nvPicPr>
            <p:cNvPr id="227" name="Google Shape;227;p11">
              <a:hlinkClick r:id="rId5"/>
            </p:cNvPr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8982558" y="5912306"/>
              <a:ext cx="713232" cy="63786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28" name="Google Shape;228;p11">
              <a:hlinkClick r:id="rId7"/>
            </p:cNvPr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9764428" y="5916798"/>
              <a:ext cx="708660" cy="62887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29" name="Google Shape;229;p11">
              <a:hlinkClick r:id="rId9"/>
            </p:cNvPr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10541715" y="5905569"/>
              <a:ext cx="612648" cy="6243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30" name="Google Shape;230;p11">
              <a:hlinkClick r:id="rId11"/>
            </p:cNvPr>
            <p:cNvPicPr preferRelativeResize="0"/>
            <p:nvPr/>
          </p:nvPicPr>
          <p:blipFill>
            <a:blip r:embed="rId12">
              <a:alphaModFix/>
            </a:blip>
            <a:stretch>
              <a:fillRect/>
            </a:stretch>
          </p:blipFill>
          <p:spPr>
            <a:xfrm>
              <a:off x="11219049" y="5916799"/>
              <a:ext cx="699516" cy="60192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31" name="Google Shape;231;p11"/>
            <p:cNvSpPr txBox="1"/>
            <p:nvPr/>
          </p:nvSpPr>
          <p:spPr>
            <a:xfrm>
              <a:off x="7072500" y="4813375"/>
              <a:ext cx="4915500" cy="100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2400" b="1">
                  <a:solidFill>
                    <a:srgbClr val="252525"/>
                  </a:solidFill>
                  <a:latin typeface="Homemade Apple"/>
                  <a:ea typeface="Homemade Apple"/>
                  <a:cs typeface="Homemade Apple"/>
                  <a:sym typeface="Homemade Apple"/>
                </a:rPr>
                <a:t>Sharing is caring!</a:t>
              </a:r>
              <a:endParaRPr sz="2400" b="1">
                <a:solidFill>
                  <a:srgbClr val="252525"/>
                </a:solidFill>
                <a:latin typeface="Homemade Apple"/>
                <a:ea typeface="Homemade Apple"/>
                <a:cs typeface="Homemade Apple"/>
                <a:sym typeface="Homemade Apple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518910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F3BE-ED3A-4543-B4F4-6669D0F8556F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54F1-2E81-4A9E-B89B-FD17B2778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991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F3BE-ED3A-4543-B4F4-6669D0F8556F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54F1-2E81-4A9E-B89B-FD17B2778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2523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67" indent="0" algn="ctr">
              <a:buNone/>
              <a:defRPr sz="2000"/>
            </a:lvl2pPr>
            <a:lvl3pPr marL="914332" indent="0" algn="ctr">
              <a:buNone/>
              <a:defRPr sz="1800"/>
            </a:lvl3pPr>
            <a:lvl4pPr marL="1371498" indent="0" algn="ctr">
              <a:buNone/>
              <a:defRPr sz="1600"/>
            </a:lvl4pPr>
            <a:lvl5pPr marL="1828664" indent="0" algn="ctr">
              <a:buNone/>
              <a:defRPr sz="1600"/>
            </a:lvl5pPr>
            <a:lvl6pPr marL="2285830" indent="0" algn="ctr">
              <a:buNone/>
              <a:defRPr sz="1600"/>
            </a:lvl6pPr>
            <a:lvl7pPr marL="2742994" indent="0" algn="ctr">
              <a:buNone/>
              <a:defRPr sz="1600"/>
            </a:lvl7pPr>
            <a:lvl8pPr marL="3200160" indent="0" algn="ctr">
              <a:buNone/>
              <a:defRPr sz="1600"/>
            </a:lvl8pPr>
            <a:lvl9pPr marL="3657327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10"/>
            <a:fld id="{E9E1C224-B072-46EC-B154-214A2D739B34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 defTabSz="1219110"/>
              <a:t>11/02/66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10"/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10"/>
            <a:fld id="{4AAF948F-16EF-4F51-9758-BD9247076D0E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 defTabSz="1219110"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5876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10"/>
            <a:fld id="{E9E1C224-B072-46EC-B154-214A2D739B34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 defTabSz="1219110"/>
              <a:t>11/02/66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10"/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10"/>
            <a:fld id="{4AAF948F-16EF-4F51-9758-BD9247076D0E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 defTabSz="1219110"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2463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6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3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1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32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10"/>
            <a:fld id="{E9E1C224-B072-46EC-B154-214A2D739B34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 defTabSz="1219110"/>
              <a:t>11/02/66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10"/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10"/>
            <a:fld id="{4AAF948F-16EF-4F51-9758-BD9247076D0E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 defTabSz="1219110"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9155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10"/>
            <a:fld id="{E9E1C224-B072-46EC-B154-214A2D739B34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 defTabSz="1219110"/>
              <a:t>11/02/66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10"/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10"/>
            <a:fld id="{4AAF948F-16EF-4F51-9758-BD9247076D0E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 defTabSz="1219110"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34715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10"/>
            <a:fld id="{E9E1C224-B072-46EC-B154-214A2D739B34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 defTabSz="1219110"/>
              <a:t>11/02/66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10"/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10"/>
            <a:fld id="{4AAF948F-16EF-4F51-9758-BD9247076D0E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 defTabSz="1219110"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9379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10"/>
            <a:fld id="{E9E1C224-B072-46EC-B154-214A2D739B34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 defTabSz="1219110"/>
              <a:t>11/02/66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10"/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10"/>
            <a:fld id="{4AAF948F-16EF-4F51-9758-BD9247076D0E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 defTabSz="1219110"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9576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10"/>
            <a:fld id="{E9E1C224-B072-46EC-B154-214A2D739B34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 defTabSz="1219110"/>
              <a:t>11/02/66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10"/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10"/>
            <a:fld id="{4AAF948F-16EF-4F51-9758-BD9247076D0E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 defTabSz="1219110"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2937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10"/>
            <a:fld id="{E9E1C224-B072-46EC-B154-214A2D739B34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 defTabSz="1219110"/>
              <a:t>11/02/66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10"/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10"/>
            <a:fld id="{4AAF948F-16EF-4F51-9758-BD9247076D0E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 defTabSz="1219110"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37400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10"/>
            <a:fld id="{E9E1C224-B072-46EC-B154-214A2D739B34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 defTabSz="1219110"/>
              <a:t>11/02/66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10"/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10"/>
            <a:fld id="{4AAF948F-16EF-4F51-9758-BD9247076D0E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 defTabSz="1219110"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373060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10"/>
            <a:fld id="{E9E1C224-B072-46EC-B154-214A2D739B34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 defTabSz="1219110"/>
              <a:t>11/02/66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10"/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10"/>
            <a:fld id="{4AAF948F-16EF-4F51-9758-BD9247076D0E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 defTabSz="1219110"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670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F3BE-ED3A-4543-B4F4-6669D0F8556F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54F1-2E81-4A9E-B89B-FD17B2778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58639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9"/>
            <a:ext cx="2628900" cy="5811839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29"/>
            <a:ext cx="7734300" cy="5811839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10"/>
            <a:fld id="{E9E1C224-B072-46EC-B154-214A2D739B34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 defTabSz="1219110"/>
              <a:t>11/02/66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10"/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10"/>
            <a:fld id="{4AAF948F-16EF-4F51-9758-BD9247076D0E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 defTabSz="1219110"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9072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764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F3BE-ED3A-4543-B4F4-6669D0F8556F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54F1-2E81-4A9E-B89B-FD17B2778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751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F3BE-ED3A-4543-B4F4-6669D0F8556F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54F1-2E81-4A9E-B89B-FD17B2778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976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F3BE-ED3A-4543-B4F4-6669D0F8556F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54F1-2E81-4A9E-B89B-FD17B2778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729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F3BE-ED3A-4543-B4F4-6669D0F8556F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54F1-2E81-4A9E-B89B-FD17B2778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77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F3BE-ED3A-4543-B4F4-6669D0F8556F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54F1-2E81-4A9E-B89B-FD17B2778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675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F3BE-ED3A-4543-B4F4-6669D0F8556F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54F1-2E81-4A9E-B89B-FD17B2778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274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7F3BE-ED3A-4543-B4F4-6669D0F8556F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D54F1-2E81-4A9E-B89B-FD17B2778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361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666683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6" r:id="rId5"/>
    <p:sldLayoutId id="2147483667" r:id="rId6"/>
    <p:sldLayoutId id="2147483670" r:id="rId7"/>
    <p:sldLayoutId id="2147483671" r:id="rId8"/>
  </p:sldLayoutIdLst>
  <p:transition spd="slow">
    <p:push dir="r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121917" tIns="60958" rIns="121917" bIns="60958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121917" tIns="60958" rIns="121917" bIns="60958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10">
              <a:buClr>
                <a:srgbClr val="000000"/>
              </a:buClr>
              <a:buFont typeface="Arial"/>
              <a:buNone/>
            </a:pPr>
            <a:fld id="{E9E1C224-B072-46EC-B154-214A2D739B34}" type="datetimeFigureOut">
              <a:rPr lang="th-TH" kern="0" smtClean="0">
                <a:solidFill>
                  <a:prstClr val="black">
                    <a:tint val="75000"/>
                  </a:prstClr>
                </a:solidFill>
                <a:latin typeface="Arial"/>
                <a:sym typeface="Arial"/>
              </a:rPr>
              <a:pPr defTabSz="1219110">
                <a:buClr>
                  <a:srgbClr val="000000"/>
                </a:buClr>
                <a:buFont typeface="Arial"/>
                <a:buNone/>
              </a:pPr>
              <a:t>11/02/66</a:t>
            </a:fld>
            <a:endParaRPr lang="th-TH" kern="0">
              <a:solidFill>
                <a:prstClr val="black">
                  <a:tint val="75000"/>
                </a:prstClr>
              </a:solidFill>
              <a:latin typeface="Arial"/>
              <a:sym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10">
              <a:buClr>
                <a:srgbClr val="000000"/>
              </a:buClr>
              <a:buFont typeface="Arial"/>
              <a:buNone/>
            </a:pPr>
            <a:endParaRPr lang="th-TH" kern="0">
              <a:solidFill>
                <a:prstClr val="black">
                  <a:tint val="75000"/>
                </a:prstClr>
              </a:solidFill>
              <a:latin typeface="Arial"/>
              <a:sym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10">
              <a:buClr>
                <a:srgbClr val="000000"/>
              </a:buClr>
              <a:buFont typeface="Arial"/>
              <a:buNone/>
            </a:pPr>
            <a:fld id="{4AAF948F-16EF-4F51-9758-BD9247076D0E}" type="slidenum">
              <a:rPr lang="th-TH" kern="0" smtClean="0">
                <a:solidFill>
                  <a:prstClr val="black">
                    <a:tint val="75000"/>
                  </a:prstClr>
                </a:solidFill>
                <a:latin typeface="Arial"/>
                <a:sym typeface="Arial"/>
              </a:rPr>
              <a:pPr defTabSz="1219110">
                <a:buClr>
                  <a:srgbClr val="000000"/>
                </a:buClr>
                <a:buFont typeface="Arial"/>
                <a:buNone/>
              </a:pPr>
              <a:t>‹#›</a:t>
            </a:fld>
            <a:endParaRPr lang="th-TH" kern="0">
              <a:solidFill>
                <a:prstClr val="black">
                  <a:tint val="75000"/>
                </a:prstClr>
              </a:solidFill>
              <a:latin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2536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4" indent="-228584" algn="l" defTabSz="914332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5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1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8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47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audio" Target="../media/media4.mp3"/><Relationship Id="rId13" Type="http://schemas.openxmlformats.org/officeDocument/2006/relationships/slideLayout" Target="../slideLayouts/slideLayout19.xml"/><Relationship Id="rId3" Type="http://schemas.microsoft.com/office/2007/relationships/media" Target="../media/media2.mp3"/><Relationship Id="rId7" Type="http://schemas.microsoft.com/office/2007/relationships/media" Target="../media/media4.mp3"/><Relationship Id="rId12" Type="http://schemas.openxmlformats.org/officeDocument/2006/relationships/audio" Target="../media/media6.mp3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audio" Target="../media/media3.mp3"/><Relationship Id="rId11" Type="http://schemas.microsoft.com/office/2007/relationships/media" Target="../media/media6.mp3"/><Relationship Id="rId5" Type="http://schemas.microsoft.com/office/2007/relationships/media" Target="../media/media3.mp3"/><Relationship Id="rId10" Type="http://schemas.openxmlformats.org/officeDocument/2006/relationships/audio" Target="../media/media5.mp3"/><Relationship Id="rId4" Type="http://schemas.openxmlformats.org/officeDocument/2006/relationships/audio" Target="../media/media2.mp3"/><Relationship Id="rId9" Type="http://schemas.microsoft.com/office/2007/relationships/media" Target="../media/media5.mp3"/><Relationship Id="rId1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p12"/>
          <p:cNvGrpSpPr/>
          <p:nvPr/>
        </p:nvGrpSpPr>
        <p:grpSpPr>
          <a:xfrm rot="1774934">
            <a:off x="1265990" y="830200"/>
            <a:ext cx="788856" cy="5738184"/>
            <a:chOff x="6577801" y="-271457"/>
            <a:chExt cx="898413" cy="5738184"/>
          </a:xfrm>
        </p:grpSpPr>
        <p:sp>
          <p:nvSpPr>
            <p:cNvPr id="237" name="Google Shape;237;p12"/>
            <p:cNvSpPr/>
            <p:nvPr/>
          </p:nvSpPr>
          <p:spPr>
            <a:xfrm>
              <a:off x="6577801" y="-271457"/>
              <a:ext cx="898413" cy="5738184"/>
            </a:xfrm>
            <a:custGeom>
              <a:avLst/>
              <a:gdLst/>
              <a:ahLst/>
              <a:cxnLst/>
              <a:rect l="l" t="t" r="r" b="b"/>
              <a:pathLst>
                <a:path w="1028696" h="6570306" extrusionOk="0">
                  <a:moveTo>
                    <a:pt x="514348" y="0"/>
                  </a:moveTo>
                  <a:lnTo>
                    <a:pt x="538932" y="0"/>
                  </a:lnTo>
                  <a:cubicBezTo>
                    <a:pt x="809421" y="0"/>
                    <a:pt x="1028696" y="343369"/>
                    <a:pt x="1028696" y="766936"/>
                  </a:cubicBezTo>
                  <a:cubicBezTo>
                    <a:pt x="1028696" y="1972127"/>
                    <a:pt x="821185" y="3610931"/>
                    <a:pt x="707167" y="4545114"/>
                  </a:cubicBezTo>
                  <a:lnTo>
                    <a:pt x="690375" y="4685727"/>
                  </a:lnTo>
                  <a:lnTo>
                    <a:pt x="628470" y="6295294"/>
                  </a:lnTo>
                  <a:lnTo>
                    <a:pt x="640645" y="6296374"/>
                  </a:lnTo>
                  <a:cubicBezTo>
                    <a:pt x="757100" y="6318017"/>
                    <a:pt x="838813" y="6368685"/>
                    <a:pt x="838813" y="6427738"/>
                  </a:cubicBezTo>
                  <a:cubicBezTo>
                    <a:pt x="838813" y="6506476"/>
                    <a:pt x="693545" y="6570306"/>
                    <a:pt x="514348" y="6570306"/>
                  </a:cubicBezTo>
                  <a:cubicBezTo>
                    <a:pt x="335151" y="6570306"/>
                    <a:pt x="189883" y="6506476"/>
                    <a:pt x="189883" y="6427738"/>
                  </a:cubicBezTo>
                  <a:cubicBezTo>
                    <a:pt x="189883" y="6368685"/>
                    <a:pt x="271597" y="6318017"/>
                    <a:pt x="388052" y="6296374"/>
                  </a:cubicBezTo>
                  <a:lnTo>
                    <a:pt x="390662" y="6296142"/>
                  </a:lnTo>
                  <a:lnTo>
                    <a:pt x="333223" y="4615990"/>
                  </a:lnTo>
                  <a:lnTo>
                    <a:pt x="325568" y="4545115"/>
                  </a:lnTo>
                  <a:cubicBezTo>
                    <a:pt x="218281" y="3610933"/>
                    <a:pt x="0" y="1972128"/>
                    <a:pt x="0" y="766937"/>
                  </a:cubicBezTo>
                  <a:cubicBezTo>
                    <a:pt x="0" y="343371"/>
                    <a:pt x="219275" y="2"/>
                    <a:pt x="489764" y="2"/>
                  </a:cubicBezTo>
                  <a:lnTo>
                    <a:pt x="514348" y="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8" name="Google Shape;238;p12"/>
            <p:cNvSpPr/>
            <p:nvPr/>
          </p:nvSpPr>
          <p:spPr>
            <a:xfrm>
              <a:off x="6787940" y="3069004"/>
              <a:ext cx="478134" cy="1756350"/>
            </a:xfrm>
            <a:custGeom>
              <a:avLst/>
              <a:gdLst/>
              <a:ahLst/>
              <a:cxnLst/>
              <a:rect l="l" t="t" r="r" b="b"/>
              <a:pathLst>
                <a:path w="478134" h="1756350" extrusionOk="0">
                  <a:moveTo>
                    <a:pt x="0" y="0"/>
                  </a:moveTo>
                  <a:lnTo>
                    <a:pt x="478134" y="28114"/>
                  </a:lnTo>
                  <a:lnTo>
                    <a:pt x="469308" y="102765"/>
                  </a:lnTo>
                  <a:cubicBezTo>
                    <a:pt x="446629" y="292457"/>
                    <a:pt x="425087" y="467067"/>
                    <a:pt x="406416" y="620042"/>
                  </a:cubicBezTo>
                  <a:lnTo>
                    <a:pt x="391751" y="742847"/>
                  </a:lnTo>
                  <a:lnTo>
                    <a:pt x="352771" y="1756350"/>
                  </a:lnTo>
                  <a:lnTo>
                    <a:pt x="116086" y="1742433"/>
                  </a:lnTo>
                  <a:lnTo>
                    <a:pt x="79832" y="681942"/>
                  </a:lnTo>
                  <a:lnTo>
                    <a:pt x="73146" y="620043"/>
                  </a:lnTo>
                  <a:cubicBezTo>
                    <a:pt x="55577" y="467068"/>
                    <a:pt x="34601" y="292458"/>
                    <a:pt x="12112" y="102766"/>
                  </a:cubicBezTo>
                  <a:close/>
                </a:path>
              </a:pathLst>
            </a:custGeom>
            <a:solidFill>
              <a:srgbClr val="EF3F3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9" name="Google Shape;239;p12"/>
          <p:cNvGrpSpPr/>
          <p:nvPr/>
        </p:nvGrpSpPr>
        <p:grpSpPr>
          <a:xfrm rot="-2223605">
            <a:off x="3947271" y="1952686"/>
            <a:ext cx="1061884" cy="3479371"/>
            <a:chOff x="4667128" y="1813150"/>
            <a:chExt cx="1061884" cy="3479371"/>
          </a:xfrm>
        </p:grpSpPr>
        <p:sp>
          <p:nvSpPr>
            <p:cNvPr id="240" name="Google Shape;240;p12"/>
            <p:cNvSpPr/>
            <p:nvPr/>
          </p:nvSpPr>
          <p:spPr>
            <a:xfrm>
              <a:off x="4667128" y="1813150"/>
              <a:ext cx="1061884" cy="1504336"/>
            </a:xfrm>
            <a:prstGeom prst="ellipse">
              <a:avLst/>
            </a:prstGeom>
            <a:blipFill rotWithShape="1">
              <a:blip r:embed="rId3">
                <a:alphaModFix/>
              </a:blip>
              <a:stretch>
                <a:fillRect/>
              </a:stretch>
            </a:blipFill>
            <a:ln w="60325" cap="flat" cmpd="sng">
              <a:solidFill>
                <a:srgbClr val="EF3F36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1" name="Google Shape;241;p12"/>
            <p:cNvSpPr/>
            <p:nvPr/>
          </p:nvSpPr>
          <p:spPr>
            <a:xfrm>
              <a:off x="5152103" y="3317487"/>
              <a:ext cx="91934" cy="1975034"/>
            </a:xfrm>
            <a:prstGeom prst="rect">
              <a:avLst/>
            </a:prstGeom>
            <a:solidFill>
              <a:srgbClr val="EF3F3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2" name="Google Shape;242;p12"/>
            <p:cNvSpPr/>
            <p:nvPr/>
          </p:nvSpPr>
          <p:spPr>
            <a:xfrm>
              <a:off x="5102205" y="4183625"/>
              <a:ext cx="191729" cy="1108895"/>
            </a:xfrm>
            <a:prstGeom prst="rect">
              <a:avLst/>
            </a:prstGeom>
            <a:solidFill>
              <a:srgbClr val="3A3A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3" name="Google Shape;243;p12"/>
          <p:cNvGrpSpPr/>
          <p:nvPr/>
        </p:nvGrpSpPr>
        <p:grpSpPr>
          <a:xfrm>
            <a:off x="7350399" y="4935431"/>
            <a:ext cx="1562718" cy="1686077"/>
            <a:chOff x="6174523" y="2991302"/>
            <a:chExt cx="1562718" cy="1686077"/>
          </a:xfrm>
        </p:grpSpPr>
        <p:grpSp>
          <p:nvGrpSpPr>
            <p:cNvPr id="244" name="Google Shape;244;p12"/>
            <p:cNvGrpSpPr/>
            <p:nvPr/>
          </p:nvGrpSpPr>
          <p:grpSpPr>
            <a:xfrm>
              <a:off x="6174523" y="2991302"/>
              <a:ext cx="1562718" cy="1679350"/>
              <a:chOff x="6174523" y="2991301"/>
              <a:chExt cx="1562718" cy="1794387"/>
            </a:xfrm>
          </p:grpSpPr>
          <p:sp>
            <p:nvSpPr>
              <p:cNvPr id="245" name="Google Shape;245;p12"/>
              <p:cNvSpPr/>
              <p:nvPr/>
            </p:nvSpPr>
            <p:spPr>
              <a:xfrm>
                <a:off x="6184355" y="3202694"/>
                <a:ext cx="1538769" cy="1492040"/>
              </a:xfrm>
              <a:custGeom>
                <a:avLst/>
                <a:gdLst/>
                <a:ahLst/>
                <a:cxnLst/>
                <a:rect l="l" t="t" r="r" b="b"/>
                <a:pathLst>
                  <a:path w="1538769" h="1335523" extrusionOk="0">
                    <a:moveTo>
                      <a:pt x="764535" y="0"/>
                    </a:moveTo>
                    <a:cubicBezTo>
                      <a:pt x="1166587" y="0"/>
                      <a:pt x="1497271" y="313388"/>
                      <a:pt x="1537036" y="714984"/>
                    </a:cubicBezTo>
                    <a:lnTo>
                      <a:pt x="1538769" y="750177"/>
                    </a:lnTo>
                    <a:lnTo>
                      <a:pt x="1534967" y="775725"/>
                    </a:lnTo>
                    <a:cubicBezTo>
                      <a:pt x="1493592" y="983104"/>
                      <a:pt x="1373630" y="1161122"/>
                      <a:pt x="1208387" y="1275618"/>
                    </a:cubicBezTo>
                    <a:lnTo>
                      <a:pt x="1134542" y="1316728"/>
                    </a:lnTo>
                    <a:lnTo>
                      <a:pt x="1125740" y="1288375"/>
                    </a:lnTo>
                    <a:cubicBezTo>
                      <a:pt x="1071090" y="1159165"/>
                      <a:pt x="943148" y="1068503"/>
                      <a:pt x="794031" y="1068503"/>
                    </a:cubicBezTo>
                    <a:cubicBezTo>
                      <a:pt x="644914" y="1068503"/>
                      <a:pt x="516973" y="1159165"/>
                      <a:pt x="462322" y="1288375"/>
                    </a:cubicBezTo>
                    <a:lnTo>
                      <a:pt x="447686" y="1335523"/>
                    </a:lnTo>
                    <a:lnTo>
                      <a:pt x="340079" y="1275618"/>
                    </a:lnTo>
                    <a:cubicBezTo>
                      <a:pt x="154181" y="1146809"/>
                      <a:pt x="25591" y="937607"/>
                      <a:pt x="1732" y="696649"/>
                    </a:cubicBezTo>
                    <a:lnTo>
                      <a:pt x="0" y="661456"/>
                    </a:lnTo>
                    <a:lnTo>
                      <a:pt x="3801" y="635908"/>
                    </a:lnTo>
                    <a:cubicBezTo>
                      <a:pt x="76208" y="272996"/>
                      <a:pt x="389287" y="0"/>
                      <a:pt x="764535" y="0"/>
                    </a:cubicBezTo>
                    <a:close/>
                  </a:path>
                </a:pathLst>
              </a:custGeom>
              <a:solidFill>
                <a:srgbClr val="A42B2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6" name="Google Shape;246;p12"/>
              <p:cNvSpPr/>
              <p:nvPr/>
            </p:nvSpPr>
            <p:spPr>
              <a:xfrm>
                <a:off x="6174523" y="2991301"/>
                <a:ext cx="1553020" cy="931370"/>
              </a:xfrm>
              <a:custGeom>
                <a:avLst/>
                <a:gdLst/>
                <a:ahLst/>
                <a:cxnLst/>
                <a:rect l="l" t="t" r="r" b="b"/>
                <a:pathLst>
                  <a:path w="1553020" h="931370" extrusionOk="0">
                    <a:moveTo>
                      <a:pt x="776510" y="0"/>
                    </a:moveTo>
                    <a:cubicBezTo>
                      <a:pt x="1205365" y="0"/>
                      <a:pt x="1553020" y="356566"/>
                      <a:pt x="1553020" y="796413"/>
                    </a:cubicBezTo>
                    <a:cubicBezTo>
                      <a:pt x="1553020" y="823904"/>
                      <a:pt x="1551662" y="851069"/>
                      <a:pt x="1549011" y="877842"/>
                    </a:cubicBezTo>
                    <a:lnTo>
                      <a:pt x="1541046" y="931370"/>
                    </a:lnTo>
                    <a:lnTo>
                      <a:pt x="1539313" y="896177"/>
                    </a:lnTo>
                    <a:cubicBezTo>
                      <a:pt x="1499548" y="494581"/>
                      <a:pt x="1168864" y="181193"/>
                      <a:pt x="766812" y="181193"/>
                    </a:cubicBezTo>
                    <a:cubicBezTo>
                      <a:pt x="391564" y="181193"/>
                      <a:pt x="78485" y="454189"/>
                      <a:pt x="6078" y="817101"/>
                    </a:cubicBezTo>
                    <a:lnTo>
                      <a:pt x="2277" y="842649"/>
                    </a:lnTo>
                    <a:lnTo>
                      <a:pt x="0" y="796413"/>
                    </a:lnTo>
                    <a:cubicBezTo>
                      <a:pt x="0" y="356566"/>
                      <a:pt x="347655" y="0"/>
                      <a:pt x="776510" y="0"/>
                    </a:cubicBezTo>
                    <a:close/>
                  </a:path>
                </a:pathLst>
              </a:custGeom>
              <a:solidFill>
                <a:srgbClr val="EF3E3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7" name="Google Shape;247;p12"/>
              <p:cNvSpPr/>
              <p:nvPr/>
            </p:nvSpPr>
            <p:spPr>
              <a:xfrm>
                <a:off x="6174657" y="3833950"/>
                <a:ext cx="459898" cy="860790"/>
              </a:xfrm>
              <a:custGeom>
                <a:avLst/>
                <a:gdLst/>
                <a:ahLst/>
                <a:cxnLst/>
                <a:rect l="l" t="t" r="r" b="b"/>
                <a:pathLst>
                  <a:path w="459898" h="860790" extrusionOk="0">
                    <a:moveTo>
                      <a:pt x="11975" y="0"/>
                    </a:moveTo>
                    <a:lnTo>
                      <a:pt x="13707" y="35193"/>
                    </a:lnTo>
                    <a:cubicBezTo>
                      <a:pt x="37566" y="276151"/>
                      <a:pt x="166156" y="485353"/>
                      <a:pt x="352054" y="614162"/>
                    </a:cubicBezTo>
                    <a:lnTo>
                      <a:pt x="459661" y="674067"/>
                    </a:lnTo>
                    <a:lnTo>
                      <a:pt x="453320" y="694494"/>
                    </a:lnTo>
                    <a:cubicBezTo>
                      <a:pt x="448525" y="717930"/>
                      <a:pt x="446006" y="742194"/>
                      <a:pt x="446006" y="767047"/>
                    </a:cubicBezTo>
                    <a:cubicBezTo>
                      <a:pt x="446006" y="791900"/>
                      <a:pt x="448525" y="816165"/>
                      <a:pt x="453320" y="839600"/>
                    </a:cubicBezTo>
                    <a:lnTo>
                      <a:pt x="459898" y="860790"/>
                    </a:lnTo>
                    <a:lnTo>
                      <a:pt x="342356" y="795355"/>
                    </a:lnTo>
                    <a:cubicBezTo>
                      <a:pt x="135803" y="652234"/>
                      <a:pt x="0" y="409862"/>
                      <a:pt x="0" y="134957"/>
                    </a:cubicBezTo>
                    <a:cubicBezTo>
                      <a:pt x="0" y="107467"/>
                      <a:pt x="1358" y="80302"/>
                      <a:pt x="4009" y="53528"/>
                    </a:cubicBezTo>
                    <a:lnTo>
                      <a:pt x="11975" y="0"/>
                    </a:lnTo>
                    <a:close/>
                  </a:path>
                </a:pathLst>
              </a:custGeom>
              <a:solidFill>
                <a:srgbClr val="A42B2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8" name="Google Shape;248;p12"/>
              <p:cNvSpPr/>
              <p:nvPr/>
            </p:nvSpPr>
            <p:spPr>
              <a:xfrm>
                <a:off x="7301511" y="3922672"/>
                <a:ext cx="406503" cy="734657"/>
              </a:xfrm>
              <a:custGeom>
                <a:avLst/>
                <a:gdLst/>
                <a:ahLst/>
                <a:cxnLst/>
                <a:rect l="l" t="t" r="r" b="b"/>
                <a:pathLst>
                  <a:path w="406503" h="734657" extrusionOk="0">
                    <a:moveTo>
                      <a:pt x="404227" y="0"/>
                    </a:moveTo>
                    <a:lnTo>
                      <a:pt x="406503" y="46236"/>
                    </a:lnTo>
                    <a:cubicBezTo>
                      <a:pt x="406503" y="321141"/>
                      <a:pt x="270700" y="563513"/>
                      <a:pt x="64147" y="706634"/>
                    </a:cubicBezTo>
                    <a:lnTo>
                      <a:pt x="13810" y="734657"/>
                    </a:lnTo>
                    <a:lnTo>
                      <a:pt x="19489" y="678326"/>
                    </a:lnTo>
                    <a:cubicBezTo>
                      <a:pt x="19489" y="653473"/>
                      <a:pt x="16971" y="629209"/>
                      <a:pt x="12175" y="605773"/>
                    </a:cubicBezTo>
                    <a:lnTo>
                      <a:pt x="0" y="566551"/>
                    </a:lnTo>
                    <a:lnTo>
                      <a:pt x="73845" y="525441"/>
                    </a:lnTo>
                    <a:cubicBezTo>
                      <a:pt x="239088" y="410945"/>
                      <a:pt x="359050" y="232927"/>
                      <a:pt x="400425" y="25548"/>
                    </a:cubicBezTo>
                    <a:lnTo>
                      <a:pt x="404227" y="0"/>
                    </a:lnTo>
                    <a:close/>
                  </a:path>
                </a:pathLst>
              </a:custGeom>
              <a:solidFill>
                <a:srgbClr val="A42B2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9" name="Google Shape;249;p12"/>
              <p:cNvSpPr/>
              <p:nvPr/>
            </p:nvSpPr>
            <p:spPr>
              <a:xfrm>
                <a:off x="6184221" y="3192862"/>
                <a:ext cx="1553020" cy="1592826"/>
              </a:xfrm>
              <a:prstGeom prst="ellipse">
                <a:avLst/>
              </a:prstGeom>
              <a:noFill/>
              <a:ln w="63500" cap="flat" cmpd="sng">
                <a:solidFill>
                  <a:schemeClr val="l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50" name="Google Shape;250;p12"/>
            <p:cNvGrpSpPr/>
            <p:nvPr/>
          </p:nvGrpSpPr>
          <p:grpSpPr>
            <a:xfrm>
              <a:off x="6223821" y="4218038"/>
              <a:ext cx="1464529" cy="459341"/>
              <a:chOff x="6223560" y="4110530"/>
              <a:chExt cx="1483924" cy="566850"/>
            </a:xfrm>
          </p:grpSpPr>
          <p:cxnSp>
            <p:nvCxnSpPr>
              <p:cNvPr id="251" name="Google Shape;251;p12"/>
              <p:cNvCxnSpPr/>
              <p:nvPr/>
            </p:nvCxnSpPr>
            <p:spPr>
              <a:xfrm rot="10800000" flipH="1">
                <a:off x="6223560" y="4110530"/>
                <a:ext cx="1483924" cy="6731"/>
              </a:xfrm>
              <a:prstGeom prst="straightConnector1">
                <a:avLst/>
              </a:prstGeom>
              <a:noFill/>
              <a:ln w="63500" cap="flat" cmpd="sng">
                <a:solidFill>
                  <a:schemeClr val="l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252" name="Google Shape;252;p12"/>
              <p:cNvCxnSpPr/>
              <p:nvPr/>
            </p:nvCxnSpPr>
            <p:spPr>
              <a:xfrm>
                <a:off x="6759677" y="4110530"/>
                <a:ext cx="0" cy="560122"/>
              </a:xfrm>
              <a:prstGeom prst="straightConnector1">
                <a:avLst/>
              </a:prstGeom>
              <a:noFill/>
              <a:ln w="63500" cap="flat" cmpd="sng">
                <a:solidFill>
                  <a:schemeClr val="l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253" name="Google Shape;253;p12"/>
              <p:cNvCxnSpPr/>
              <p:nvPr/>
            </p:nvCxnSpPr>
            <p:spPr>
              <a:xfrm>
                <a:off x="7167716" y="4117258"/>
                <a:ext cx="0" cy="560122"/>
              </a:xfrm>
              <a:prstGeom prst="straightConnector1">
                <a:avLst/>
              </a:prstGeom>
              <a:noFill/>
              <a:ln w="63500" cap="flat" cmpd="sng">
                <a:solidFill>
                  <a:schemeClr val="l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</p:grpSp>
        <p:cxnSp>
          <p:nvCxnSpPr>
            <p:cNvPr id="254" name="Google Shape;254;p12"/>
            <p:cNvCxnSpPr/>
            <p:nvPr/>
          </p:nvCxnSpPr>
          <p:spPr>
            <a:xfrm>
              <a:off x="6529233" y="3317486"/>
              <a:ext cx="864195" cy="0"/>
            </a:xfrm>
            <a:prstGeom prst="straightConnector1">
              <a:avLst/>
            </a:prstGeom>
            <a:noFill/>
            <a:ln w="635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55" name="Google Shape;255;p12"/>
            <p:cNvSpPr/>
            <p:nvPr/>
          </p:nvSpPr>
          <p:spPr>
            <a:xfrm>
              <a:off x="6859440" y="3104388"/>
              <a:ext cx="180000" cy="2160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6" name="Google Shape;256;p12"/>
          <p:cNvGrpSpPr/>
          <p:nvPr/>
        </p:nvGrpSpPr>
        <p:grpSpPr>
          <a:xfrm rot="3054256">
            <a:off x="2100314" y="4895526"/>
            <a:ext cx="1019001" cy="1804824"/>
            <a:chOff x="3760444" y="4382794"/>
            <a:chExt cx="1244176" cy="2188206"/>
          </a:xfrm>
        </p:grpSpPr>
        <p:sp>
          <p:nvSpPr>
            <p:cNvPr id="257" name="Google Shape;257;p12"/>
            <p:cNvSpPr/>
            <p:nvPr/>
          </p:nvSpPr>
          <p:spPr>
            <a:xfrm>
              <a:off x="3760444" y="4382794"/>
              <a:ext cx="1244176" cy="2188206"/>
            </a:xfrm>
            <a:custGeom>
              <a:avLst/>
              <a:gdLst/>
              <a:ahLst/>
              <a:cxnLst/>
              <a:rect l="l" t="t" r="r" b="b"/>
              <a:pathLst>
                <a:path w="1228727" h="2188206" extrusionOk="0">
                  <a:moveTo>
                    <a:pt x="552902" y="0"/>
                  </a:moveTo>
                  <a:lnTo>
                    <a:pt x="585685" y="16286"/>
                  </a:lnTo>
                  <a:cubicBezTo>
                    <a:pt x="968710" y="230862"/>
                    <a:pt x="1228727" y="649358"/>
                    <a:pt x="1228727" y="1130483"/>
                  </a:cubicBezTo>
                  <a:cubicBezTo>
                    <a:pt x="1228727" y="1567869"/>
                    <a:pt x="1013837" y="1953497"/>
                    <a:pt x="686994" y="2181210"/>
                  </a:cubicBezTo>
                  <a:lnTo>
                    <a:pt x="675826" y="2188206"/>
                  </a:lnTo>
                  <a:lnTo>
                    <a:pt x="643042" y="2171920"/>
                  </a:lnTo>
                  <a:cubicBezTo>
                    <a:pt x="260017" y="1957345"/>
                    <a:pt x="0" y="1538848"/>
                    <a:pt x="0" y="1057723"/>
                  </a:cubicBezTo>
                  <a:cubicBezTo>
                    <a:pt x="0" y="620337"/>
                    <a:pt x="214891" y="234710"/>
                    <a:pt x="541734" y="6997"/>
                  </a:cubicBezTo>
                  <a:close/>
                </a:path>
              </a:pathLst>
            </a:custGeom>
            <a:solidFill>
              <a:srgbClr val="9F302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8" name="Google Shape;258;p12"/>
            <p:cNvSpPr/>
            <p:nvPr/>
          </p:nvSpPr>
          <p:spPr>
            <a:xfrm>
              <a:off x="3907773" y="4691438"/>
              <a:ext cx="914402" cy="147484"/>
            </a:xfrm>
            <a:custGeom>
              <a:avLst/>
              <a:gdLst/>
              <a:ahLst/>
              <a:cxnLst/>
              <a:rect l="l" t="t" r="r" b="b"/>
              <a:pathLst>
                <a:path w="914402" h="147484" extrusionOk="0">
                  <a:moveTo>
                    <a:pt x="68826" y="0"/>
                  </a:moveTo>
                  <a:lnTo>
                    <a:pt x="806246" y="0"/>
                  </a:lnTo>
                  <a:lnTo>
                    <a:pt x="914402" y="137652"/>
                  </a:lnTo>
                  <a:lnTo>
                    <a:pt x="0" y="147484"/>
                  </a:lnTo>
                  <a:lnTo>
                    <a:pt x="6882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59" name="Google Shape;259;p12"/>
            <p:cNvGrpSpPr/>
            <p:nvPr/>
          </p:nvGrpSpPr>
          <p:grpSpPr>
            <a:xfrm>
              <a:off x="4315814" y="4904898"/>
              <a:ext cx="156049" cy="1132754"/>
              <a:chOff x="9433970" y="1480416"/>
              <a:chExt cx="204296" cy="1194597"/>
            </a:xfrm>
          </p:grpSpPr>
          <p:grpSp>
            <p:nvGrpSpPr>
              <p:cNvPr id="260" name="Google Shape;260;p12"/>
              <p:cNvGrpSpPr/>
              <p:nvPr/>
            </p:nvGrpSpPr>
            <p:grpSpPr>
              <a:xfrm>
                <a:off x="9433970" y="1480416"/>
                <a:ext cx="191811" cy="613855"/>
                <a:chOff x="7955796" y="1725195"/>
                <a:chExt cx="346821" cy="915762"/>
              </a:xfrm>
            </p:grpSpPr>
            <p:sp>
              <p:nvSpPr>
                <p:cNvPr id="261" name="Google Shape;261;p12"/>
                <p:cNvSpPr/>
                <p:nvPr/>
              </p:nvSpPr>
              <p:spPr>
                <a:xfrm>
                  <a:off x="8105738" y="1725195"/>
                  <a:ext cx="36000" cy="914400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2" name="Google Shape;262;p12"/>
                <p:cNvSpPr/>
                <p:nvPr/>
              </p:nvSpPr>
              <p:spPr>
                <a:xfrm>
                  <a:off x="7955796" y="1740192"/>
                  <a:ext cx="324000" cy="36000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3" name="Google Shape;263;p12"/>
                <p:cNvSpPr/>
                <p:nvPr/>
              </p:nvSpPr>
              <p:spPr>
                <a:xfrm>
                  <a:off x="7963403" y="1864583"/>
                  <a:ext cx="324000" cy="36000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4" name="Google Shape;264;p12"/>
                <p:cNvSpPr/>
                <p:nvPr/>
              </p:nvSpPr>
              <p:spPr>
                <a:xfrm>
                  <a:off x="7955796" y="1988974"/>
                  <a:ext cx="324000" cy="36000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5" name="Google Shape;265;p12"/>
                <p:cNvSpPr/>
                <p:nvPr/>
              </p:nvSpPr>
              <p:spPr>
                <a:xfrm>
                  <a:off x="7963403" y="2110842"/>
                  <a:ext cx="324000" cy="36000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6" name="Google Shape;266;p12"/>
                <p:cNvSpPr/>
                <p:nvPr/>
              </p:nvSpPr>
              <p:spPr>
                <a:xfrm>
                  <a:off x="7971010" y="2235233"/>
                  <a:ext cx="324000" cy="36000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7" name="Google Shape;267;p12"/>
                <p:cNvSpPr/>
                <p:nvPr/>
              </p:nvSpPr>
              <p:spPr>
                <a:xfrm>
                  <a:off x="7963403" y="2359624"/>
                  <a:ext cx="324000" cy="36000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8" name="Google Shape;268;p12"/>
                <p:cNvSpPr/>
                <p:nvPr/>
              </p:nvSpPr>
              <p:spPr>
                <a:xfrm>
                  <a:off x="7971010" y="2480566"/>
                  <a:ext cx="324000" cy="36000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9" name="Google Shape;269;p12"/>
                <p:cNvSpPr/>
                <p:nvPr/>
              </p:nvSpPr>
              <p:spPr>
                <a:xfrm>
                  <a:off x="7978617" y="2604957"/>
                  <a:ext cx="324000" cy="36000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70" name="Google Shape;270;p12"/>
              <p:cNvGrpSpPr/>
              <p:nvPr/>
            </p:nvGrpSpPr>
            <p:grpSpPr>
              <a:xfrm>
                <a:off x="9446455" y="2061158"/>
                <a:ext cx="191811" cy="613855"/>
                <a:chOff x="7955796" y="1725195"/>
                <a:chExt cx="346821" cy="915762"/>
              </a:xfrm>
            </p:grpSpPr>
            <p:sp>
              <p:nvSpPr>
                <p:cNvPr id="271" name="Google Shape;271;p12"/>
                <p:cNvSpPr/>
                <p:nvPr/>
              </p:nvSpPr>
              <p:spPr>
                <a:xfrm>
                  <a:off x="8105738" y="1725195"/>
                  <a:ext cx="36000" cy="914400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2" name="Google Shape;272;p12"/>
                <p:cNvSpPr/>
                <p:nvPr/>
              </p:nvSpPr>
              <p:spPr>
                <a:xfrm>
                  <a:off x="7955796" y="1740192"/>
                  <a:ext cx="324000" cy="36000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3" name="Google Shape;273;p12"/>
                <p:cNvSpPr/>
                <p:nvPr/>
              </p:nvSpPr>
              <p:spPr>
                <a:xfrm>
                  <a:off x="7963403" y="1864583"/>
                  <a:ext cx="324000" cy="36000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4" name="Google Shape;274;p12"/>
                <p:cNvSpPr/>
                <p:nvPr/>
              </p:nvSpPr>
              <p:spPr>
                <a:xfrm>
                  <a:off x="7955796" y="1988974"/>
                  <a:ext cx="324000" cy="36000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5" name="Google Shape;275;p12"/>
                <p:cNvSpPr/>
                <p:nvPr/>
              </p:nvSpPr>
              <p:spPr>
                <a:xfrm>
                  <a:off x="7963403" y="2110842"/>
                  <a:ext cx="324000" cy="36000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6" name="Google Shape;276;p12"/>
                <p:cNvSpPr/>
                <p:nvPr/>
              </p:nvSpPr>
              <p:spPr>
                <a:xfrm>
                  <a:off x="7971010" y="2235233"/>
                  <a:ext cx="324000" cy="36000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7" name="Google Shape;277;p12"/>
                <p:cNvSpPr/>
                <p:nvPr/>
              </p:nvSpPr>
              <p:spPr>
                <a:xfrm>
                  <a:off x="7963403" y="2359624"/>
                  <a:ext cx="324000" cy="36000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8" name="Google Shape;278;p12"/>
                <p:cNvSpPr/>
                <p:nvPr/>
              </p:nvSpPr>
              <p:spPr>
                <a:xfrm>
                  <a:off x="7971010" y="2480566"/>
                  <a:ext cx="324000" cy="36000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9" name="Google Shape;279;p12"/>
                <p:cNvSpPr/>
                <p:nvPr/>
              </p:nvSpPr>
              <p:spPr>
                <a:xfrm>
                  <a:off x="7978617" y="2604957"/>
                  <a:ext cx="324000" cy="36000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280" name="Google Shape;280;p12"/>
            <p:cNvSpPr/>
            <p:nvPr/>
          </p:nvSpPr>
          <p:spPr>
            <a:xfrm rot="10800000">
              <a:off x="3943012" y="6120273"/>
              <a:ext cx="914402" cy="147484"/>
            </a:xfrm>
            <a:custGeom>
              <a:avLst/>
              <a:gdLst/>
              <a:ahLst/>
              <a:cxnLst/>
              <a:rect l="l" t="t" r="r" b="b"/>
              <a:pathLst>
                <a:path w="914402" h="147484" extrusionOk="0">
                  <a:moveTo>
                    <a:pt x="68826" y="0"/>
                  </a:moveTo>
                  <a:lnTo>
                    <a:pt x="806246" y="0"/>
                  </a:lnTo>
                  <a:lnTo>
                    <a:pt x="914402" y="137652"/>
                  </a:lnTo>
                  <a:lnTo>
                    <a:pt x="0" y="147484"/>
                  </a:lnTo>
                  <a:lnTo>
                    <a:pt x="6882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81" name="Google Shape;281;p12"/>
          <p:cNvGrpSpPr/>
          <p:nvPr/>
        </p:nvGrpSpPr>
        <p:grpSpPr>
          <a:xfrm>
            <a:off x="2100700" y="3477755"/>
            <a:ext cx="1440000" cy="1440000"/>
            <a:chOff x="4412354" y="4373927"/>
            <a:chExt cx="1774800" cy="1774800"/>
          </a:xfrm>
        </p:grpSpPr>
        <p:sp>
          <p:nvSpPr>
            <p:cNvPr id="282" name="Google Shape;282;p12"/>
            <p:cNvSpPr/>
            <p:nvPr/>
          </p:nvSpPr>
          <p:spPr>
            <a:xfrm>
              <a:off x="4412354" y="4373927"/>
              <a:ext cx="1774800" cy="1774800"/>
            </a:xfrm>
            <a:prstGeom prst="ellipse">
              <a:avLst/>
            </a:prstGeom>
            <a:solidFill>
              <a:srgbClr val="EF3E3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3" name="Google Shape;283;p12"/>
            <p:cNvSpPr/>
            <p:nvPr/>
          </p:nvSpPr>
          <p:spPr>
            <a:xfrm>
              <a:off x="4667995" y="4671824"/>
              <a:ext cx="290106" cy="1268360"/>
            </a:xfrm>
            <a:custGeom>
              <a:avLst/>
              <a:gdLst/>
              <a:ahLst/>
              <a:cxnLst/>
              <a:rect l="l" t="t" r="r" b="b"/>
              <a:pathLst>
                <a:path w="290106" h="1268360" extrusionOk="0">
                  <a:moveTo>
                    <a:pt x="0" y="0"/>
                  </a:moveTo>
                  <a:cubicBezTo>
                    <a:pt x="144206" y="144379"/>
                    <a:pt x="293330" y="454695"/>
                    <a:pt x="290053" y="649701"/>
                  </a:cubicBezTo>
                  <a:cubicBezTo>
                    <a:pt x="286776" y="844707"/>
                    <a:pt x="203200" y="1123981"/>
                    <a:pt x="58994" y="1268360"/>
                  </a:cubicBezTo>
                </a:path>
              </a:pathLst>
            </a:custGeom>
            <a:noFill/>
            <a:ln w="69850" cap="flat" cmpd="sng">
              <a:solidFill>
                <a:srgbClr val="CB322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4" name="Google Shape;284;p12"/>
            <p:cNvSpPr/>
            <p:nvPr/>
          </p:nvSpPr>
          <p:spPr>
            <a:xfrm flipH="1">
              <a:off x="5616164" y="4638443"/>
              <a:ext cx="290106" cy="1268360"/>
            </a:xfrm>
            <a:custGeom>
              <a:avLst/>
              <a:gdLst/>
              <a:ahLst/>
              <a:cxnLst/>
              <a:rect l="l" t="t" r="r" b="b"/>
              <a:pathLst>
                <a:path w="290106" h="1268360" extrusionOk="0">
                  <a:moveTo>
                    <a:pt x="0" y="0"/>
                  </a:moveTo>
                  <a:cubicBezTo>
                    <a:pt x="144206" y="144379"/>
                    <a:pt x="293330" y="454695"/>
                    <a:pt x="290053" y="649701"/>
                  </a:cubicBezTo>
                  <a:cubicBezTo>
                    <a:pt x="286776" y="844707"/>
                    <a:pt x="203200" y="1123981"/>
                    <a:pt x="58994" y="1268360"/>
                  </a:cubicBezTo>
                </a:path>
              </a:pathLst>
            </a:custGeom>
            <a:noFill/>
            <a:ln w="69850" cap="flat" cmpd="sng">
              <a:solidFill>
                <a:srgbClr val="CB322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5" name="Google Shape;285;p12"/>
            <p:cNvSpPr/>
            <p:nvPr/>
          </p:nvSpPr>
          <p:spPr>
            <a:xfrm>
              <a:off x="5185957" y="4394560"/>
              <a:ext cx="154518" cy="1744335"/>
            </a:xfrm>
            <a:custGeom>
              <a:avLst/>
              <a:gdLst/>
              <a:ahLst/>
              <a:cxnLst/>
              <a:rect l="l" t="t" r="r" b="b"/>
              <a:pathLst>
                <a:path w="98025" h="1389500" extrusionOk="0">
                  <a:moveTo>
                    <a:pt x="0" y="0"/>
                  </a:moveTo>
                  <a:cubicBezTo>
                    <a:pt x="133731" y="416389"/>
                    <a:pt x="92920" y="539139"/>
                    <a:pt x="89643" y="734145"/>
                  </a:cubicBezTo>
                  <a:cubicBezTo>
                    <a:pt x="86366" y="965848"/>
                    <a:pt x="89443" y="1017229"/>
                    <a:pt x="22700" y="1389500"/>
                  </a:cubicBezTo>
                </a:path>
              </a:pathLst>
            </a:custGeom>
            <a:noFill/>
            <a:ln w="69850" cap="flat" cmpd="sng">
              <a:solidFill>
                <a:srgbClr val="CB322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6" name="Google Shape;286;p12"/>
            <p:cNvSpPr/>
            <p:nvPr/>
          </p:nvSpPr>
          <p:spPr>
            <a:xfrm rot="5400000">
              <a:off x="5110649" y="4404327"/>
              <a:ext cx="363858" cy="1673028"/>
            </a:xfrm>
            <a:custGeom>
              <a:avLst/>
              <a:gdLst/>
              <a:ahLst/>
              <a:cxnLst/>
              <a:rect l="l" t="t" r="r" b="b"/>
              <a:pathLst>
                <a:path w="290106" h="1268360" extrusionOk="0">
                  <a:moveTo>
                    <a:pt x="0" y="0"/>
                  </a:moveTo>
                  <a:cubicBezTo>
                    <a:pt x="144206" y="144379"/>
                    <a:pt x="293330" y="454695"/>
                    <a:pt x="290053" y="649701"/>
                  </a:cubicBezTo>
                  <a:cubicBezTo>
                    <a:pt x="286776" y="844707"/>
                    <a:pt x="203200" y="1123981"/>
                    <a:pt x="58994" y="1268360"/>
                  </a:cubicBezTo>
                </a:path>
              </a:pathLst>
            </a:custGeom>
            <a:noFill/>
            <a:ln w="69850" cap="flat" cmpd="sng">
              <a:solidFill>
                <a:srgbClr val="CB322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87" name="Google Shape;287;p12"/>
          <p:cNvGrpSpPr/>
          <p:nvPr/>
        </p:nvGrpSpPr>
        <p:grpSpPr>
          <a:xfrm>
            <a:off x="3591742" y="4788317"/>
            <a:ext cx="1499555" cy="1507307"/>
            <a:chOff x="985484" y="479276"/>
            <a:chExt cx="5576040" cy="5604869"/>
          </a:xfrm>
        </p:grpSpPr>
        <p:sp>
          <p:nvSpPr>
            <p:cNvPr id="288" name="Google Shape;288;p12"/>
            <p:cNvSpPr/>
            <p:nvPr/>
          </p:nvSpPr>
          <p:spPr>
            <a:xfrm>
              <a:off x="1256578" y="744360"/>
              <a:ext cx="4866357" cy="481472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9" name="Google Shape;289;p12"/>
            <p:cNvSpPr/>
            <p:nvPr/>
          </p:nvSpPr>
          <p:spPr>
            <a:xfrm rot="-796487">
              <a:off x="3392247" y="631631"/>
              <a:ext cx="1438781" cy="960507"/>
            </a:xfrm>
            <a:custGeom>
              <a:avLst/>
              <a:gdLst/>
              <a:ahLst/>
              <a:cxnLst/>
              <a:rect l="l" t="t" r="r" b="b"/>
              <a:pathLst>
                <a:path w="1348718" h="1026627" extrusionOk="0">
                  <a:moveTo>
                    <a:pt x="0" y="271323"/>
                  </a:moveTo>
                  <a:lnTo>
                    <a:pt x="357386" y="0"/>
                  </a:lnTo>
                  <a:cubicBezTo>
                    <a:pt x="774170" y="194714"/>
                    <a:pt x="837620" y="192870"/>
                    <a:pt x="1348718" y="571523"/>
                  </a:cubicBezTo>
                  <a:lnTo>
                    <a:pt x="1219451" y="1026627"/>
                  </a:lnTo>
                  <a:lnTo>
                    <a:pt x="429347" y="941195"/>
                  </a:lnTo>
                  <a:lnTo>
                    <a:pt x="0" y="27132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0" name="Google Shape;290;p12"/>
            <p:cNvSpPr/>
            <p:nvPr/>
          </p:nvSpPr>
          <p:spPr>
            <a:xfrm rot="983335">
              <a:off x="2642009" y="2058200"/>
              <a:ext cx="1858203" cy="1694979"/>
            </a:xfrm>
            <a:prstGeom prst="pentagon">
              <a:avLst>
                <a:gd name="hf" fmla="val 105146"/>
                <a:gd name="vf" fmla="val 110557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1" name="Google Shape;291;p12"/>
            <p:cNvSpPr/>
            <p:nvPr/>
          </p:nvSpPr>
          <p:spPr>
            <a:xfrm rot="3149517">
              <a:off x="5063157" y="2267594"/>
              <a:ext cx="1311094" cy="1118601"/>
            </a:xfrm>
            <a:custGeom>
              <a:avLst/>
              <a:gdLst/>
              <a:ahLst/>
              <a:cxnLst/>
              <a:rect l="l" t="t" r="r" b="b"/>
              <a:pathLst>
                <a:path w="1311094" h="1061563" extrusionOk="0">
                  <a:moveTo>
                    <a:pt x="0" y="306259"/>
                  </a:moveTo>
                  <a:lnTo>
                    <a:pt x="307796" y="0"/>
                  </a:lnTo>
                  <a:cubicBezTo>
                    <a:pt x="711341" y="149783"/>
                    <a:pt x="823942" y="120598"/>
                    <a:pt x="1311094" y="527242"/>
                  </a:cubicBezTo>
                  <a:lnTo>
                    <a:pt x="1219451" y="1061563"/>
                  </a:lnTo>
                  <a:lnTo>
                    <a:pt x="402436" y="968892"/>
                  </a:lnTo>
                  <a:lnTo>
                    <a:pt x="0" y="306259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2" name="Google Shape;292;p12"/>
            <p:cNvSpPr/>
            <p:nvPr/>
          </p:nvSpPr>
          <p:spPr>
            <a:xfrm rot="-5100560">
              <a:off x="1217176" y="1529760"/>
              <a:ext cx="1248695" cy="857113"/>
            </a:xfrm>
            <a:custGeom>
              <a:avLst/>
              <a:gdLst/>
              <a:ahLst/>
              <a:cxnLst/>
              <a:rect l="l" t="t" r="r" b="b"/>
              <a:pathLst>
                <a:path w="1170531" h="916116" extrusionOk="0">
                  <a:moveTo>
                    <a:pt x="0" y="228611"/>
                  </a:moveTo>
                  <a:lnTo>
                    <a:pt x="208694" y="0"/>
                  </a:lnTo>
                  <a:cubicBezTo>
                    <a:pt x="625478" y="194714"/>
                    <a:pt x="659433" y="226294"/>
                    <a:pt x="1170531" y="604947"/>
                  </a:cubicBezTo>
                  <a:lnTo>
                    <a:pt x="1158748" y="916116"/>
                  </a:lnTo>
                  <a:lnTo>
                    <a:pt x="389413" y="860264"/>
                  </a:lnTo>
                  <a:lnTo>
                    <a:pt x="0" y="22861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3" name="Google Shape;293;p12"/>
            <p:cNvSpPr/>
            <p:nvPr/>
          </p:nvSpPr>
          <p:spPr>
            <a:xfrm rot="-9366756">
              <a:off x="1135169" y="3781124"/>
              <a:ext cx="1440155" cy="1043931"/>
            </a:xfrm>
            <a:custGeom>
              <a:avLst/>
              <a:gdLst/>
              <a:ahLst/>
              <a:cxnLst/>
              <a:rect l="l" t="t" r="r" b="b"/>
              <a:pathLst>
                <a:path w="1171263" h="957078" extrusionOk="0">
                  <a:moveTo>
                    <a:pt x="0" y="269573"/>
                  </a:moveTo>
                  <a:lnTo>
                    <a:pt x="196304" y="0"/>
                  </a:lnTo>
                  <a:cubicBezTo>
                    <a:pt x="311009" y="5880"/>
                    <a:pt x="556776" y="142334"/>
                    <a:pt x="719147" y="249985"/>
                  </a:cubicBezTo>
                  <a:cubicBezTo>
                    <a:pt x="881518" y="357637"/>
                    <a:pt x="1092844" y="605851"/>
                    <a:pt x="1171263" y="714555"/>
                  </a:cubicBezTo>
                  <a:lnTo>
                    <a:pt x="1158748" y="957078"/>
                  </a:lnTo>
                  <a:lnTo>
                    <a:pt x="389413" y="901226"/>
                  </a:lnTo>
                  <a:lnTo>
                    <a:pt x="0" y="26957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4" name="Google Shape;294;p12"/>
            <p:cNvSpPr/>
            <p:nvPr/>
          </p:nvSpPr>
          <p:spPr>
            <a:xfrm rot="7701017">
              <a:off x="3587669" y="4511560"/>
              <a:ext cx="1404749" cy="1261068"/>
            </a:xfrm>
            <a:custGeom>
              <a:avLst/>
              <a:gdLst/>
              <a:ahLst/>
              <a:cxnLst/>
              <a:rect l="l" t="t" r="r" b="b"/>
              <a:pathLst>
                <a:path w="1343528" h="1006284" extrusionOk="0">
                  <a:moveTo>
                    <a:pt x="0" y="250980"/>
                  </a:moveTo>
                  <a:lnTo>
                    <a:pt x="254634" y="0"/>
                  </a:lnTo>
                  <a:cubicBezTo>
                    <a:pt x="671418" y="194714"/>
                    <a:pt x="832430" y="238183"/>
                    <a:pt x="1343528" y="616836"/>
                  </a:cubicBezTo>
                  <a:lnTo>
                    <a:pt x="1219451" y="1006284"/>
                  </a:lnTo>
                  <a:lnTo>
                    <a:pt x="402436" y="913613"/>
                  </a:lnTo>
                  <a:lnTo>
                    <a:pt x="0" y="25098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95" name="Google Shape;295;p12"/>
            <p:cNvCxnSpPr>
              <a:stCxn id="292" idx="3"/>
              <a:endCxn id="289" idx="0"/>
            </p:cNvCxnSpPr>
            <p:nvPr/>
          </p:nvCxnSpPr>
          <p:spPr>
            <a:xfrm rot="10800000" flipH="1">
              <a:off x="2321676" y="1057040"/>
              <a:ext cx="1037400" cy="329100"/>
            </a:xfrm>
            <a:prstGeom prst="straightConnector1">
              <a:avLst/>
            </a:prstGeom>
            <a:noFill/>
            <a:ln w="222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96" name="Google Shape;296;p12"/>
            <p:cNvCxnSpPr>
              <a:stCxn id="290" idx="0"/>
              <a:endCxn id="289" idx="4"/>
            </p:cNvCxnSpPr>
            <p:nvPr/>
          </p:nvCxnSpPr>
          <p:spPr>
            <a:xfrm rot="10800000" flipH="1">
              <a:off x="3810235" y="1561635"/>
              <a:ext cx="139500" cy="531000"/>
            </a:xfrm>
            <a:prstGeom prst="straightConnector1">
              <a:avLst/>
            </a:prstGeom>
            <a:noFill/>
            <a:ln w="222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97" name="Google Shape;297;p12"/>
            <p:cNvCxnSpPr>
              <a:stCxn id="291" idx="0"/>
              <a:endCxn id="289" idx="3"/>
            </p:cNvCxnSpPr>
            <p:nvPr/>
          </p:nvCxnSpPr>
          <p:spPr>
            <a:xfrm rot="10800000">
              <a:off x="4787836" y="1445519"/>
              <a:ext cx="719400" cy="717300"/>
            </a:xfrm>
            <a:prstGeom prst="straightConnector1">
              <a:avLst/>
            </a:prstGeom>
            <a:noFill/>
            <a:ln w="222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98" name="Google Shape;298;p12"/>
            <p:cNvCxnSpPr>
              <a:stCxn id="291" idx="4"/>
              <a:endCxn id="290" idx="5"/>
            </p:cNvCxnSpPr>
            <p:nvPr/>
          </p:nvCxnSpPr>
          <p:spPr>
            <a:xfrm flipH="1">
              <a:off x="4518909" y="2906603"/>
              <a:ext cx="679500" cy="69300"/>
            </a:xfrm>
            <a:prstGeom prst="straightConnector1">
              <a:avLst/>
            </a:prstGeom>
            <a:noFill/>
            <a:ln w="222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99" name="Google Shape;299;p12"/>
            <p:cNvCxnSpPr>
              <a:stCxn id="291" idx="3"/>
              <a:endCxn id="294" idx="0"/>
            </p:cNvCxnSpPr>
            <p:nvPr/>
          </p:nvCxnSpPr>
          <p:spPr>
            <a:xfrm flipH="1">
              <a:off x="4973675" y="3614764"/>
              <a:ext cx="644700" cy="1172400"/>
            </a:xfrm>
            <a:prstGeom prst="straightConnector1">
              <a:avLst/>
            </a:prstGeom>
            <a:noFill/>
            <a:ln w="222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300" name="Google Shape;300;p12"/>
            <p:cNvCxnSpPr>
              <a:stCxn id="290" idx="4"/>
              <a:endCxn id="294" idx="4"/>
            </p:cNvCxnSpPr>
            <p:nvPr/>
          </p:nvCxnSpPr>
          <p:spPr>
            <a:xfrm>
              <a:off x="3882871" y="3880758"/>
              <a:ext cx="178500" cy="721800"/>
            </a:xfrm>
            <a:prstGeom prst="straightConnector1">
              <a:avLst/>
            </a:prstGeom>
            <a:noFill/>
            <a:ln w="222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301" name="Google Shape;301;p12"/>
            <p:cNvCxnSpPr>
              <a:stCxn id="290" idx="2"/>
              <a:endCxn id="293" idx="5"/>
            </p:cNvCxnSpPr>
            <p:nvPr/>
          </p:nvCxnSpPr>
          <p:spPr>
            <a:xfrm flipH="1">
              <a:off x="2262404" y="3556722"/>
              <a:ext cx="518700" cy="422700"/>
            </a:xfrm>
            <a:prstGeom prst="straightConnector1">
              <a:avLst/>
            </a:prstGeom>
            <a:noFill/>
            <a:ln w="222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302" name="Google Shape;302;p12"/>
            <p:cNvCxnSpPr>
              <a:stCxn id="290" idx="1"/>
              <a:endCxn id="292" idx="4"/>
            </p:cNvCxnSpPr>
            <p:nvPr/>
          </p:nvCxnSpPr>
          <p:spPr>
            <a:xfrm rot="10800000">
              <a:off x="2198612" y="2199601"/>
              <a:ext cx="537600" cy="252000"/>
            </a:xfrm>
            <a:prstGeom prst="straightConnector1">
              <a:avLst/>
            </a:prstGeom>
            <a:noFill/>
            <a:ln w="222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303" name="Google Shape;303;p12"/>
            <p:cNvCxnSpPr>
              <a:stCxn id="293" idx="4"/>
              <a:endCxn id="292" idx="0"/>
            </p:cNvCxnSpPr>
            <p:nvPr/>
          </p:nvCxnSpPr>
          <p:spPr>
            <a:xfrm rot="10800000" flipH="1">
              <a:off x="1422284" y="2562177"/>
              <a:ext cx="150600" cy="978300"/>
            </a:xfrm>
            <a:prstGeom prst="straightConnector1">
              <a:avLst/>
            </a:prstGeom>
            <a:noFill/>
            <a:ln w="222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304" name="Google Shape;304;p12"/>
            <p:cNvCxnSpPr>
              <a:stCxn id="294" idx="3"/>
              <a:endCxn id="293" idx="0"/>
            </p:cNvCxnSpPr>
            <p:nvPr/>
          </p:nvCxnSpPr>
          <p:spPr>
            <a:xfrm rot="10800000">
              <a:off x="2421752" y="4802754"/>
              <a:ext cx="1018500" cy="397200"/>
            </a:xfrm>
            <a:prstGeom prst="straightConnector1">
              <a:avLst/>
            </a:prstGeom>
            <a:noFill/>
            <a:ln w="222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305" name="Google Shape;305;p12"/>
          <p:cNvGrpSpPr/>
          <p:nvPr/>
        </p:nvGrpSpPr>
        <p:grpSpPr>
          <a:xfrm rot="1837105">
            <a:off x="3686524" y="4059317"/>
            <a:ext cx="617231" cy="886739"/>
            <a:chOff x="4525457" y="3468142"/>
            <a:chExt cx="1043092" cy="1498548"/>
          </a:xfrm>
        </p:grpSpPr>
        <p:sp>
          <p:nvSpPr>
            <p:cNvPr id="306" name="Google Shape;306;p12"/>
            <p:cNvSpPr/>
            <p:nvPr/>
          </p:nvSpPr>
          <p:spPr>
            <a:xfrm rot="-763661">
              <a:off x="4624561" y="3542476"/>
              <a:ext cx="196177" cy="921523"/>
            </a:xfrm>
            <a:prstGeom prst="triangle">
              <a:avLst>
                <a:gd name="adj" fmla="val 500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7" name="Google Shape;307;p12"/>
            <p:cNvSpPr/>
            <p:nvPr/>
          </p:nvSpPr>
          <p:spPr>
            <a:xfrm rot="-193130">
              <a:off x="4715633" y="3472923"/>
              <a:ext cx="196175" cy="921523"/>
            </a:xfrm>
            <a:prstGeom prst="triangle">
              <a:avLst>
                <a:gd name="adj" fmla="val 500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8" name="Google Shape;308;p12"/>
            <p:cNvSpPr/>
            <p:nvPr/>
          </p:nvSpPr>
          <p:spPr>
            <a:xfrm>
              <a:off x="4779761" y="3549410"/>
              <a:ext cx="196175" cy="921523"/>
            </a:xfrm>
            <a:prstGeom prst="triangle">
              <a:avLst>
                <a:gd name="adj" fmla="val 500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9" name="Google Shape;309;p12"/>
            <p:cNvSpPr/>
            <p:nvPr/>
          </p:nvSpPr>
          <p:spPr>
            <a:xfrm>
              <a:off x="4934100" y="3521758"/>
              <a:ext cx="196175" cy="921523"/>
            </a:xfrm>
            <a:prstGeom prst="triangle">
              <a:avLst>
                <a:gd name="adj" fmla="val 500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0" name="Google Shape;310;p12"/>
            <p:cNvSpPr/>
            <p:nvPr/>
          </p:nvSpPr>
          <p:spPr>
            <a:xfrm rot="658693">
              <a:off x="5007426" y="3555023"/>
              <a:ext cx="196175" cy="921523"/>
            </a:xfrm>
            <a:prstGeom prst="triangle">
              <a:avLst>
                <a:gd name="adj" fmla="val 500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1" name="Google Shape;311;p12"/>
            <p:cNvSpPr/>
            <p:nvPr/>
          </p:nvSpPr>
          <p:spPr>
            <a:xfrm rot="1229224">
              <a:off x="5123463" y="3528056"/>
              <a:ext cx="196175" cy="921525"/>
            </a:xfrm>
            <a:prstGeom prst="triangle">
              <a:avLst>
                <a:gd name="adj" fmla="val 500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2" name="Google Shape;312;p12"/>
            <p:cNvSpPr/>
            <p:nvPr/>
          </p:nvSpPr>
          <p:spPr>
            <a:xfrm rot="1422354">
              <a:off x="5195405" y="3608783"/>
              <a:ext cx="196175" cy="921523"/>
            </a:xfrm>
            <a:prstGeom prst="triangle">
              <a:avLst>
                <a:gd name="adj" fmla="val 500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3" name="Google Shape;313;p12"/>
            <p:cNvSpPr/>
            <p:nvPr/>
          </p:nvSpPr>
          <p:spPr>
            <a:xfrm>
              <a:off x="4868691" y="3526652"/>
              <a:ext cx="196175" cy="921523"/>
            </a:xfrm>
            <a:prstGeom prst="triangle">
              <a:avLst>
                <a:gd name="adj" fmla="val 500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4" name="Google Shape;314;p12"/>
            <p:cNvSpPr/>
            <p:nvPr/>
          </p:nvSpPr>
          <p:spPr>
            <a:xfrm>
              <a:off x="4824445" y="3531572"/>
              <a:ext cx="196175" cy="921523"/>
            </a:xfrm>
            <a:prstGeom prst="triangle">
              <a:avLst>
                <a:gd name="adj" fmla="val 500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5" name="Google Shape;315;p12"/>
            <p:cNvSpPr/>
            <p:nvPr/>
          </p:nvSpPr>
          <p:spPr>
            <a:xfrm>
              <a:off x="4709796" y="4399228"/>
              <a:ext cx="550114" cy="567462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6" name="Google Shape;316;p12"/>
            <p:cNvSpPr/>
            <p:nvPr/>
          </p:nvSpPr>
          <p:spPr>
            <a:xfrm>
              <a:off x="4719415" y="4411814"/>
              <a:ext cx="547238" cy="147281"/>
            </a:xfrm>
            <a:prstGeom prst="rect">
              <a:avLst/>
            </a:prstGeom>
            <a:solidFill>
              <a:srgbClr val="EF3F3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17" name="Google Shape;317;p12"/>
          <p:cNvGrpSpPr/>
          <p:nvPr/>
        </p:nvGrpSpPr>
        <p:grpSpPr>
          <a:xfrm>
            <a:off x="1348351" y="4829369"/>
            <a:ext cx="660928" cy="660928"/>
            <a:chOff x="4775723" y="3505536"/>
            <a:chExt cx="1800000" cy="1800000"/>
          </a:xfrm>
        </p:grpSpPr>
        <p:sp>
          <p:nvSpPr>
            <p:cNvPr id="318" name="Google Shape;318;p12"/>
            <p:cNvSpPr/>
            <p:nvPr/>
          </p:nvSpPr>
          <p:spPr>
            <a:xfrm>
              <a:off x="4775723" y="3505536"/>
              <a:ext cx="1800000" cy="18000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9" name="Google Shape;319;p12"/>
            <p:cNvSpPr/>
            <p:nvPr/>
          </p:nvSpPr>
          <p:spPr>
            <a:xfrm>
              <a:off x="5881373" y="3543718"/>
              <a:ext cx="632368" cy="1141891"/>
            </a:xfrm>
            <a:custGeom>
              <a:avLst/>
              <a:gdLst/>
              <a:ahLst/>
              <a:cxnLst/>
              <a:rect l="l" t="t" r="r" b="b"/>
              <a:pathLst>
                <a:path w="632368" h="1141891" extrusionOk="0">
                  <a:moveTo>
                    <a:pt x="632368" y="1141891"/>
                  </a:moveTo>
                  <a:cubicBezTo>
                    <a:pt x="266006" y="1027941"/>
                    <a:pt x="0" y="686211"/>
                    <a:pt x="0" y="282353"/>
                  </a:cubicBezTo>
                  <a:cubicBezTo>
                    <a:pt x="0" y="220221"/>
                    <a:pt x="6296" y="159560"/>
                    <a:pt x="18285" y="100972"/>
                  </a:cubicBezTo>
                  <a:lnTo>
                    <a:pt x="49629" y="0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0" name="Google Shape;320;p12"/>
            <p:cNvSpPr/>
            <p:nvPr/>
          </p:nvSpPr>
          <p:spPr>
            <a:xfrm rot="10800000">
              <a:off x="4800871" y="4116901"/>
              <a:ext cx="632368" cy="1141891"/>
            </a:xfrm>
            <a:custGeom>
              <a:avLst/>
              <a:gdLst/>
              <a:ahLst/>
              <a:cxnLst/>
              <a:rect l="l" t="t" r="r" b="b"/>
              <a:pathLst>
                <a:path w="632368" h="1141891" extrusionOk="0">
                  <a:moveTo>
                    <a:pt x="632368" y="1141891"/>
                  </a:moveTo>
                  <a:cubicBezTo>
                    <a:pt x="266006" y="1027941"/>
                    <a:pt x="0" y="686211"/>
                    <a:pt x="0" y="282353"/>
                  </a:cubicBezTo>
                  <a:cubicBezTo>
                    <a:pt x="0" y="220221"/>
                    <a:pt x="6296" y="159560"/>
                    <a:pt x="18285" y="100972"/>
                  </a:cubicBezTo>
                  <a:lnTo>
                    <a:pt x="49629" y="0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21" name="Google Shape;321;p12"/>
          <p:cNvSpPr/>
          <p:nvPr/>
        </p:nvSpPr>
        <p:spPr>
          <a:xfrm>
            <a:off x="3233726" y="6214344"/>
            <a:ext cx="574618" cy="220747"/>
          </a:xfrm>
          <a:prstGeom prst="can">
            <a:avLst>
              <a:gd name="adj" fmla="val 25000"/>
            </a:avLst>
          </a:prstGeom>
          <a:solidFill>
            <a:srgbClr val="3F3F3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22" name="Google Shape;322;p12"/>
          <p:cNvGrpSpPr/>
          <p:nvPr/>
        </p:nvGrpSpPr>
        <p:grpSpPr>
          <a:xfrm>
            <a:off x="5166576" y="3912371"/>
            <a:ext cx="510298" cy="510298"/>
            <a:chOff x="5166576" y="3912371"/>
            <a:chExt cx="510298" cy="510298"/>
          </a:xfrm>
        </p:grpSpPr>
        <p:sp>
          <p:nvSpPr>
            <p:cNvPr id="323" name="Google Shape;323;p12"/>
            <p:cNvSpPr/>
            <p:nvPr/>
          </p:nvSpPr>
          <p:spPr>
            <a:xfrm>
              <a:off x="5166576" y="3912371"/>
              <a:ext cx="510298" cy="510298"/>
            </a:xfrm>
            <a:prstGeom prst="ellipse">
              <a:avLst/>
            </a:prstGeom>
            <a:solidFill>
              <a:srgbClr val="8DC64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4" name="Google Shape;324;p12"/>
            <p:cNvSpPr/>
            <p:nvPr/>
          </p:nvSpPr>
          <p:spPr>
            <a:xfrm>
              <a:off x="5480027" y="3923196"/>
              <a:ext cx="138846" cy="344427"/>
            </a:xfrm>
            <a:custGeom>
              <a:avLst/>
              <a:gdLst/>
              <a:ahLst/>
              <a:cxnLst/>
              <a:rect l="l" t="t" r="r" b="b"/>
              <a:pathLst>
                <a:path w="632368" h="1141891" extrusionOk="0">
                  <a:moveTo>
                    <a:pt x="632368" y="1141891"/>
                  </a:moveTo>
                  <a:cubicBezTo>
                    <a:pt x="266006" y="1027941"/>
                    <a:pt x="0" y="686211"/>
                    <a:pt x="0" y="282353"/>
                  </a:cubicBezTo>
                  <a:cubicBezTo>
                    <a:pt x="0" y="220221"/>
                    <a:pt x="6296" y="159560"/>
                    <a:pt x="18285" y="100972"/>
                  </a:cubicBezTo>
                  <a:lnTo>
                    <a:pt x="49629" y="0"/>
                  </a:lnTo>
                </a:path>
              </a:pathLst>
            </a:custGeom>
            <a:noFill/>
            <a:ln w="254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5" name="Google Shape;325;p12"/>
            <p:cNvSpPr/>
            <p:nvPr/>
          </p:nvSpPr>
          <p:spPr>
            <a:xfrm rot="10800000">
              <a:off x="5222365" y="4053980"/>
              <a:ext cx="130616" cy="327443"/>
            </a:xfrm>
            <a:custGeom>
              <a:avLst/>
              <a:gdLst/>
              <a:ahLst/>
              <a:cxnLst/>
              <a:rect l="l" t="t" r="r" b="b"/>
              <a:pathLst>
                <a:path w="632368" h="1141891" extrusionOk="0">
                  <a:moveTo>
                    <a:pt x="632368" y="1141891"/>
                  </a:moveTo>
                  <a:cubicBezTo>
                    <a:pt x="266006" y="1027941"/>
                    <a:pt x="0" y="686211"/>
                    <a:pt x="0" y="282353"/>
                  </a:cubicBezTo>
                  <a:cubicBezTo>
                    <a:pt x="0" y="220221"/>
                    <a:pt x="6296" y="159560"/>
                    <a:pt x="18285" y="100972"/>
                  </a:cubicBezTo>
                  <a:lnTo>
                    <a:pt x="49629" y="0"/>
                  </a:lnTo>
                </a:path>
              </a:pathLst>
            </a:custGeom>
            <a:noFill/>
            <a:ln w="254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26" name="Google Shape;326;p12"/>
          <p:cNvGrpSpPr/>
          <p:nvPr/>
        </p:nvGrpSpPr>
        <p:grpSpPr>
          <a:xfrm rot="4680860">
            <a:off x="4787653" y="3824326"/>
            <a:ext cx="2610494" cy="2696735"/>
            <a:chOff x="456003" y="3168918"/>
            <a:chExt cx="2610494" cy="2696735"/>
          </a:xfrm>
        </p:grpSpPr>
        <p:sp>
          <p:nvSpPr>
            <p:cNvPr id="327" name="Google Shape;327;p12"/>
            <p:cNvSpPr/>
            <p:nvPr/>
          </p:nvSpPr>
          <p:spPr>
            <a:xfrm rot="-8286435">
              <a:off x="1959654" y="4524665"/>
              <a:ext cx="1020093" cy="650313"/>
            </a:xfrm>
            <a:prstGeom prst="arc">
              <a:avLst>
                <a:gd name="adj1" fmla="val 16200000"/>
                <a:gd name="adj2" fmla="val 20946651"/>
              </a:avLst>
            </a:prstGeom>
            <a:noFill/>
            <a:ln w="66675" cap="flat" cmpd="sng">
              <a:solidFill>
                <a:srgbClr val="F2F2F2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8" name="Google Shape;328;p12"/>
            <p:cNvSpPr/>
            <p:nvPr/>
          </p:nvSpPr>
          <p:spPr>
            <a:xfrm rot="-861558">
              <a:off x="1379632" y="4874983"/>
              <a:ext cx="832199" cy="873476"/>
            </a:xfrm>
            <a:prstGeom prst="arc">
              <a:avLst>
                <a:gd name="adj1" fmla="val 16755775"/>
                <a:gd name="adj2" fmla="val 21460667"/>
              </a:avLst>
            </a:prstGeom>
            <a:noFill/>
            <a:ln w="66675" cap="flat" cmpd="sng">
              <a:solidFill>
                <a:srgbClr val="F2F2F2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9" name="Google Shape;329;p12"/>
            <p:cNvSpPr/>
            <p:nvPr/>
          </p:nvSpPr>
          <p:spPr>
            <a:xfrm rot="-2223605">
              <a:off x="788601" y="3406336"/>
              <a:ext cx="1304417" cy="1540994"/>
            </a:xfrm>
            <a:prstGeom prst="ellipse">
              <a:avLst/>
            </a:prstGeom>
            <a:blipFill rotWithShape="1">
              <a:blip r:embed="rId3">
                <a:alphaModFix/>
              </a:blip>
              <a:stretch>
                <a:fillRect/>
              </a:stretch>
            </a:blipFill>
            <a:ln w="60325" cap="flat" cmpd="sng">
              <a:solidFill>
                <a:srgbClr val="EF3F36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0" name="Google Shape;330;p12"/>
            <p:cNvSpPr/>
            <p:nvPr/>
          </p:nvSpPr>
          <p:spPr>
            <a:xfrm rot="-2223605">
              <a:off x="2188767" y="4950475"/>
              <a:ext cx="173705" cy="494769"/>
            </a:xfrm>
            <a:prstGeom prst="roundRect">
              <a:avLst>
                <a:gd name="adj" fmla="val 500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1" name="Google Shape;331;p12"/>
            <p:cNvSpPr/>
            <p:nvPr/>
          </p:nvSpPr>
          <p:spPr>
            <a:xfrm rot="-2223605">
              <a:off x="2335089" y="5044882"/>
              <a:ext cx="292982" cy="814779"/>
            </a:xfrm>
            <a:prstGeom prst="roundRect">
              <a:avLst>
                <a:gd name="adj" fmla="val 50000"/>
              </a:avLst>
            </a:prstGeom>
            <a:solidFill>
              <a:srgbClr val="EF3E3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32" name="Google Shape;332;p12"/>
          <p:cNvGrpSpPr/>
          <p:nvPr/>
        </p:nvGrpSpPr>
        <p:grpSpPr>
          <a:xfrm>
            <a:off x="6029572" y="5756287"/>
            <a:ext cx="1325923" cy="958259"/>
            <a:chOff x="1181303" y="2094270"/>
            <a:chExt cx="2122336" cy="1533835"/>
          </a:xfrm>
        </p:grpSpPr>
        <p:sp>
          <p:nvSpPr>
            <p:cNvPr id="333" name="Google Shape;333;p12"/>
            <p:cNvSpPr/>
            <p:nvPr/>
          </p:nvSpPr>
          <p:spPr>
            <a:xfrm>
              <a:off x="2888256" y="3269506"/>
              <a:ext cx="144000" cy="314633"/>
            </a:xfrm>
            <a:prstGeom prst="rect">
              <a:avLst/>
            </a:prstGeom>
            <a:solidFill>
              <a:srgbClr val="80808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4" name="Google Shape;334;p12"/>
            <p:cNvSpPr/>
            <p:nvPr/>
          </p:nvSpPr>
          <p:spPr>
            <a:xfrm>
              <a:off x="1471756" y="3271683"/>
              <a:ext cx="144000" cy="314633"/>
            </a:xfrm>
            <a:prstGeom prst="rect">
              <a:avLst/>
            </a:prstGeom>
            <a:solidFill>
              <a:srgbClr val="80808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5" name="Google Shape;335;p12"/>
            <p:cNvSpPr/>
            <p:nvPr/>
          </p:nvSpPr>
          <p:spPr>
            <a:xfrm rot="-300586">
              <a:off x="1899088" y="3035711"/>
              <a:ext cx="1269819" cy="422787"/>
            </a:xfrm>
            <a:custGeom>
              <a:avLst/>
              <a:gdLst/>
              <a:ahLst/>
              <a:cxnLst/>
              <a:rect l="l" t="t" r="r" b="b"/>
              <a:pathLst>
                <a:path w="1750142" h="931607" extrusionOk="0">
                  <a:moveTo>
                    <a:pt x="519881" y="0"/>
                  </a:moveTo>
                  <a:lnTo>
                    <a:pt x="1230261" y="0"/>
                  </a:lnTo>
                  <a:cubicBezTo>
                    <a:pt x="1517383" y="0"/>
                    <a:pt x="1750142" y="232759"/>
                    <a:pt x="1750142" y="519881"/>
                  </a:cubicBezTo>
                  <a:lnTo>
                    <a:pt x="1750142" y="726406"/>
                  </a:lnTo>
                  <a:lnTo>
                    <a:pt x="1657222" y="779337"/>
                  </a:lnTo>
                  <a:cubicBezTo>
                    <a:pt x="1457052" y="873417"/>
                    <a:pt x="1180520" y="931607"/>
                    <a:pt x="875071" y="931607"/>
                  </a:cubicBezTo>
                  <a:cubicBezTo>
                    <a:pt x="569622" y="931607"/>
                    <a:pt x="293090" y="873417"/>
                    <a:pt x="92920" y="779337"/>
                  </a:cubicBezTo>
                  <a:lnTo>
                    <a:pt x="0" y="726406"/>
                  </a:lnTo>
                  <a:lnTo>
                    <a:pt x="0" y="519881"/>
                  </a:lnTo>
                  <a:cubicBezTo>
                    <a:pt x="0" y="232759"/>
                    <a:pt x="232759" y="0"/>
                    <a:pt x="519881" y="0"/>
                  </a:cubicBezTo>
                  <a:close/>
                </a:path>
              </a:pathLst>
            </a:custGeom>
            <a:solidFill>
              <a:srgbClr val="48484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6" name="Google Shape;336;p12"/>
            <p:cNvSpPr/>
            <p:nvPr/>
          </p:nvSpPr>
          <p:spPr>
            <a:xfrm rot="713145">
              <a:off x="1411302" y="3064583"/>
              <a:ext cx="471948" cy="350816"/>
            </a:xfrm>
            <a:custGeom>
              <a:avLst/>
              <a:gdLst/>
              <a:ahLst/>
              <a:cxnLst/>
              <a:rect l="l" t="t" r="r" b="b"/>
              <a:pathLst>
                <a:path w="1750142" h="931607" extrusionOk="0">
                  <a:moveTo>
                    <a:pt x="519881" y="0"/>
                  </a:moveTo>
                  <a:lnTo>
                    <a:pt x="1230261" y="0"/>
                  </a:lnTo>
                  <a:cubicBezTo>
                    <a:pt x="1517383" y="0"/>
                    <a:pt x="1750142" y="232759"/>
                    <a:pt x="1750142" y="519881"/>
                  </a:cubicBezTo>
                  <a:lnTo>
                    <a:pt x="1750142" y="726406"/>
                  </a:lnTo>
                  <a:lnTo>
                    <a:pt x="1657222" y="779337"/>
                  </a:lnTo>
                  <a:cubicBezTo>
                    <a:pt x="1457052" y="873417"/>
                    <a:pt x="1180520" y="931607"/>
                    <a:pt x="875071" y="931607"/>
                  </a:cubicBezTo>
                  <a:cubicBezTo>
                    <a:pt x="569622" y="931607"/>
                    <a:pt x="293090" y="873417"/>
                    <a:pt x="92920" y="779337"/>
                  </a:cubicBezTo>
                  <a:lnTo>
                    <a:pt x="0" y="726406"/>
                  </a:lnTo>
                  <a:lnTo>
                    <a:pt x="0" y="519881"/>
                  </a:lnTo>
                  <a:cubicBezTo>
                    <a:pt x="0" y="232759"/>
                    <a:pt x="232759" y="0"/>
                    <a:pt x="519881" y="0"/>
                  </a:cubicBezTo>
                  <a:close/>
                </a:path>
              </a:pathLst>
            </a:custGeom>
            <a:solidFill>
              <a:srgbClr val="48484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7" name="Google Shape;337;p12"/>
            <p:cNvSpPr/>
            <p:nvPr/>
          </p:nvSpPr>
          <p:spPr>
            <a:xfrm>
              <a:off x="1407472" y="2663358"/>
              <a:ext cx="1750142" cy="677152"/>
            </a:xfrm>
            <a:custGeom>
              <a:avLst/>
              <a:gdLst/>
              <a:ahLst/>
              <a:cxnLst/>
              <a:rect l="l" t="t" r="r" b="b"/>
              <a:pathLst>
                <a:path w="1750142" h="931607" extrusionOk="0">
                  <a:moveTo>
                    <a:pt x="519881" y="0"/>
                  </a:moveTo>
                  <a:lnTo>
                    <a:pt x="1230261" y="0"/>
                  </a:lnTo>
                  <a:cubicBezTo>
                    <a:pt x="1517383" y="0"/>
                    <a:pt x="1750142" y="232759"/>
                    <a:pt x="1750142" y="519881"/>
                  </a:cubicBezTo>
                  <a:lnTo>
                    <a:pt x="1750142" y="726406"/>
                  </a:lnTo>
                  <a:lnTo>
                    <a:pt x="1657222" y="779337"/>
                  </a:lnTo>
                  <a:cubicBezTo>
                    <a:pt x="1457052" y="873417"/>
                    <a:pt x="1180520" y="931607"/>
                    <a:pt x="875071" y="931607"/>
                  </a:cubicBezTo>
                  <a:cubicBezTo>
                    <a:pt x="569622" y="931607"/>
                    <a:pt x="293090" y="873417"/>
                    <a:pt x="92920" y="779337"/>
                  </a:cubicBezTo>
                  <a:lnTo>
                    <a:pt x="0" y="726406"/>
                  </a:lnTo>
                  <a:lnTo>
                    <a:pt x="0" y="519881"/>
                  </a:lnTo>
                  <a:cubicBezTo>
                    <a:pt x="0" y="232759"/>
                    <a:pt x="232759" y="0"/>
                    <a:pt x="51988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8" name="Google Shape;338;p12"/>
            <p:cNvSpPr/>
            <p:nvPr/>
          </p:nvSpPr>
          <p:spPr>
            <a:xfrm>
              <a:off x="1404988" y="2094270"/>
              <a:ext cx="1043243" cy="1022556"/>
            </a:xfrm>
            <a:custGeom>
              <a:avLst/>
              <a:gdLst/>
              <a:ahLst/>
              <a:cxnLst/>
              <a:rect l="l" t="t" r="r" b="b"/>
              <a:pathLst>
                <a:path w="659784" h="758984" extrusionOk="0">
                  <a:moveTo>
                    <a:pt x="0" y="0"/>
                  </a:moveTo>
                  <a:lnTo>
                    <a:pt x="475545" y="0"/>
                  </a:lnTo>
                  <a:lnTo>
                    <a:pt x="472565" y="9832"/>
                  </a:lnTo>
                  <a:cubicBezTo>
                    <a:pt x="467629" y="34536"/>
                    <a:pt x="479363" y="60115"/>
                    <a:pt x="479363" y="86313"/>
                  </a:cubicBezTo>
                  <a:cubicBezTo>
                    <a:pt x="479363" y="217306"/>
                    <a:pt x="529847" y="332797"/>
                    <a:pt x="628423" y="400994"/>
                  </a:cubicBezTo>
                  <a:lnTo>
                    <a:pt x="659784" y="418425"/>
                  </a:lnTo>
                  <a:lnTo>
                    <a:pt x="659784" y="758984"/>
                  </a:lnTo>
                  <a:lnTo>
                    <a:pt x="0" y="758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9" name="Google Shape;339;p12"/>
            <p:cNvSpPr/>
            <p:nvPr/>
          </p:nvSpPr>
          <p:spPr>
            <a:xfrm flipH="1">
              <a:off x="1181303" y="3515066"/>
              <a:ext cx="2122336" cy="113039"/>
            </a:xfrm>
            <a:prstGeom prst="trapezoid">
              <a:avLst>
                <a:gd name="adj" fmla="val 108003"/>
              </a:avLst>
            </a:prstGeom>
            <a:solidFill>
              <a:srgbClr val="80808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0" name="Google Shape;340;p12"/>
            <p:cNvSpPr/>
            <p:nvPr/>
          </p:nvSpPr>
          <p:spPr>
            <a:xfrm>
              <a:off x="1924150" y="2284771"/>
              <a:ext cx="278275" cy="136424"/>
            </a:xfrm>
            <a:custGeom>
              <a:avLst/>
              <a:gdLst/>
              <a:ahLst/>
              <a:cxnLst/>
              <a:rect l="l" t="t" r="r" b="b"/>
              <a:pathLst>
                <a:path w="278275" h="136424" extrusionOk="0">
                  <a:moveTo>
                    <a:pt x="0" y="0"/>
                  </a:moveTo>
                  <a:lnTo>
                    <a:pt x="268443" y="0"/>
                  </a:lnTo>
                  <a:lnTo>
                    <a:pt x="278275" y="136424"/>
                  </a:lnTo>
                  <a:lnTo>
                    <a:pt x="0" y="1265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F381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1" name="Google Shape;341;p12"/>
            <p:cNvSpPr/>
            <p:nvPr/>
          </p:nvSpPr>
          <p:spPr>
            <a:xfrm rot="-2058665">
              <a:off x="2048121" y="2552736"/>
              <a:ext cx="268443" cy="126591"/>
            </a:xfrm>
            <a:prstGeom prst="rect">
              <a:avLst/>
            </a:prstGeom>
            <a:solidFill>
              <a:srgbClr val="EF381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2" name="Google Shape;342;p12"/>
            <p:cNvSpPr/>
            <p:nvPr/>
          </p:nvSpPr>
          <p:spPr>
            <a:xfrm rot="-4073088">
              <a:off x="2365249" y="2692761"/>
              <a:ext cx="268443" cy="142813"/>
            </a:xfrm>
            <a:custGeom>
              <a:avLst/>
              <a:gdLst/>
              <a:ahLst/>
              <a:cxnLst/>
              <a:rect l="l" t="t" r="r" b="b"/>
              <a:pathLst>
                <a:path w="268443" h="142813" extrusionOk="0">
                  <a:moveTo>
                    <a:pt x="0" y="16222"/>
                  </a:moveTo>
                  <a:lnTo>
                    <a:pt x="230011" y="0"/>
                  </a:lnTo>
                  <a:lnTo>
                    <a:pt x="268443" y="142813"/>
                  </a:lnTo>
                  <a:lnTo>
                    <a:pt x="0" y="142813"/>
                  </a:lnTo>
                  <a:lnTo>
                    <a:pt x="0" y="16222"/>
                  </a:lnTo>
                  <a:close/>
                </a:path>
              </a:pathLst>
            </a:custGeom>
            <a:solidFill>
              <a:srgbClr val="EF381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43" name="Google Shape;343;p12"/>
          <p:cNvSpPr txBox="1"/>
          <p:nvPr/>
        </p:nvSpPr>
        <p:spPr>
          <a:xfrm>
            <a:off x="3861291" y="787882"/>
            <a:ext cx="8204087" cy="2123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8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Graduate"/>
                <a:cs typeface="Calibri" panose="020F0502020204030204" pitchFamily="34" charset="0"/>
                <a:sym typeface="Graduate"/>
              </a:rPr>
              <a:t>Unit 8: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8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Graduate"/>
              </a:rPr>
              <a:t>Sports and games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Graduate"/>
              </a:rPr>
              <a:t>Part 5: SKILLS 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78689168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4.79167E-6 3.33333E-6 L 4.79167E-6 -0.07223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50"/>
                            </p:stCondLst>
                            <p:childTnLst>
                              <p:par>
                                <p:cTn id="12" presetID="34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1.11022E-16 -4.44444E-6 L 1.11022E-16 -0.07222 " pathEditMode="relative" rAng="0" ptsTypes="AA">
                                      <p:cBhvr>
                                        <p:cTn id="1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900"/>
                            </p:stCondLst>
                            <p:childTnLst>
                              <p:par>
                                <p:cTn id="19" presetID="34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3.33333E-6 4.07407E-6 L -3.33333E-6 -0.07223 " pathEditMode="relative" rAng="0" ptsTypes="AA">
                                      <p:cBhvr>
                                        <p:cTn id="2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2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chool Board Background | Gallery Yopriceville - High-Quality ...">
            <a:extLst>
              <a:ext uri="{FF2B5EF4-FFF2-40B4-BE49-F238E27FC236}">
                <a16:creationId xmlns:a16="http://schemas.microsoft.com/office/drawing/2014/main" xmlns="" id="{756CCA99-7A8E-46DE-B39E-CB25C07E98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44" y="14"/>
            <a:ext cx="12191999" cy="6939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673768" y="600501"/>
            <a:ext cx="10937661" cy="1614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01" tIns="60950" rIns="121901" bIns="6095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</a:pPr>
            <a:endParaRPr lang="en-US" sz="3200" b="1" kern="0" dirty="0">
              <a:solidFill>
                <a:prstClr val="white"/>
              </a:solidFill>
              <a:latin typeface="Script MT Bold" panose="020B0604020202020204" charset="0"/>
              <a:sym typeface="Arial"/>
            </a:endParaRPr>
          </a:p>
          <a:p>
            <a:pPr algn="ctr">
              <a:lnSpc>
                <a:spcPct val="150000"/>
              </a:lnSpc>
            </a:pPr>
            <a:endParaRPr lang="en-US" sz="3200" b="1" kern="0" dirty="0">
              <a:solidFill>
                <a:prstClr val="white"/>
              </a:solidFill>
              <a:latin typeface="Script MT Bold" panose="020B0604020202020204" charset="0"/>
              <a:sym typeface="Arial"/>
            </a:endParaRPr>
          </a:p>
          <a:p>
            <a:pPr algn="ctr">
              <a:lnSpc>
                <a:spcPct val="150000"/>
              </a:lnSpc>
            </a:pPr>
            <a:endParaRPr lang="en-US" sz="3200" b="1" kern="0" dirty="0">
              <a:solidFill>
                <a:prstClr val="white"/>
              </a:solidFill>
              <a:latin typeface="Script MT Bold" panose="020B0604020202020204" charset="0"/>
              <a:sym typeface="Arial"/>
            </a:endParaRPr>
          </a:p>
          <a:p>
            <a:pPr algn="ctr">
              <a:lnSpc>
                <a:spcPct val="150000"/>
              </a:lnSpc>
            </a:pPr>
            <a:endParaRPr lang="en-US" sz="3700" b="1" kern="0" dirty="0">
              <a:solidFill>
                <a:srgbClr val="FFFF00"/>
              </a:solidFill>
              <a:latin typeface="Script MT Bold" panose="020B0604020202020204" charset="0"/>
              <a:sym typeface="Arial"/>
            </a:endParaRPr>
          </a:p>
          <a:p>
            <a:pPr algn="ctr"/>
            <a:endParaRPr lang="en-US" sz="3700" b="1" kern="0" dirty="0">
              <a:solidFill>
                <a:prstClr val="white"/>
              </a:solidFill>
              <a:latin typeface="Script MT Bold" panose="020B0604020202020204" charset="0"/>
              <a:sym typeface="Arial"/>
            </a:endParaRPr>
          </a:p>
          <a:p>
            <a:pPr algn="ctr"/>
            <a:r>
              <a:rPr lang="en-US" sz="3700" b="1" kern="0" dirty="0">
                <a:solidFill>
                  <a:prstClr val="white"/>
                </a:solidFill>
                <a:latin typeface="Script MT Bold" panose="020B0604020202020204" charset="0"/>
                <a:sym typeface="Arial"/>
              </a:rPr>
              <a:t>17</a:t>
            </a:r>
            <a:r>
              <a:rPr lang="en-US" sz="3700" b="1" kern="0" baseline="30000" dirty="0">
                <a:solidFill>
                  <a:prstClr val="white"/>
                </a:solidFill>
                <a:latin typeface="Script MT Bold" panose="020B0604020202020204" charset="0"/>
                <a:sym typeface="Arial"/>
              </a:rPr>
              <a:t>th</a:t>
            </a:r>
            <a:r>
              <a:rPr lang="en-US" sz="3700" b="1" kern="0" dirty="0">
                <a:solidFill>
                  <a:prstClr val="white"/>
                </a:solidFill>
                <a:latin typeface="Script MT Bold" panose="020B0604020202020204" charset="0"/>
                <a:sym typeface="Arial"/>
              </a:rPr>
              <a:t> , February , 2023</a:t>
            </a:r>
          </a:p>
          <a:p>
            <a:pPr algn="ctr"/>
            <a:r>
              <a:rPr lang="en-US" sz="3700" b="1" kern="0" dirty="0" smtClean="0">
                <a:solidFill>
                  <a:srgbClr val="FFC000"/>
                </a:solidFill>
                <a:latin typeface="Segoe Print" pitchFamily="2" charset="0"/>
                <a:sym typeface="Arial"/>
              </a:rPr>
              <a:t>Period </a:t>
            </a:r>
            <a:r>
              <a:rPr lang="en-US" sz="3700" b="1" kern="0" dirty="0" smtClean="0">
                <a:solidFill>
                  <a:srgbClr val="FFC000"/>
                </a:solidFill>
                <a:latin typeface="Segoe Print" pitchFamily="2" charset="0"/>
                <a:sym typeface="Arial"/>
              </a:rPr>
              <a:t>66 </a:t>
            </a:r>
            <a:r>
              <a:rPr lang="en-US" sz="3700" b="1" kern="0" dirty="0">
                <a:solidFill>
                  <a:srgbClr val="FFC000"/>
                </a:solidFill>
                <a:latin typeface="Segoe Print" pitchFamily="2" charset="0"/>
                <a:sym typeface="Arial"/>
              </a:rPr>
              <a:t>Unit </a:t>
            </a:r>
            <a:r>
              <a:rPr lang="en-US" sz="3700" b="1" kern="0" dirty="0" smtClean="0">
                <a:solidFill>
                  <a:srgbClr val="FFC000"/>
                </a:solidFill>
                <a:latin typeface="Segoe Print" pitchFamily="2" charset="0"/>
                <a:sym typeface="Arial"/>
              </a:rPr>
              <a:t>8: SPORTS AND GAMES</a:t>
            </a:r>
            <a:endParaRPr lang="en-US" sz="3700" b="1" kern="0" dirty="0">
              <a:solidFill>
                <a:srgbClr val="FFC000"/>
              </a:solidFill>
              <a:latin typeface="Segoe Print" pitchFamily="2" charset="0"/>
              <a:sym typeface="Arial"/>
            </a:endParaRPr>
          </a:p>
          <a:p>
            <a:pPr algn="ctr"/>
            <a:r>
              <a:rPr lang="en-US" sz="3700" b="1" kern="0" dirty="0">
                <a:solidFill>
                  <a:prstClr val="white"/>
                </a:solidFill>
                <a:latin typeface="Script MT Bold" panose="020B0604020202020204" charset="0"/>
                <a:sym typeface="Arial"/>
              </a:rPr>
              <a:t>Lesson </a:t>
            </a:r>
            <a:r>
              <a:rPr lang="en-US" sz="3700" b="1" kern="0" dirty="0" smtClean="0">
                <a:solidFill>
                  <a:prstClr val="white"/>
                </a:solidFill>
                <a:latin typeface="Script MT Bold" panose="020B0604020202020204" charset="0"/>
                <a:sym typeface="Arial"/>
              </a:rPr>
              <a:t>5: </a:t>
            </a:r>
            <a:r>
              <a:rPr lang="vi-VN" sz="3700" b="1" kern="0" dirty="0" smtClean="0">
                <a:solidFill>
                  <a:prstClr val="white"/>
                </a:solidFill>
                <a:latin typeface="HP001 5 hàng" panose="020B0603050302020204" pitchFamily="34" charset="0"/>
                <a:sym typeface="Arial"/>
              </a:rPr>
              <a:t> </a:t>
            </a:r>
            <a:r>
              <a:rPr lang="en-US" sz="3700" b="1" kern="0" dirty="0" smtClean="0">
                <a:solidFill>
                  <a:prstClr val="white"/>
                </a:solidFill>
                <a:latin typeface="Script MT Bold" panose="020B0604020202020204" charset="0"/>
                <a:sym typeface="Arial"/>
              </a:rPr>
              <a:t>Skills 1 (p.22)</a:t>
            </a:r>
          </a:p>
          <a:p>
            <a:r>
              <a:rPr lang="en-US" sz="3200" b="1" kern="0" dirty="0" smtClean="0">
                <a:solidFill>
                  <a:srgbClr val="FFC000"/>
                </a:solidFill>
                <a:latin typeface="Segoe Print" pitchFamily="2" charset="0"/>
                <a:sym typeface="Arial"/>
              </a:rPr>
              <a:t>* Vocabulary </a:t>
            </a:r>
            <a:endParaRPr lang="en-US" sz="3200" b="1" kern="0" dirty="0">
              <a:solidFill>
                <a:srgbClr val="FFC000"/>
              </a:solidFill>
              <a:latin typeface="Segoe Print" pitchFamily="2" charset="0"/>
              <a:sym typeface="Arial"/>
            </a:endParaRPr>
          </a:p>
          <a:p>
            <a:r>
              <a:rPr lang="en-US" sz="3200" b="1" kern="0" dirty="0" smtClean="0">
                <a:solidFill>
                  <a:srgbClr val="FFC000"/>
                </a:solidFill>
                <a:latin typeface="Segoe Print" pitchFamily="2" charset="0"/>
                <a:sym typeface="Arial"/>
              </a:rPr>
              <a:t>I/ Reading</a:t>
            </a:r>
          </a:p>
          <a:p>
            <a:r>
              <a:rPr lang="en-US" sz="3200" b="1" kern="0" dirty="0" smtClean="0">
                <a:solidFill>
                  <a:srgbClr val="FFC000"/>
                </a:solidFill>
                <a:latin typeface="Segoe Print" pitchFamily="2" charset="0"/>
                <a:sym typeface="Arial"/>
              </a:rPr>
              <a:t>Act 1:</a:t>
            </a:r>
          </a:p>
          <a:p>
            <a:r>
              <a:rPr lang="en-US" sz="3200" b="1" kern="0" dirty="0" smtClean="0">
                <a:solidFill>
                  <a:srgbClr val="FFC000"/>
                </a:solidFill>
                <a:latin typeface="Segoe Print" pitchFamily="2" charset="0"/>
                <a:sym typeface="Arial"/>
              </a:rPr>
              <a:t>Act 2:</a:t>
            </a:r>
          </a:p>
          <a:p>
            <a:r>
              <a:rPr lang="en-US" sz="3200" b="1" kern="0" dirty="0" smtClean="0">
                <a:solidFill>
                  <a:srgbClr val="FFC000"/>
                </a:solidFill>
                <a:latin typeface="Segoe Print" pitchFamily="2" charset="0"/>
                <a:sym typeface="Arial"/>
              </a:rPr>
              <a:t>Act 3: Answer the questions  </a:t>
            </a:r>
            <a:endParaRPr lang="en-US" sz="3200" b="1" kern="0" dirty="0">
              <a:solidFill>
                <a:srgbClr val="FFC000"/>
              </a:solidFill>
              <a:latin typeface="Segoe Print" pitchFamily="2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66534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124" y="152400"/>
            <a:ext cx="6748041" cy="9144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3421" y="1503849"/>
            <a:ext cx="10536596" cy="4781779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1428750" y="2038350"/>
            <a:ext cx="9829800" cy="457200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28750" y="2914192"/>
            <a:ext cx="9829800" cy="457200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428750" y="3790034"/>
            <a:ext cx="9829800" cy="457200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428750" y="4646826"/>
            <a:ext cx="9829800" cy="457200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428750" y="5541718"/>
            <a:ext cx="9829800" cy="457200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307227" y="3894738"/>
            <a:ext cx="8305331" cy="1028471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Teacher: </a:t>
            </a:r>
            <a:r>
              <a:rPr lang="en-US" dirty="0" smtClean="0">
                <a:solidFill>
                  <a:srgbClr val="333333"/>
                </a:solidFill>
                <a:latin typeface="Helvetica Neue"/>
              </a:rPr>
              <a:t>Yes, and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Helvetica Neue"/>
              </a:rPr>
              <a:t>he’s known around the world as “The King of football”.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227282" y="5463067"/>
            <a:ext cx="8305331" cy="1028471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ea typeface="+mn-ea"/>
                <a:cs typeface="+mn-cs"/>
              </a:rPr>
              <a:t>Teacher: And 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ea typeface="+mn-ea"/>
                <a:cs typeface="+mn-cs"/>
              </a:rPr>
              <a:t>he became “Football Player of the Century” in 1999.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227282" y="4313336"/>
            <a:ext cx="8305331" cy="1028471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ea typeface="+mn-ea"/>
                <a:cs typeface="+mn-cs"/>
              </a:rPr>
              <a:t>Teacher: 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ea typeface="+mn-ea"/>
                <a:cs typeface="+mn-cs"/>
              </a:rPr>
              <a:t>1,281 goals in total, I think.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227282" y="3286720"/>
            <a:ext cx="8305331" cy="1028471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ea typeface="+mn-ea"/>
                <a:cs typeface="+mn-cs"/>
              </a:rPr>
              <a:t>Teacher: Right. He was born in 1940 in Brazil. 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ea typeface="+mn-ea"/>
                <a:cs typeface="+mn-cs"/>
              </a:rPr>
              <a:t>His father taught him to play football at a very young age.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227281" y="2661607"/>
            <a:ext cx="8305331" cy="1028471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ea typeface="+mn-ea"/>
                <a:cs typeface="+mn-cs"/>
              </a:rPr>
              <a:t>Teacher: Right. 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ea typeface="+mn-ea"/>
                <a:cs typeface="+mn-cs"/>
              </a:rPr>
              <a:t>He was born in 1940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ea typeface="+mn-ea"/>
                <a:cs typeface="+mn-cs"/>
              </a:rPr>
              <a:t> in Brazil. 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570748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9" grpId="0" animBg="1"/>
      <p:bldP spid="11" grpId="0" animBg="1"/>
      <p:bldP spid="13" grpId="0" animBg="1"/>
      <p:bldP spid="14" grpId="0" animBg="1"/>
      <p:bldP spid="14" grpId="1" animBg="1"/>
      <p:bldP spid="12" grpId="0" animBg="1"/>
      <p:bldP spid="12" grpId="1" animBg="1"/>
      <p:bldP spid="10" grpId="0" animBg="1"/>
      <p:bldP spid="10" grpId="1" animBg="1"/>
      <p:bldP spid="8" grpId="0" animBg="1"/>
      <p:bldP spid="8" grpId="1" animBg="1"/>
      <p:bldP spid="6" grpId="0" animBg="1"/>
      <p:bldP spid="6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chool Board Background | Gallery Yopriceville - High-Quality ...">
            <a:extLst>
              <a:ext uri="{FF2B5EF4-FFF2-40B4-BE49-F238E27FC236}">
                <a16:creationId xmlns:a16="http://schemas.microsoft.com/office/drawing/2014/main" xmlns="" id="{756CCA99-7A8E-46DE-B39E-CB25C07E98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44" y="14"/>
            <a:ext cx="12191999" cy="6939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673768" y="600501"/>
            <a:ext cx="10937661" cy="1614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01" tIns="60950" rIns="121901" bIns="6095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</a:pPr>
            <a:endParaRPr lang="en-US" sz="3200" b="1" kern="0" dirty="0">
              <a:solidFill>
                <a:prstClr val="white"/>
              </a:solidFill>
              <a:latin typeface="Script MT Bold" panose="020B0604020202020204" charset="0"/>
              <a:sym typeface="Arial"/>
            </a:endParaRPr>
          </a:p>
          <a:p>
            <a:pPr algn="ctr">
              <a:lnSpc>
                <a:spcPct val="150000"/>
              </a:lnSpc>
            </a:pPr>
            <a:endParaRPr lang="en-US" sz="3200" b="1" kern="0" dirty="0">
              <a:solidFill>
                <a:prstClr val="white"/>
              </a:solidFill>
              <a:latin typeface="Script MT Bold" panose="020B0604020202020204" charset="0"/>
              <a:sym typeface="Arial"/>
            </a:endParaRPr>
          </a:p>
          <a:p>
            <a:pPr algn="ctr">
              <a:lnSpc>
                <a:spcPct val="150000"/>
              </a:lnSpc>
            </a:pPr>
            <a:endParaRPr lang="en-US" sz="3200" b="1" kern="0" dirty="0">
              <a:solidFill>
                <a:prstClr val="white"/>
              </a:solidFill>
              <a:latin typeface="Script MT Bold" panose="020B0604020202020204" charset="0"/>
              <a:sym typeface="Arial"/>
            </a:endParaRPr>
          </a:p>
          <a:p>
            <a:pPr algn="ctr">
              <a:lnSpc>
                <a:spcPct val="150000"/>
              </a:lnSpc>
            </a:pPr>
            <a:endParaRPr lang="en-US" sz="3700" b="1" kern="0" dirty="0">
              <a:solidFill>
                <a:srgbClr val="FFFF00"/>
              </a:solidFill>
              <a:latin typeface="Script MT Bold" panose="020B0604020202020204" charset="0"/>
              <a:sym typeface="Arial"/>
            </a:endParaRPr>
          </a:p>
          <a:p>
            <a:pPr algn="ctr"/>
            <a:endParaRPr lang="en-US" sz="3700" b="1" kern="0" dirty="0">
              <a:solidFill>
                <a:prstClr val="white"/>
              </a:solidFill>
              <a:latin typeface="Script MT Bold" panose="020B0604020202020204" charset="0"/>
              <a:sym typeface="Arial"/>
            </a:endParaRPr>
          </a:p>
          <a:p>
            <a:pPr algn="ctr"/>
            <a:endParaRPr lang="en-US" sz="3700" b="1" kern="0" dirty="0" smtClean="0">
              <a:solidFill>
                <a:prstClr val="white"/>
              </a:solidFill>
              <a:latin typeface="Script MT Bold" panose="020B0604020202020204" charset="0"/>
              <a:sym typeface="Arial"/>
            </a:endParaRPr>
          </a:p>
          <a:p>
            <a:pPr algn="ctr"/>
            <a:endParaRPr lang="en-US" sz="3700" b="1" kern="0" dirty="0">
              <a:solidFill>
                <a:prstClr val="white"/>
              </a:solidFill>
              <a:latin typeface="Script MT Bold" panose="020B0604020202020204" charset="0"/>
              <a:sym typeface="Arial"/>
            </a:endParaRPr>
          </a:p>
          <a:p>
            <a:pPr algn="ctr"/>
            <a:r>
              <a:rPr lang="en-US" sz="3700" b="1" kern="0" dirty="0">
                <a:solidFill>
                  <a:prstClr val="white"/>
                </a:solidFill>
                <a:latin typeface="Script MT Bold" panose="020B0604020202020204" charset="0"/>
                <a:sym typeface="Arial"/>
              </a:rPr>
              <a:t>17</a:t>
            </a:r>
            <a:r>
              <a:rPr lang="en-US" sz="3700" b="1" kern="0" baseline="30000" dirty="0">
                <a:solidFill>
                  <a:prstClr val="white"/>
                </a:solidFill>
                <a:latin typeface="Script MT Bold" panose="020B0604020202020204" charset="0"/>
                <a:sym typeface="Arial"/>
              </a:rPr>
              <a:t>th</a:t>
            </a:r>
            <a:r>
              <a:rPr lang="en-US" sz="3700" b="1" kern="0" dirty="0">
                <a:solidFill>
                  <a:prstClr val="white"/>
                </a:solidFill>
                <a:latin typeface="Script MT Bold" panose="020B0604020202020204" charset="0"/>
                <a:sym typeface="Arial"/>
              </a:rPr>
              <a:t> , February , 2023</a:t>
            </a:r>
          </a:p>
          <a:p>
            <a:pPr algn="ctr"/>
            <a:r>
              <a:rPr lang="en-US" sz="3700" b="1" kern="0" dirty="0" smtClean="0">
                <a:solidFill>
                  <a:srgbClr val="FFC000"/>
                </a:solidFill>
                <a:latin typeface="Segoe Print" pitchFamily="2" charset="0"/>
                <a:sym typeface="Arial"/>
              </a:rPr>
              <a:t>Period </a:t>
            </a:r>
            <a:r>
              <a:rPr lang="en-US" sz="3700" b="1" kern="0" dirty="0" smtClean="0">
                <a:solidFill>
                  <a:srgbClr val="FFC000"/>
                </a:solidFill>
                <a:latin typeface="Segoe Print" pitchFamily="2" charset="0"/>
                <a:sym typeface="Arial"/>
              </a:rPr>
              <a:t>66 </a:t>
            </a:r>
            <a:r>
              <a:rPr lang="en-US" sz="3700" b="1" kern="0" dirty="0">
                <a:solidFill>
                  <a:srgbClr val="FFC000"/>
                </a:solidFill>
                <a:latin typeface="Segoe Print" pitchFamily="2" charset="0"/>
                <a:sym typeface="Arial"/>
              </a:rPr>
              <a:t>Unit </a:t>
            </a:r>
            <a:r>
              <a:rPr lang="en-US" sz="3700" b="1" kern="0" dirty="0" smtClean="0">
                <a:solidFill>
                  <a:srgbClr val="FFC000"/>
                </a:solidFill>
                <a:latin typeface="Segoe Print" pitchFamily="2" charset="0"/>
                <a:sym typeface="Arial"/>
              </a:rPr>
              <a:t>8: SPORTS AND GAMES</a:t>
            </a:r>
            <a:endParaRPr lang="en-US" sz="3700" b="1" kern="0" dirty="0">
              <a:solidFill>
                <a:srgbClr val="FFC000"/>
              </a:solidFill>
              <a:latin typeface="Segoe Print" pitchFamily="2" charset="0"/>
              <a:sym typeface="Arial"/>
            </a:endParaRPr>
          </a:p>
          <a:p>
            <a:pPr algn="ctr"/>
            <a:r>
              <a:rPr lang="en-US" sz="3700" b="1" kern="0" dirty="0">
                <a:solidFill>
                  <a:prstClr val="white"/>
                </a:solidFill>
                <a:latin typeface="Script MT Bold" panose="020B0604020202020204" charset="0"/>
                <a:sym typeface="Arial"/>
              </a:rPr>
              <a:t>Lesson </a:t>
            </a:r>
            <a:r>
              <a:rPr lang="en-US" sz="3700" b="1" kern="0" dirty="0" smtClean="0">
                <a:solidFill>
                  <a:prstClr val="white"/>
                </a:solidFill>
                <a:latin typeface="Script MT Bold" panose="020B0604020202020204" charset="0"/>
                <a:sym typeface="Arial"/>
              </a:rPr>
              <a:t>5: </a:t>
            </a:r>
            <a:r>
              <a:rPr lang="vi-VN" sz="3700" b="1" kern="0" dirty="0" smtClean="0">
                <a:solidFill>
                  <a:prstClr val="white"/>
                </a:solidFill>
                <a:latin typeface="HP001 5 hàng" panose="020B0603050302020204" pitchFamily="34" charset="0"/>
                <a:sym typeface="Arial"/>
              </a:rPr>
              <a:t> </a:t>
            </a:r>
            <a:r>
              <a:rPr lang="en-US" sz="3700" b="1" kern="0" dirty="0" smtClean="0">
                <a:solidFill>
                  <a:prstClr val="white"/>
                </a:solidFill>
                <a:latin typeface="Script MT Bold" panose="020B0604020202020204" charset="0"/>
                <a:sym typeface="Arial"/>
              </a:rPr>
              <a:t>Skills 1 (p.22)</a:t>
            </a:r>
          </a:p>
          <a:p>
            <a:r>
              <a:rPr lang="en-US" sz="3200" b="1" kern="0" dirty="0" smtClean="0">
                <a:solidFill>
                  <a:srgbClr val="FFC000"/>
                </a:solidFill>
                <a:latin typeface="Segoe Print" pitchFamily="2" charset="0"/>
                <a:sym typeface="Arial"/>
              </a:rPr>
              <a:t>* Vocabulary </a:t>
            </a:r>
            <a:endParaRPr lang="en-US" sz="3200" b="1" kern="0" dirty="0">
              <a:solidFill>
                <a:srgbClr val="FFC000"/>
              </a:solidFill>
              <a:latin typeface="Segoe Print" pitchFamily="2" charset="0"/>
              <a:sym typeface="Arial"/>
            </a:endParaRPr>
          </a:p>
          <a:p>
            <a:r>
              <a:rPr lang="en-US" sz="3200" b="1" kern="0" dirty="0" smtClean="0">
                <a:solidFill>
                  <a:srgbClr val="FFC000"/>
                </a:solidFill>
                <a:latin typeface="Segoe Print" pitchFamily="2" charset="0"/>
                <a:sym typeface="Arial"/>
              </a:rPr>
              <a:t>I/ Reading</a:t>
            </a:r>
          </a:p>
          <a:p>
            <a:r>
              <a:rPr lang="en-US" sz="3200" b="1" kern="0" dirty="0" smtClean="0">
                <a:solidFill>
                  <a:schemeClr val="bg1"/>
                </a:solidFill>
                <a:latin typeface="Segoe Print" pitchFamily="2" charset="0"/>
                <a:sym typeface="Arial"/>
              </a:rPr>
              <a:t>Act 1:</a:t>
            </a:r>
          </a:p>
          <a:p>
            <a:r>
              <a:rPr lang="en-US" sz="3200" b="1" kern="0" dirty="0" smtClean="0">
                <a:solidFill>
                  <a:schemeClr val="bg1"/>
                </a:solidFill>
                <a:latin typeface="Segoe Print" pitchFamily="2" charset="0"/>
                <a:sym typeface="Arial"/>
              </a:rPr>
              <a:t>Act 2:</a:t>
            </a:r>
          </a:p>
          <a:p>
            <a:r>
              <a:rPr lang="en-US" sz="3200" b="1" kern="0" dirty="0" smtClean="0">
                <a:solidFill>
                  <a:schemeClr val="bg1"/>
                </a:solidFill>
                <a:latin typeface="Segoe Print" pitchFamily="2" charset="0"/>
                <a:sym typeface="Arial"/>
              </a:rPr>
              <a:t>Act 3: Answer the questions </a:t>
            </a:r>
            <a:r>
              <a:rPr lang="en-US" sz="3200" b="1" kern="0" dirty="0" smtClean="0">
                <a:solidFill>
                  <a:srgbClr val="FFC000"/>
                </a:solidFill>
                <a:latin typeface="Segoe Print" pitchFamily="2" charset="0"/>
                <a:sym typeface="Arial"/>
              </a:rPr>
              <a:t> </a:t>
            </a:r>
          </a:p>
          <a:p>
            <a:r>
              <a:rPr lang="en-US" sz="3200" b="1" kern="0" dirty="0" smtClean="0">
                <a:solidFill>
                  <a:srgbClr val="FFC000"/>
                </a:solidFill>
                <a:latin typeface="Segoe Print" pitchFamily="2" charset="0"/>
                <a:sym typeface="Arial"/>
              </a:rPr>
              <a:t>II/ Speaking</a:t>
            </a:r>
            <a:endParaRPr lang="en-US" sz="3200" b="1" kern="0" dirty="0">
              <a:solidFill>
                <a:srgbClr val="FFC000"/>
              </a:solidFill>
              <a:latin typeface="Segoe Print" pitchFamily="2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67592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395" y="0"/>
            <a:ext cx="8691012" cy="11239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1494" y="1647584"/>
            <a:ext cx="9695705" cy="4296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40219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934" y="157093"/>
            <a:ext cx="9758916" cy="120668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6859" y="1676218"/>
            <a:ext cx="7432991" cy="3276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71299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3217" y="889843"/>
            <a:ext cx="11065565" cy="5078313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Sans"/>
                <a:ea typeface="+mn-ea"/>
                <a:cs typeface="+mn-cs"/>
              </a:rPr>
              <a:t>SUGGESTED ANSWER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+mn-cs"/>
              </a:rPr>
              <a:t>1. Hoang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+mn-cs"/>
              </a:rPr>
              <a:t>Giang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+mn-cs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Bahnschrift Light SemiCondensed" panose="020B0502040204020203" pitchFamily="34" charset="0"/>
              </a:rPr>
              <a:t>is number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+mn-cs"/>
              </a:rPr>
              <a:t>1 sportsman in shooting. He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+mn-cs"/>
              </a:rPr>
              <a:t>was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+mn-cs"/>
              </a:rPr>
              <a:t> born</a:t>
            </a:r>
            <a:r>
              <a:rPr lang="en-US" sz="3200" dirty="0">
                <a:solidFill>
                  <a:srgbClr val="000000"/>
                </a:solidFill>
                <a:latin typeface="Bahnschrift Light SemiCondensed" panose="020B0502040204020203" pitchFamily="34" charset="0"/>
              </a:rPr>
              <a:t> in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+mn-cs"/>
              </a:rPr>
              <a:t> 1978 in Viet Nam. In 1995</a:t>
            </a:r>
            <a:r>
              <a:rPr lang="en-US" sz="3200" dirty="0">
                <a:solidFill>
                  <a:srgbClr val="000000"/>
                </a:solidFill>
                <a:latin typeface="Bahnschrift Light SemiCondensed" panose="020B0502040204020203" pitchFamily="34" charset="0"/>
              </a:rPr>
              <a:t>, he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+mn-cs"/>
              </a:rPr>
              <a:t>finished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+mn-cs"/>
              </a:rPr>
              <a:t> sports school. In 1996, he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+mn-cs"/>
              </a:rPr>
              <a:t>took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+mn-cs"/>
              </a:rPr>
              <a:t> part in a shooting competition. He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+mn-cs"/>
              </a:rPr>
              <a:t>won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+mn-cs"/>
              </a:rPr>
              <a:t> a gold medal for shooting in 2001.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ahnschrift Light SemiCondensed" panose="020B0502040204020203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+mn-cs"/>
              </a:rPr>
              <a:t>2. Jenny Green is one of the best female golfers in history.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+mn-cs"/>
              </a:rPr>
              <a:t>She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+mn-cs"/>
              </a:rPr>
              <a:t>was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+mn-cs"/>
              </a:rPr>
              <a:t> born in 1972 in Greenland. </a:t>
            </a:r>
            <a:r>
              <a:rPr lang="en-US" sz="3200" dirty="0">
                <a:solidFill>
                  <a:srgbClr val="000000"/>
                </a:solidFill>
                <a:latin typeface="Bahnschrift Light SemiCondensed" panose="020B0502040204020203" pitchFamily="34" charset="0"/>
              </a:rPr>
              <a:t>In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+mn-cs"/>
              </a:rPr>
              <a:t>1987</a:t>
            </a:r>
            <a:r>
              <a:rPr lang="en-US" sz="3200" dirty="0">
                <a:solidFill>
                  <a:srgbClr val="000000"/>
                </a:solidFill>
                <a:latin typeface="Bahnschrift Light SemiCondensed" panose="020B0502040204020203" pitchFamily="34" charset="0"/>
              </a:rPr>
              <a:t>, </a:t>
            </a:r>
            <a:r>
              <a:rPr lang="en-US" sz="3200" dirty="0" smtClean="0">
                <a:solidFill>
                  <a:srgbClr val="000000"/>
                </a:solidFill>
                <a:latin typeface="Bahnschrift Light SemiCondensed" panose="020B0502040204020203" pitchFamily="34" charset="0"/>
              </a:rPr>
              <a:t>she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+mn-cs"/>
              </a:rPr>
              <a:t>became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+mn-cs"/>
              </a:rPr>
              <a:t>a member of local golf club. In 1994</a:t>
            </a:r>
            <a:r>
              <a:rPr lang="en-US" sz="3200" dirty="0">
                <a:solidFill>
                  <a:srgbClr val="000000"/>
                </a:solidFill>
                <a:latin typeface="Bahnschrift Light SemiCondensed" panose="020B0502040204020203" pitchFamily="34" charset="0"/>
              </a:rPr>
              <a:t>, </a:t>
            </a:r>
            <a:r>
              <a:rPr lang="en-US" sz="3200" dirty="0" smtClean="0">
                <a:solidFill>
                  <a:srgbClr val="000000"/>
                </a:solidFill>
                <a:latin typeface="Bahnschrift Light SemiCondensed" panose="020B0502040204020203" pitchFamily="34" charset="0"/>
              </a:rPr>
              <a:t>she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+mn-cs"/>
              </a:rPr>
              <a:t>took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+mn-cs"/>
              </a:rPr>
              <a:t> part in a female golf tournament.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+mn-cs"/>
              </a:rPr>
              <a:t>She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+mn-cs"/>
              </a:rPr>
              <a:t>became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+mn-cs"/>
              </a:rPr>
              <a:t>the female golf champion in 2002.</a:t>
            </a:r>
          </a:p>
        </p:txBody>
      </p:sp>
    </p:spTree>
    <p:extLst>
      <p:ext uri="{BB962C8B-B14F-4D97-AF65-F5344CB8AC3E}">
        <p14:creationId xmlns:p14="http://schemas.microsoft.com/office/powerpoint/2010/main" val="2527830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Google Shape;469;p21"/>
          <p:cNvSpPr txBox="1"/>
          <p:nvPr/>
        </p:nvSpPr>
        <p:spPr>
          <a:xfrm>
            <a:off x="3647375" y="378433"/>
            <a:ext cx="4988825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ES" sz="7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Graduate"/>
                <a:cs typeface="Graduate"/>
                <a:sym typeface="Graduate"/>
              </a:rPr>
              <a:t>Sum up</a:t>
            </a:r>
            <a:endParaRPr kumimoji="0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Arial"/>
              <a:sym typeface="Arial"/>
            </a:endParaRPr>
          </a:p>
        </p:txBody>
      </p:sp>
      <p:sp>
        <p:nvSpPr>
          <p:cNvPr id="470" name="Google Shape;470;p21"/>
          <p:cNvSpPr/>
          <p:nvPr/>
        </p:nvSpPr>
        <p:spPr>
          <a:xfrm>
            <a:off x="1577008" y="1525033"/>
            <a:ext cx="9422296" cy="280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Calibri" panose="020F0502020204030204" pitchFamily="34" charset="0"/>
              </a:rPr>
              <a:t>By the end of the lesson, students will be able to:</a:t>
            </a:r>
          </a:p>
          <a:p>
            <a:pPr marR="0" lvl="0" fontAlgn="base">
              <a:spcBef>
                <a:spcPts val="0"/>
              </a:spcBef>
              <a:spcAft>
                <a:spcPts val="0"/>
              </a:spcAft>
            </a:pPr>
            <a:r>
              <a:rPr lang="en-US" sz="2800" b="0" i="0" u="none" strike="noStrike" kern="0" spc="0" dirty="0">
                <a:ln>
                  <a:noFill/>
                </a:ln>
                <a:solidFill>
                  <a:schemeClr val="bg1"/>
                </a:solidFill>
                <a:effectLst/>
                <a:latin typeface="MyriadPro-Regular"/>
                <a:ea typeface="Calibri" panose="020F0502020204030204" pitchFamily="34" charset="0"/>
                <a:cs typeface="Calibri" panose="020F0502020204030204" pitchFamily="34" charset="0"/>
              </a:rPr>
              <a:t>- develo</a:t>
            </a:r>
            <a:r>
              <a:rPr lang="en-US" sz="2800" b="0" i="0" u="none" strike="noStrike" kern="0" spc="0" dirty="0">
                <a:ln>
                  <a:noFill/>
                </a:ln>
                <a:solidFill>
                  <a:schemeClr val="bg1"/>
                </a:solidFill>
                <a:effectLst/>
                <a:latin typeface="MyriadPro-Regular"/>
                <a:ea typeface="Calibri" panose="020F0502020204030204" pitchFamily="34" charset="0"/>
                <a:cs typeface="Times New Roman" panose="02020603050405020304" pitchFamily="18" charset="0"/>
              </a:rPr>
              <a:t>p reading skill for general and specific information about Pelé;</a:t>
            </a:r>
            <a:endParaRPr lang="en-US" sz="2800" u="none" strike="noStrike" kern="0" spc="0" dirty="0">
              <a:ln>
                <a:noFill/>
              </a:ln>
              <a:solidFill>
                <a:schemeClr val="bg1"/>
              </a:solidFill>
              <a:effectLst>
                <a:glow>
                  <a:srgbClr val="000000"/>
                </a:glow>
                <a:outerShdw sx="0" sy="0">
                  <a:srgbClr val="000000"/>
                </a:outerShdw>
                <a:reflection stA="0" endPos="0" fadeDir="0" sx="0" sy="0"/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en-US" sz="2800" b="0" i="0" dirty="0" smtClean="0">
                <a:solidFill>
                  <a:schemeClr val="bg1"/>
                </a:solidFill>
                <a:effectLst/>
                <a:latin typeface="MyriadPro-Regular"/>
                <a:ea typeface="Times New Roman" panose="02020603050405020304" pitchFamily="18" charset="0"/>
                <a:cs typeface="Times New Roman" panose="02020603050405020304" pitchFamily="18" charset="0"/>
              </a:rPr>
              <a:t>talk </a:t>
            </a:r>
            <a:r>
              <a:rPr lang="en-US" sz="2800" b="0" i="0" dirty="0">
                <a:solidFill>
                  <a:schemeClr val="bg1"/>
                </a:solidFill>
                <a:effectLst/>
                <a:latin typeface="MyriadPro-Regular"/>
                <a:ea typeface="Times New Roman" panose="02020603050405020304" pitchFamily="18" charset="0"/>
                <a:cs typeface="Times New Roman" panose="02020603050405020304" pitchFamily="18" charset="0"/>
              </a:rPr>
              <a:t>about famous </a:t>
            </a:r>
            <a:r>
              <a:rPr lang="vi-VN" sz="2800" b="0" i="0" dirty="0" err="1">
                <a:solidFill>
                  <a:schemeClr val="bg1"/>
                </a:solidFill>
                <a:effectLst/>
                <a:latin typeface="MyriadPro-Regular"/>
                <a:ea typeface="Times New Roman" panose="02020603050405020304" pitchFamily="18" charset="0"/>
                <a:cs typeface="Calibri" panose="020F0502020204030204" pitchFamily="34" charset="0"/>
              </a:rPr>
              <a:t>sports</a:t>
            </a:r>
            <a:r>
              <a:rPr lang="en-US" sz="2800" b="0" i="0" dirty="0">
                <a:solidFill>
                  <a:schemeClr val="bg1"/>
                </a:solidFill>
                <a:effectLst/>
                <a:latin typeface="MyriadPro-Regular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vi-VN" sz="2800" b="0" i="0" dirty="0">
                <a:solidFill>
                  <a:schemeClr val="bg1"/>
                </a:solidFill>
                <a:effectLst/>
                <a:latin typeface="MyriadPro-Regular"/>
                <a:ea typeface="Times New Roman" panose="02020603050405020304" pitchFamily="18" charset="0"/>
                <a:cs typeface="Calibri" panose="020F0502020204030204" pitchFamily="34" charset="0"/>
              </a:rPr>
              <a:t>people</a:t>
            </a:r>
            <a:r>
              <a:rPr lang="en-US" sz="2800" b="0" i="0" dirty="0" smtClean="0">
                <a:solidFill>
                  <a:schemeClr val="bg1"/>
                </a:solidFill>
                <a:effectLst/>
                <a:latin typeface="MyriadPro-Regular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 marL="457200" indent="-457200">
              <a:buFontTx/>
              <a:buChar char="-"/>
            </a:pPr>
            <a:endParaRPr lang="en-US" sz="2800" b="0" i="0" dirty="0">
              <a:solidFill>
                <a:schemeClr val="bg1"/>
              </a:solidFill>
              <a:effectLst/>
              <a:latin typeface="MyriadPro-Regular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en-US" sz="2800" b="1" dirty="0" smtClean="0">
                <a:solidFill>
                  <a:srgbClr val="FFFF00"/>
                </a:solidFill>
                <a:latin typeface="Calibri" panose="020F0502020204030204"/>
                <a:cs typeface="Times New Roman" panose="02020603050405020304" pitchFamily="18" charset="0"/>
              </a:rPr>
              <a:t>HOMEWORK</a:t>
            </a:r>
            <a:endParaRPr lang="en-US" sz="2800" b="1" dirty="0">
              <a:solidFill>
                <a:srgbClr val="FFFF00"/>
              </a:solidFill>
              <a:latin typeface="Calibri" panose="020F0502020204030204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-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 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exercise</a:t>
            </a:r>
            <a:r>
              <a:rPr kumimoji="0" lang="en-US" sz="2800" b="0" i="0" u="none" strike="noStrike" kern="1200" cap="none" spc="0" normalizeH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in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workbook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Prepare “ Skills 2” part.</a:t>
            </a:r>
          </a:p>
        </p:txBody>
      </p:sp>
    </p:spTree>
    <p:extLst>
      <p:ext uri="{BB962C8B-B14F-4D97-AF65-F5344CB8AC3E}">
        <p14:creationId xmlns:p14="http://schemas.microsoft.com/office/powerpoint/2010/main" val="875242010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chool Board Background | Gallery Yopriceville - High-Quality ...">
            <a:extLst>
              <a:ext uri="{FF2B5EF4-FFF2-40B4-BE49-F238E27FC236}">
                <a16:creationId xmlns:a16="http://schemas.microsoft.com/office/drawing/2014/main" xmlns="" id="{756CCA99-7A8E-46DE-B39E-CB25C07E98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44" y="14"/>
            <a:ext cx="12191999" cy="6939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673768" y="600501"/>
            <a:ext cx="10937661" cy="1614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01" tIns="60950" rIns="121901" bIns="6095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</a:pPr>
            <a:endParaRPr lang="en-US" sz="3200" b="1" kern="0" dirty="0">
              <a:solidFill>
                <a:prstClr val="white"/>
              </a:solidFill>
              <a:latin typeface="Script MT Bold" panose="020B0604020202020204" charset="0"/>
              <a:sym typeface="Arial"/>
            </a:endParaRPr>
          </a:p>
          <a:p>
            <a:pPr algn="ctr">
              <a:lnSpc>
                <a:spcPct val="150000"/>
              </a:lnSpc>
            </a:pPr>
            <a:endParaRPr lang="en-US" sz="3200" b="1" kern="0" dirty="0">
              <a:solidFill>
                <a:prstClr val="white"/>
              </a:solidFill>
              <a:latin typeface="Script MT Bold" panose="020B0604020202020204" charset="0"/>
              <a:sym typeface="Arial"/>
            </a:endParaRPr>
          </a:p>
          <a:p>
            <a:pPr algn="ctr">
              <a:lnSpc>
                <a:spcPct val="150000"/>
              </a:lnSpc>
            </a:pPr>
            <a:endParaRPr lang="en-US" sz="3200" b="1" kern="0" dirty="0">
              <a:solidFill>
                <a:prstClr val="white"/>
              </a:solidFill>
              <a:latin typeface="Script MT Bold" panose="020B0604020202020204" charset="0"/>
              <a:sym typeface="Arial"/>
            </a:endParaRPr>
          </a:p>
          <a:p>
            <a:pPr algn="ctr">
              <a:lnSpc>
                <a:spcPct val="150000"/>
              </a:lnSpc>
            </a:pPr>
            <a:endParaRPr lang="en-US" sz="3700" b="1" kern="0" dirty="0">
              <a:solidFill>
                <a:srgbClr val="FFFF00"/>
              </a:solidFill>
              <a:latin typeface="Script MT Bold" panose="020B0604020202020204" charset="0"/>
              <a:sym typeface="Arial"/>
            </a:endParaRPr>
          </a:p>
          <a:p>
            <a:pPr algn="ctr"/>
            <a:endParaRPr lang="en-US" sz="3700" b="1" kern="0" dirty="0">
              <a:solidFill>
                <a:prstClr val="white"/>
              </a:solidFill>
              <a:latin typeface="Script MT Bold" panose="020B0604020202020204" charset="0"/>
              <a:sym typeface="Arial"/>
            </a:endParaRPr>
          </a:p>
          <a:p>
            <a:pPr algn="ctr"/>
            <a:r>
              <a:rPr lang="en-US" sz="3700" b="1" kern="0" dirty="0" smtClean="0">
                <a:solidFill>
                  <a:prstClr val="white"/>
                </a:solidFill>
                <a:latin typeface="Script MT Bold" panose="020B0604020202020204" charset="0"/>
                <a:sym typeface="Arial"/>
              </a:rPr>
              <a:t>17</a:t>
            </a:r>
            <a:r>
              <a:rPr lang="en-US" sz="3700" b="1" kern="0" baseline="30000" dirty="0" smtClean="0">
                <a:solidFill>
                  <a:prstClr val="white"/>
                </a:solidFill>
                <a:latin typeface="Script MT Bold" panose="020B0604020202020204" charset="0"/>
                <a:sym typeface="Arial"/>
              </a:rPr>
              <a:t>th</a:t>
            </a:r>
            <a:r>
              <a:rPr lang="en-US" sz="3700" b="1" kern="0" dirty="0" smtClean="0">
                <a:solidFill>
                  <a:prstClr val="white"/>
                </a:solidFill>
                <a:latin typeface="Script MT Bold" panose="020B0604020202020204" charset="0"/>
                <a:sym typeface="Arial"/>
              </a:rPr>
              <a:t> </a:t>
            </a:r>
            <a:r>
              <a:rPr lang="en-US" sz="3700" b="1" kern="0" dirty="0" smtClean="0">
                <a:solidFill>
                  <a:prstClr val="white"/>
                </a:solidFill>
                <a:latin typeface="Script MT Bold" panose="020B0604020202020204" charset="0"/>
                <a:sym typeface="Arial"/>
              </a:rPr>
              <a:t>, February </a:t>
            </a:r>
            <a:r>
              <a:rPr lang="en-US" sz="3700" b="1" kern="0" dirty="0">
                <a:solidFill>
                  <a:prstClr val="white"/>
                </a:solidFill>
                <a:latin typeface="Script MT Bold" panose="020B0604020202020204" charset="0"/>
                <a:sym typeface="Arial"/>
              </a:rPr>
              <a:t>, </a:t>
            </a:r>
            <a:r>
              <a:rPr lang="en-US" sz="3700" b="1" kern="0" dirty="0" smtClean="0">
                <a:solidFill>
                  <a:prstClr val="white"/>
                </a:solidFill>
                <a:latin typeface="Script MT Bold" panose="020B0604020202020204" charset="0"/>
                <a:sym typeface="Arial"/>
              </a:rPr>
              <a:t>2023</a:t>
            </a:r>
            <a:endParaRPr lang="en-US" sz="3700" b="1" kern="0" dirty="0">
              <a:solidFill>
                <a:prstClr val="white"/>
              </a:solidFill>
              <a:latin typeface="Script MT Bold" panose="020B0604020202020204" charset="0"/>
              <a:sym typeface="Arial"/>
            </a:endParaRPr>
          </a:p>
          <a:p>
            <a:pPr algn="ctr"/>
            <a:r>
              <a:rPr lang="en-US" sz="3700" b="1" kern="0" dirty="0">
                <a:solidFill>
                  <a:srgbClr val="FFC000"/>
                </a:solidFill>
                <a:latin typeface="Segoe Print" pitchFamily="2" charset="0"/>
                <a:sym typeface="Arial"/>
              </a:rPr>
              <a:t>Period </a:t>
            </a:r>
            <a:r>
              <a:rPr lang="en-US" sz="3700" b="1" kern="0" dirty="0" smtClean="0">
                <a:solidFill>
                  <a:srgbClr val="FFC000"/>
                </a:solidFill>
                <a:latin typeface="Segoe Print" pitchFamily="2" charset="0"/>
                <a:sym typeface="Arial"/>
              </a:rPr>
              <a:t>66 </a:t>
            </a:r>
            <a:r>
              <a:rPr lang="en-US" sz="3700" b="1" kern="0" dirty="0">
                <a:solidFill>
                  <a:srgbClr val="FFC000"/>
                </a:solidFill>
                <a:latin typeface="Segoe Print" pitchFamily="2" charset="0"/>
                <a:sym typeface="Arial"/>
              </a:rPr>
              <a:t>Unit </a:t>
            </a:r>
            <a:r>
              <a:rPr lang="en-US" sz="3700" b="1" kern="0" dirty="0" smtClean="0">
                <a:solidFill>
                  <a:srgbClr val="FFC000"/>
                </a:solidFill>
                <a:latin typeface="Segoe Print" pitchFamily="2" charset="0"/>
                <a:sym typeface="Arial"/>
              </a:rPr>
              <a:t>8: SPORTS AND GAMES</a:t>
            </a:r>
            <a:endParaRPr lang="en-US" sz="3700" b="1" kern="0" dirty="0">
              <a:solidFill>
                <a:srgbClr val="FFC000"/>
              </a:solidFill>
              <a:latin typeface="Segoe Print" pitchFamily="2" charset="0"/>
              <a:sym typeface="Arial"/>
            </a:endParaRPr>
          </a:p>
          <a:p>
            <a:pPr algn="ctr"/>
            <a:r>
              <a:rPr lang="en-US" sz="3700" b="1" kern="0" dirty="0">
                <a:solidFill>
                  <a:prstClr val="white"/>
                </a:solidFill>
                <a:latin typeface="Script MT Bold" panose="020B0604020202020204" charset="0"/>
                <a:sym typeface="Arial"/>
              </a:rPr>
              <a:t>Lesson </a:t>
            </a:r>
            <a:r>
              <a:rPr lang="en-US" sz="3700" b="1" kern="0" dirty="0" smtClean="0">
                <a:solidFill>
                  <a:prstClr val="white"/>
                </a:solidFill>
                <a:latin typeface="Script MT Bold" panose="020B0604020202020204" charset="0"/>
                <a:sym typeface="Arial"/>
              </a:rPr>
              <a:t>5: </a:t>
            </a:r>
            <a:r>
              <a:rPr lang="vi-VN" sz="3700" b="1" kern="0" dirty="0" smtClean="0">
                <a:solidFill>
                  <a:prstClr val="white"/>
                </a:solidFill>
                <a:latin typeface="HP001 5 hàng" panose="020B0603050302020204" pitchFamily="34" charset="0"/>
                <a:sym typeface="Arial"/>
              </a:rPr>
              <a:t> </a:t>
            </a:r>
            <a:r>
              <a:rPr lang="en-US" sz="3700" b="1" kern="0" dirty="0" smtClean="0">
                <a:solidFill>
                  <a:prstClr val="white"/>
                </a:solidFill>
                <a:latin typeface="Script MT Bold" panose="020B0604020202020204" charset="0"/>
                <a:sym typeface="Arial"/>
              </a:rPr>
              <a:t>Skills 1 (p.22)</a:t>
            </a:r>
            <a:endParaRPr lang="en-US" sz="3700" b="1" kern="0" dirty="0">
              <a:solidFill>
                <a:prstClr val="white"/>
              </a:solidFill>
              <a:latin typeface="Script MT Bold" panose="020B0604020202020204" charset="0"/>
              <a:sym typeface="Arial"/>
            </a:endParaRPr>
          </a:p>
          <a:p>
            <a:endParaRPr lang="en-US" sz="3200" kern="0" dirty="0">
              <a:solidFill>
                <a:srgbClr val="FFC000"/>
              </a:solidFill>
              <a:latin typeface="Segoe Print" pitchFamily="2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34870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Google Shape;469;p21"/>
          <p:cNvSpPr txBox="1"/>
          <p:nvPr/>
        </p:nvSpPr>
        <p:spPr>
          <a:xfrm>
            <a:off x="4203968" y="948277"/>
            <a:ext cx="4241867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ES" sz="66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Graduate"/>
                <a:cs typeface="Graduate"/>
                <a:sym typeface="Graduate"/>
              </a:rPr>
              <a:t>Objectives</a:t>
            </a:r>
            <a:r>
              <a:rPr kumimoji="0" lang="es-ES" sz="6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Graduate"/>
                <a:cs typeface="Graduate"/>
                <a:sym typeface="Graduate"/>
              </a:rPr>
              <a:t> </a:t>
            </a:r>
            <a:endParaRPr kumimoji="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Arial"/>
              <a:sym typeface="Arial"/>
            </a:endParaRPr>
          </a:p>
        </p:txBody>
      </p:sp>
      <p:sp>
        <p:nvSpPr>
          <p:cNvPr id="470" name="Google Shape;470;p21"/>
          <p:cNvSpPr/>
          <p:nvPr/>
        </p:nvSpPr>
        <p:spPr>
          <a:xfrm>
            <a:off x="2729947" y="2153769"/>
            <a:ext cx="6930887" cy="280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Calibri" panose="020F0502020204030204" pitchFamily="34" charset="0"/>
              </a:rPr>
              <a:t>By the end of the lesson, students will be able to:</a:t>
            </a:r>
          </a:p>
          <a:p>
            <a:pPr marR="0" lvl="0" fontAlgn="base">
              <a:spcBef>
                <a:spcPts val="0"/>
              </a:spcBef>
              <a:spcAft>
                <a:spcPts val="0"/>
              </a:spcAft>
            </a:pPr>
            <a:r>
              <a:rPr lang="en-US" sz="3600" b="0" i="0" u="none" strike="noStrike" kern="0" spc="0" dirty="0">
                <a:ln>
                  <a:noFill/>
                </a:ln>
                <a:solidFill>
                  <a:schemeClr val="bg1"/>
                </a:solidFill>
                <a:effectLst/>
                <a:latin typeface="MyriadPro-Regular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3600" b="1" i="0" u="none" strike="noStrike" kern="0" spc="0" dirty="0">
                <a:ln>
                  <a:noFill/>
                </a:ln>
                <a:solidFill>
                  <a:srgbClr val="FFFF00"/>
                </a:solidFill>
                <a:effectLst/>
                <a:latin typeface="MyriadPro-Regular"/>
                <a:ea typeface="Calibri" panose="020F0502020204030204" pitchFamily="34" charset="0"/>
                <a:cs typeface="Calibri" panose="020F0502020204030204" pitchFamily="34" charset="0"/>
              </a:rPr>
              <a:t>develo</a:t>
            </a:r>
            <a:r>
              <a:rPr lang="en-US" sz="3600" b="1" i="0" u="none" strike="noStrike" kern="0" spc="0" dirty="0">
                <a:ln>
                  <a:noFill/>
                </a:ln>
                <a:solidFill>
                  <a:srgbClr val="FFFF00"/>
                </a:solidFill>
                <a:effectLst/>
                <a:latin typeface="MyriadPro-Regular"/>
                <a:ea typeface="Calibri" panose="020F0502020204030204" pitchFamily="34" charset="0"/>
                <a:cs typeface="Times New Roman" panose="02020603050405020304" pitchFamily="18" charset="0"/>
              </a:rPr>
              <a:t>p reading skill</a:t>
            </a:r>
            <a:r>
              <a:rPr lang="en-US" sz="3600" b="0" i="0" u="none" strike="noStrike" kern="0" spc="0" dirty="0">
                <a:ln>
                  <a:noFill/>
                </a:ln>
                <a:solidFill>
                  <a:schemeClr val="bg1"/>
                </a:solidFill>
                <a:effectLst/>
                <a:latin typeface="MyriadPro-Regular"/>
                <a:ea typeface="Calibri" panose="020F0502020204030204" pitchFamily="34" charset="0"/>
                <a:cs typeface="Times New Roman" panose="02020603050405020304" pitchFamily="18" charset="0"/>
              </a:rPr>
              <a:t> for general and specific information about Pelé;</a:t>
            </a:r>
            <a:endParaRPr lang="en-US" sz="3600" u="none" strike="noStrike" kern="0" spc="0" dirty="0">
              <a:ln>
                <a:noFill/>
              </a:ln>
              <a:solidFill>
                <a:schemeClr val="bg1"/>
              </a:solidFill>
              <a:effectLst>
                <a:glow>
                  <a:srgbClr val="000000"/>
                </a:glow>
                <a:outerShdw sx="0" sy="0">
                  <a:srgbClr val="000000"/>
                </a:outerShdw>
                <a:reflection stA="0" endPos="0" fadeDir="0" sx="0" sy="0"/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3600" b="0" i="0" dirty="0">
                <a:solidFill>
                  <a:schemeClr val="bg1"/>
                </a:solidFill>
                <a:effectLst/>
                <a:latin typeface="MyriadPro-Regular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i="0" dirty="0">
                <a:solidFill>
                  <a:srgbClr val="FFFF00"/>
                </a:solidFill>
                <a:effectLst/>
                <a:latin typeface="MyriadPro-Regular"/>
                <a:ea typeface="Times New Roman" panose="02020603050405020304" pitchFamily="18" charset="0"/>
                <a:cs typeface="Times New Roman" panose="02020603050405020304" pitchFamily="18" charset="0"/>
              </a:rPr>
              <a:t>talk about famous </a:t>
            </a:r>
            <a:r>
              <a:rPr lang="vi-VN" sz="3600" b="1" i="0" dirty="0" err="1">
                <a:solidFill>
                  <a:srgbClr val="FFFF00"/>
                </a:solidFill>
                <a:effectLst/>
                <a:latin typeface="MyriadPro-Regular"/>
                <a:ea typeface="Times New Roman" panose="02020603050405020304" pitchFamily="18" charset="0"/>
                <a:cs typeface="Calibri" panose="020F0502020204030204" pitchFamily="34" charset="0"/>
              </a:rPr>
              <a:t>sports</a:t>
            </a:r>
            <a:r>
              <a:rPr lang="en-US" sz="3600" b="1" i="0" dirty="0">
                <a:solidFill>
                  <a:srgbClr val="FFFF00"/>
                </a:solidFill>
                <a:effectLst/>
                <a:latin typeface="MyriadPro-Regular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vi-VN" sz="3600" b="1" i="0" dirty="0" err="1">
                <a:solidFill>
                  <a:srgbClr val="FFFF00"/>
                </a:solidFill>
                <a:effectLst/>
                <a:latin typeface="MyriadPro-Regular"/>
                <a:ea typeface="Times New Roman" panose="02020603050405020304" pitchFamily="18" charset="0"/>
                <a:cs typeface="Calibri" panose="020F0502020204030204" pitchFamily="34" charset="0"/>
              </a:rPr>
              <a:t>people</a:t>
            </a:r>
            <a:r>
              <a:rPr lang="en-US" sz="3600" b="1" i="0" dirty="0">
                <a:solidFill>
                  <a:srgbClr val="FFFF00"/>
                </a:solidFill>
                <a:effectLst/>
                <a:latin typeface="MyriadPro-Regular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001399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chool Board Background | Gallery Yopriceville - High-Quality ...">
            <a:extLst>
              <a:ext uri="{FF2B5EF4-FFF2-40B4-BE49-F238E27FC236}">
                <a16:creationId xmlns:a16="http://schemas.microsoft.com/office/drawing/2014/main" xmlns="" id="{756CCA99-7A8E-46DE-B39E-CB25C07E98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44" y="14"/>
            <a:ext cx="12191999" cy="6939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673768" y="600501"/>
            <a:ext cx="10937661" cy="1614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01" tIns="60950" rIns="121901" bIns="6095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</a:pPr>
            <a:endParaRPr lang="en-US" sz="3200" b="1" kern="0" dirty="0">
              <a:solidFill>
                <a:prstClr val="white"/>
              </a:solidFill>
              <a:latin typeface="Script MT Bold" panose="020B0604020202020204" charset="0"/>
              <a:sym typeface="Arial"/>
            </a:endParaRPr>
          </a:p>
          <a:p>
            <a:pPr algn="ctr">
              <a:lnSpc>
                <a:spcPct val="150000"/>
              </a:lnSpc>
            </a:pPr>
            <a:endParaRPr lang="en-US" sz="3200" b="1" kern="0" dirty="0">
              <a:solidFill>
                <a:prstClr val="white"/>
              </a:solidFill>
              <a:latin typeface="Script MT Bold" panose="020B0604020202020204" charset="0"/>
              <a:sym typeface="Arial"/>
            </a:endParaRPr>
          </a:p>
          <a:p>
            <a:pPr algn="ctr">
              <a:lnSpc>
                <a:spcPct val="150000"/>
              </a:lnSpc>
            </a:pPr>
            <a:endParaRPr lang="en-US" sz="3200" b="1" kern="0" dirty="0">
              <a:solidFill>
                <a:prstClr val="white"/>
              </a:solidFill>
              <a:latin typeface="Script MT Bold" panose="020B0604020202020204" charset="0"/>
              <a:sym typeface="Arial"/>
            </a:endParaRPr>
          </a:p>
          <a:p>
            <a:pPr algn="ctr">
              <a:lnSpc>
                <a:spcPct val="150000"/>
              </a:lnSpc>
            </a:pPr>
            <a:endParaRPr lang="en-US" sz="3700" b="1" kern="0" dirty="0">
              <a:solidFill>
                <a:srgbClr val="FFFF00"/>
              </a:solidFill>
              <a:latin typeface="Script MT Bold" panose="020B0604020202020204" charset="0"/>
              <a:sym typeface="Arial"/>
            </a:endParaRPr>
          </a:p>
          <a:p>
            <a:pPr algn="ctr"/>
            <a:endParaRPr lang="en-US" sz="3700" b="1" kern="0" dirty="0">
              <a:solidFill>
                <a:prstClr val="white"/>
              </a:solidFill>
              <a:latin typeface="Script MT Bold" panose="020B0604020202020204" charset="0"/>
              <a:sym typeface="Arial"/>
            </a:endParaRPr>
          </a:p>
          <a:p>
            <a:pPr algn="ctr"/>
            <a:r>
              <a:rPr lang="en-US" sz="3700" b="1" kern="0" dirty="0">
                <a:solidFill>
                  <a:prstClr val="white"/>
                </a:solidFill>
                <a:latin typeface="Script MT Bold" panose="020B0604020202020204" charset="0"/>
                <a:sym typeface="Arial"/>
              </a:rPr>
              <a:t>17</a:t>
            </a:r>
            <a:r>
              <a:rPr lang="en-US" sz="3700" b="1" kern="0" baseline="30000" dirty="0">
                <a:solidFill>
                  <a:prstClr val="white"/>
                </a:solidFill>
                <a:latin typeface="Script MT Bold" panose="020B0604020202020204" charset="0"/>
                <a:sym typeface="Arial"/>
              </a:rPr>
              <a:t>th</a:t>
            </a:r>
            <a:r>
              <a:rPr lang="en-US" sz="3700" b="1" kern="0" dirty="0">
                <a:solidFill>
                  <a:prstClr val="white"/>
                </a:solidFill>
                <a:latin typeface="Script MT Bold" panose="020B0604020202020204" charset="0"/>
                <a:sym typeface="Arial"/>
              </a:rPr>
              <a:t> , February , 2023</a:t>
            </a:r>
          </a:p>
          <a:p>
            <a:pPr algn="ctr"/>
            <a:r>
              <a:rPr lang="en-US" sz="3700" b="1" kern="0" dirty="0" smtClean="0">
                <a:solidFill>
                  <a:srgbClr val="FFC000"/>
                </a:solidFill>
                <a:latin typeface="Segoe Print" pitchFamily="2" charset="0"/>
                <a:sym typeface="Arial"/>
              </a:rPr>
              <a:t>Period </a:t>
            </a:r>
            <a:r>
              <a:rPr lang="en-US" sz="3700" b="1" kern="0" dirty="0" smtClean="0">
                <a:solidFill>
                  <a:srgbClr val="FFC000"/>
                </a:solidFill>
                <a:latin typeface="Segoe Print" pitchFamily="2" charset="0"/>
                <a:sym typeface="Arial"/>
              </a:rPr>
              <a:t>66 </a:t>
            </a:r>
            <a:r>
              <a:rPr lang="en-US" sz="3700" b="1" kern="0" dirty="0">
                <a:solidFill>
                  <a:srgbClr val="FFC000"/>
                </a:solidFill>
                <a:latin typeface="Segoe Print" pitchFamily="2" charset="0"/>
                <a:sym typeface="Arial"/>
              </a:rPr>
              <a:t>Unit </a:t>
            </a:r>
            <a:r>
              <a:rPr lang="en-US" sz="3700" b="1" kern="0" dirty="0" smtClean="0">
                <a:solidFill>
                  <a:srgbClr val="FFC000"/>
                </a:solidFill>
                <a:latin typeface="Segoe Print" pitchFamily="2" charset="0"/>
                <a:sym typeface="Arial"/>
              </a:rPr>
              <a:t>8: SPORTS AND GAMES</a:t>
            </a:r>
            <a:endParaRPr lang="en-US" sz="3700" b="1" kern="0" dirty="0">
              <a:solidFill>
                <a:srgbClr val="FFC000"/>
              </a:solidFill>
              <a:latin typeface="Segoe Print" pitchFamily="2" charset="0"/>
              <a:sym typeface="Arial"/>
            </a:endParaRPr>
          </a:p>
          <a:p>
            <a:pPr algn="ctr"/>
            <a:r>
              <a:rPr lang="en-US" sz="3700" b="1" kern="0" dirty="0">
                <a:solidFill>
                  <a:prstClr val="white"/>
                </a:solidFill>
                <a:latin typeface="Script MT Bold" panose="020B0604020202020204" charset="0"/>
                <a:sym typeface="Arial"/>
              </a:rPr>
              <a:t>Lesson </a:t>
            </a:r>
            <a:r>
              <a:rPr lang="en-US" sz="3700" b="1" kern="0" dirty="0" smtClean="0">
                <a:solidFill>
                  <a:prstClr val="white"/>
                </a:solidFill>
                <a:latin typeface="Script MT Bold" panose="020B0604020202020204" charset="0"/>
                <a:sym typeface="Arial"/>
              </a:rPr>
              <a:t>5: </a:t>
            </a:r>
            <a:r>
              <a:rPr lang="vi-VN" sz="3700" b="1" kern="0" dirty="0" smtClean="0">
                <a:solidFill>
                  <a:prstClr val="white"/>
                </a:solidFill>
                <a:latin typeface="HP001 5 hàng" panose="020B0603050302020204" pitchFamily="34" charset="0"/>
                <a:sym typeface="Arial"/>
              </a:rPr>
              <a:t> </a:t>
            </a:r>
            <a:r>
              <a:rPr lang="en-US" sz="3700" b="1" kern="0" dirty="0" smtClean="0">
                <a:solidFill>
                  <a:prstClr val="white"/>
                </a:solidFill>
                <a:latin typeface="Script MT Bold" panose="020B0604020202020204" charset="0"/>
                <a:sym typeface="Arial"/>
              </a:rPr>
              <a:t>Skills 1 (p.22)</a:t>
            </a:r>
          </a:p>
          <a:p>
            <a:r>
              <a:rPr lang="en-US" sz="3200" b="1" kern="0" dirty="0" smtClean="0">
                <a:solidFill>
                  <a:srgbClr val="FFC000"/>
                </a:solidFill>
                <a:latin typeface="Segoe Print" pitchFamily="2" charset="0"/>
                <a:sym typeface="Arial"/>
              </a:rPr>
              <a:t>* Vocabulary </a:t>
            </a:r>
            <a:endParaRPr lang="en-US" sz="3200" b="1" kern="0" dirty="0">
              <a:solidFill>
                <a:srgbClr val="FFC000"/>
              </a:solidFill>
              <a:latin typeface="Segoe Print" pitchFamily="2" charset="0"/>
              <a:sym typeface="Arial"/>
            </a:endParaRPr>
          </a:p>
          <a:p>
            <a:endParaRPr lang="en-US" sz="3200" kern="0" dirty="0">
              <a:solidFill>
                <a:srgbClr val="FFC000"/>
              </a:solidFill>
              <a:latin typeface="Segoe Print" pitchFamily="2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45209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4AEEFDF-57A8-4124-86BF-B045FC35A8CD}"/>
              </a:ext>
            </a:extLst>
          </p:cNvPr>
          <p:cNvSpPr txBox="1"/>
          <p:nvPr/>
        </p:nvSpPr>
        <p:spPr>
          <a:xfrm>
            <a:off x="808569" y="1215872"/>
            <a:ext cx="467783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indent="-742950">
              <a:lnSpc>
                <a:spcPct val="150000"/>
              </a:lnSpc>
              <a:buAutoNum type="arabicPeriod"/>
            </a:pPr>
            <a:r>
              <a:rPr lang="en-US" sz="3200" b="1" i="0" u="none" strike="noStrike" kern="0" spc="0" dirty="0">
                <a:ln>
                  <a:noFill/>
                </a:ln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Career</a:t>
            </a:r>
            <a:r>
              <a:rPr lang="en-US" sz="3200" b="0" i="0" u="none" strike="noStrike" kern="0" spc="0" dirty="0">
                <a:ln>
                  <a:noFill/>
                </a:ln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(n)</a:t>
            </a:r>
            <a:r>
              <a:rPr lang="en-US" sz="3200" b="0" i="0" dirty="0">
                <a:solidFill>
                  <a:srgbClr val="1D2A57"/>
                </a:solidFill>
                <a:effectLst/>
              </a:rPr>
              <a:t>  </a:t>
            </a:r>
            <a:r>
              <a:rPr lang="en-US" sz="3200" b="0" i="0" dirty="0" smtClean="0">
                <a:solidFill>
                  <a:srgbClr val="1D2A57"/>
                </a:solidFill>
                <a:effectLst/>
              </a:rPr>
              <a:t>  /</a:t>
            </a:r>
            <a:r>
              <a:rPr lang="en-US" sz="3200" b="0" i="0" dirty="0" err="1">
                <a:solidFill>
                  <a:srgbClr val="1D2A57"/>
                </a:solidFill>
                <a:effectLst/>
              </a:rPr>
              <a:t>kəˈrɪər</a:t>
            </a:r>
            <a:r>
              <a:rPr lang="en-US" sz="3200" b="0" i="0" dirty="0">
                <a:solidFill>
                  <a:srgbClr val="1D2A57"/>
                </a:solidFill>
                <a:effectLst/>
              </a:rPr>
              <a:t>/</a:t>
            </a:r>
            <a:endParaRPr lang="en-US" sz="3200" b="0" i="0" u="none" strike="noStrike" kern="0" spc="0" dirty="0">
              <a:ln>
                <a:noFill/>
              </a:ln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742950">
              <a:lnSpc>
                <a:spcPct val="150000"/>
              </a:lnSpc>
              <a:buAutoNum type="arabicPeriod"/>
            </a:pPr>
            <a:r>
              <a:rPr lang="en-US" sz="3200" b="1" kern="0" dirty="0">
                <a:solidFill>
                  <a:srgbClr val="FF0000"/>
                </a:solidFill>
                <a:cs typeface="Times New Roman" panose="02020603050405020304" pitchFamily="18" charset="0"/>
              </a:rPr>
              <a:t>hero</a:t>
            </a:r>
            <a:r>
              <a:rPr lang="en-US" sz="3200" kern="0" dirty="0">
                <a:cs typeface="Times New Roman" panose="02020603050405020304" pitchFamily="18" charset="0"/>
              </a:rPr>
              <a:t> (n)</a:t>
            </a:r>
            <a:r>
              <a:rPr lang="en-US" sz="3200" b="0" i="0" dirty="0">
                <a:solidFill>
                  <a:srgbClr val="1D2A57"/>
                </a:solidFill>
                <a:effectLst/>
              </a:rPr>
              <a:t> </a:t>
            </a:r>
            <a:r>
              <a:rPr lang="en-US" sz="3200" b="0" i="0" dirty="0" smtClean="0">
                <a:solidFill>
                  <a:srgbClr val="1D2A57"/>
                </a:solidFill>
                <a:effectLst/>
              </a:rPr>
              <a:t>     /</a:t>
            </a:r>
            <a:r>
              <a:rPr lang="en-US" sz="3200" b="0" i="0" dirty="0">
                <a:solidFill>
                  <a:srgbClr val="1D2A57"/>
                </a:solidFill>
                <a:effectLst/>
              </a:rPr>
              <a:t>ˈ</a:t>
            </a:r>
            <a:r>
              <a:rPr lang="en-US" sz="3200" b="0" i="0" dirty="0" err="1">
                <a:solidFill>
                  <a:srgbClr val="1D2A57"/>
                </a:solidFill>
                <a:effectLst/>
              </a:rPr>
              <a:t>hɪə.rəʊ</a:t>
            </a:r>
            <a:r>
              <a:rPr lang="en-US" sz="3200" b="0" i="0" dirty="0">
                <a:solidFill>
                  <a:srgbClr val="1D2A57"/>
                </a:solidFill>
                <a:effectLst/>
              </a:rPr>
              <a:t>/</a:t>
            </a:r>
            <a:endParaRPr lang="en-US" sz="3200" kern="0" dirty="0">
              <a:cs typeface="Times New Roman" panose="02020603050405020304" pitchFamily="18" charset="0"/>
            </a:endParaRPr>
          </a:p>
          <a:p>
            <a:pPr marL="742950" indent="-742950">
              <a:lnSpc>
                <a:spcPct val="150000"/>
              </a:lnSpc>
              <a:buAutoNum type="arabicPeriod"/>
            </a:pPr>
            <a:r>
              <a:rPr lang="en-US" sz="3200" b="1" kern="0" dirty="0">
                <a:solidFill>
                  <a:srgbClr val="FF0000"/>
                </a:solidFill>
                <a:cs typeface="Times New Roman" panose="02020603050405020304" pitchFamily="18" charset="0"/>
              </a:rPr>
              <a:t>Goal</a:t>
            </a:r>
            <a:r>
              <a:rPr lang="en-US" sz="3200" kern="0" dirty="0">
                <a:cs typeface="Times New Roman" panose="02020603050405020304" pitchFamily="18" charset="0"/>
              </a:rPr>
              <a:t> (</a:t>
            </a:r>
            <a:r>
              <a:rPr lang="en-US" sz="3200" kern="0" dirty="0" err="1">
                <a:cs typeface="Times New Roman" panose="02020603050405020304" pitchFamily="18" charset="0"/>
              </a:rPr>
              <a:t>n,v</a:t>
            </a:r>
            <a:r>
              <a:rPr lang="en-US" sz="3200" kern="0" dirty="0">
                <a:cs typeface="Times New Roman" panose="02020603050405020304" pitchFamily="18" charset="0"/>
              </a:rPr>
              <a:t>)</a:t>
            </a:r>
            <a:r>
              <a:rPr lang="en-US" sz="3200" b="0" i="0" dirty="0">
                <a:solidFill>
                  <a:srgbClr val="1D2A57"/>
                </a:solidFill>
                <a:effectLst/>
              </a:rPr>
              <a:t> </a:t>
            </a:r>
            <a:r>
              <a:rPr lang="en-US" sz="3200" b="0" i="0" dirty="0" smtClean="0">
                <a:solidFill>
                  <a:srgbClr val="1D2A57"/>
                </a:solidFill>
                <a:effectLst/>
              </a:rPr>
              <a:t>  /</a:t>
            </a:r>
            <a:r>
              <a:rPr lang="en-US" sz="3200" b="0" i="0" dirty="0" err="1">
                <a:solidFill>
                  <a:srgbClr val="1D2A57"/>
                </a:solidFill>
                <a:effectLst/>
              </a:rPr>
              <a:t>ɡəʊl</a:t>
            </a:r>
            <a:r>
              <a:rPr lang="en-US" sz="3200" b="0" i="0" dirty="0">
                <a:solidFill>
                  <a:srgbClr val="1D2A57"/>
                </a:solidFill>
                <a:effectLst/>
              </a:rPr>
              <a:t>/</a:t>
            </a:r>
            <a:endParaRPr lang="en-US" sz="3200" kern="0" dirty="0">
              <a:cs typeface="Times New Roman" panose="02020603050405020304" pitchFamily="18" charset="0"/>
            </a:endParaRPr>
          </a:p>
          <a:p>
            <a:pPr marL="742950" indent="-742950">
              <a:lnSpc>
                <a:spcPct val="150000"/>
              </a:lnSpc>
              <a:buAutoNum type="arabicPeriod"/>
            </a:pPr>
            <a:r>
              <a:rPr lang="en-US" sz="3200" b="1" kern="0" dirty="0">
                <a:solidFill>
                  <a:srgbClr val="FF0000"/>
                </a:solidFill>
                <a:cs typeface="Times New Roman" panose="02020603050405020304" pitchFamily="18" charset="0"/>
              </a:rPr>
              <a:t>Medal</a:t>
            </a:r>
            <a:r>
              <a:rPr lang="en-US" sz="3200" kern="0" dirty="0">
                <a:cs typeface="Times New Roman" panose="02020603050405020304" pitchFamily="18" charset="0"/>
              </a:rPr>
              <a:t> (n)</a:t>
            </a:r>
            <a:r>
              <a:rPr lang="en-US" sz="3200" b="0" i="0" dirty="0">
                <a:solidFill>
                  <a:srgbClr val="1D2A5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smtClean="0">
                <a:solidFill>
                  <a:srgbClr val="1D2A57"/>
                </a:solidFill>
                <a:effectLst/>
                <a:latin typeface="Arial" panose="020B0604020202020204" pitchFamily="34" charset="0"/>
              </a:rPr>
              <a:t>  /</a:t>
            </a:r>
            <a:r>
              <a:rPr lang="en-US" sz="3200" b="0" i="0" dirty="0">
                <a:solidFill>
                  <a:srgbClr val="1D2A57"/>
                </a:solidFill>
                <a:effectLst/>
                <a:latin typeface="Arial" panose="020B0604020202020204" pitchFamily="34" charset="0"/>
              </a:rPr>
              <a:t>ˈ</a:t>
            </a:r>
            <a:r>
              <a:rPr lang="en-US" sz="3200" b="0" i="0" dirty="0" err="1" smtClean="0">
                <a:solidFill>
                  <a:srgbClr val="1D2A57"/>
                </a:solidFill>
                <a:effectLst/>
                <a:latin typeface="Arial" panose="020B0604020202020204" pitchFamily="34" charset="0"/>
              </a:rPr>
              <a:t>me.dəl</a:t>
            </a:r>
            <a:r>
              <a:rPr lang="en-US" sz="3200" b="0" i="0" dirty="0">
                <a:solidFill>
                  <a:srgbClr val="1D2A57"/>
                </a:solidFill>
                <a:effectLst/>
                <a:latin typeface="Arial" panose="020B0604020202020204" pitchFamily="34" charset="0"/>
              </a:rPr>
              <a:t>/</a:t>
            </a:r>
            <a:endParaRPr lang="en-US" sz="3200" kern="0" dirty="0">
              <a:cs typeface="Times New Roman" panose="02020603050405020304" pitchFamily="18" charset="0"/>
            </a:endParaRPr>
          </a:p>
          <a:p>
            <a:pPr marL="742950" indent="-742950">
              <a:lnSpc>
                <a:spcPct val="150000"/>
              </a:lnSpc>
              <a:buAutoNum type="arabicPeriod"/>
            </a:pPr>
            <a:r>
              <a:rPr lang="en-US" sz="3200" b="1" kern="0" dirty="0">
                <a:solidFill>
                  <a:srgbClr val="FF0000"/>
                </a:solidFill>
                <a:cs typeface="Times New Roman" panose="02020603050405020304" pitchFamily="18" charset="0"/>
              </a:rPr>
              <a:t>Tournament</a:t>
            </a:r>
            <a:r>
              <a:rPr lang="en-US" sz="3200" kern="0" dirty="0">
                <a:cs typeface="Times New Roman" panose="02020603050405020304" pitchFamily="18" charset="0"/>
              </a:rPr>
              <a:t> (n)</a:t>
            </a:r>
            <a:r>
              <a:rPr lang="en-US" sz="3200" b="0" i="0" dirty="0">
                <a:solidFill>
                  <a:srgbClr val="1D2A57"/>
                </a:solidFill>
                <a:effectLst/>
                <a:latin typeface="Arial" panose="020B0604020202020204" pitchFamily="34" charset="0"/>
              </a:rPr>
              <a:t> /ˈ</a:t>
            </a:r>
            <a:r>
              <a:rPr lang="en-US" sz="3200" b="0" i="0" dirty="0" err="1">
                <a:solidFill>
                  <a:srgbClr val="1D2A57"/>
                </a:solidFill>
                <a:effectLst/>
                <a:latin typeface="Arial" panose="020B0604020202020204" pitchFamily="34" charset="0"/>
              </a:rPr>
              <a:t>tʊə.nə.mənt</a:t>
            </a:r>
            <a:r>
              <a:rPr lang="en-US" sz="3200" b="0" i="0" dirty="0">
                <a:solidFill>
                  <a:srgbClr val="1D2A57"/>
                </a:solidFill>
                <a:effectLst/>
                <a:latin typeface="Arial" panose="020B0604020202020204" pitchFamily="34" charset="0"/>
              </a:rPr>
              <a:t>/</a:t>
            </a:r>
            <a:endParaRPr lang="en-US" sz="3200" kern="0" dirty="0">
              <a:cs typeface="Times New Roman" panose="02020603050405020304" pitchFamily="18" charset="0"/>
            </a:endParaRPr>
          </a:p>
          <a:p>
            <a:pPr marL="742950" indent="-742950">
              <a:lnSpc>
                <a:spcPct val="150000"/>
              </a:lnSpc>
              <a:buAutoNum type="arabicPeriod"/>
            </a:pPr>
            <a:r>
              <a:rPr lang="en-US" sz="3200" b="1" kern="0" dirty="0">
                <a:solidFill>
                  <a:srgbClr val="FF0000"/>
                </a:solidFill>
                <a:cs typeface="Times New Roman" panose="02020603050405020304" pitchFamily="18" charset="0"/>
              </a:rPr>
              <a:t>Female</a:t>
            </a:r>
            <a:r>
              <a:rPr lang="en-US" sz="3200" kern="0" dirty="0">
                <a:cs typeface="Times New Roman" panose="02020603050405020304" pitchFamily="18" charset="0"/>
              </a:rPr>
              <a:t> (a) </a:t>
            </a:r>
            <a:r>
              <a:rPr lang="en-US" sz="3200" kern="0" dirty="0" smtClean="0">
                <a:cs typeface="Times New Roman" panose="02020603050405020304" pitchFamily="18" charset="0"/>
              </a:rPr>
              <a:t>  </a:t>
            </a:r>
            <a:r>
              <a:rPr lang="en-US" sz="3200" b="0" i="0" dirty="0" smtClean="0">
                <a:solidFill>
                  <a:srgbClr val="1D2A57"/>
                </a:solidFill>
                <a:effectLst/>
                <a:latin typeface="Arial" panose="020B0604020202020204" pitchFamily="34" charset="0"/>
              </a:rPr>
              <a:t>/</a:t>
            </a:r>
            <a:r>
              <a:rPr lang="en-US" sz="3200" b="0" i="0" dirty="0">
                <a:solidFill>
                  <a:srgbClr val="1D2A57"/>
                </a:solidFill>
                <a:effectLst/>
                <a:latin typeface="Arial" panose="020B0604020202020204" pitchFamily="34" charset="0"/>
              </a:rPr>
              <a:t>ˈ</a:t>
            </a:r>
            <a:r>
              <a:rPr lang="en-US" sz="3200" b="0" i="0" dirty="0" err="1" smtClean="0">
                <a:solidFill>
                  <a:srgbClr val="1D2A57"/>
                </a:solidFill>
                <a:effectLst/>
                <a:latin typeface="Arial" panose="020B0604020202020204" pitchFamily="34" charset="0"/>
              </a:rPr>
              <a:t>fiːmeɪl</a:t>
            </a:r>
            <a:r>
              <a:rPr lang="en-US" sz="3200" b="0" i="0" dirty="0">
                <a:solidFill>
                  <a:srgbClr val="1D2A57"/>
                </a:solidFill>
                <a:effectLst/>
                <a:latin typeface="Arial" panose="020B0604020202020204" pitchFamily="34" charset="0"/>
              </a:rPr>
              <a:t>/</a:t>
            </a:r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C15C696-6568-422E-B05E-EB6F67B033EC}"/>
              </a:ext>
            </a:extLst>
          </p:cNvPr>
          <p:cNvSpPr txBox="1"/>
          <p:nvPr/>
        </p:nvSpPr>
        <p:spPr>
          <a:xfrm>
            <a:off x="5790003" y="1215872"/>
            <a:ext cx="4923490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err="1"/>
              <a:t>Nghề</a:t>
            </a:r>
            <a:r>
              <a:rPr lang="en-US" sz="3200" dirty="0"/>
              <a:t> </a:t>
            </a:r>
            <a:r>
              <a:rPr lang="en-US" sz="3200" dirty="0" err="1"/>
              <a:t>nghiệp</a:t>
            </a:r>
            <a:endParaRPr lang="en-US" sz="3200" dirty="0"/>
          </a:p>
          <a:p>
            <a:pPr>
              <a:lnSpc>
                <a:spcPct val="150000"/>
              </a:lnSpc>
            </a:pPr>
            <a:r>
              <a:rPr lang="en-US" sz="3200" dirty="0" err="1"/>
              <a:t>Người</a:t>
            </a:r>
            <a:r>
              <a:rPr lang="en-US" sz="3200" dirty="0"/>
              <a:t> </a:t>
            </a:r>
            <a:r>
              <a:rPr lang="en-US" sz="3200" dirty="0" err="1"/>
              <a:t>hùng</a:t>
            </a:r>
            <a:endParaRPr lang="en-US" sz="3200" dirty="0"/>
          </a:p>
          <a:p>
            <a:pPr>
              <a:lnSpc>
                <a:spcPct val="150000"/>
              </a:lnSpc>
            </a:pPr>
            <a:r>
              <a:rPr lang="en-US" sz="3200" dirty="0" err="1"/>
              <a:t>Điểm</a:t>
            </a:r>
            <a:r>
              <a:rPr lang="en-US" sz="3200" dirty="0"/>
              <a:t>, </a:t>
            </a:r>
            <a:r>
              <a:rPr lang="en-US" sz="3200" dirty="0" err="1"/>
              <a:t>ghi</a:t>
            </a:r>
            <a:r>
              <a:rPr lang="en-US" sz="3200" dirty="0"/>
              <a:t> </a:t>
            </a:r>
            <a:r>
              <a:rPr lang="en-US" sz="3200" dirty="0" err="1"/>
              <a:t>điểm</a:t>
            </a:r>
            <a:endParaRPr lang="en-US" sz="3200" dirty="0"/>
          </a:p>
          <a:p>
            <a:pPr>
              <a:lnSpc>
                <a:spcPct val="150000"/>
              </a:lnSpc>
            </a:pPr>
            <a:r>
              <a:rPr lang="en-US" sz="3200" dirty="0" err="1"/>
              <a:t>huy</a:t>
            </a:r>
            <a:r>
              <a:rPr lang="en-US" sz="3200" dirty="0"/>
              <a:t> </a:t>
            </a:r>
            <a:r>
              <a:rPr lang="en-US" sz="3200" dirty="0" err="1"/>
              <a:t>chương</a:t>
            </a:r>
            <a:endParaRPr lang="en-US" sz="3200" dirty="0"/>
          </a:p>
          <a:p>
            <a:pPr>
              <a:lnSpc>
                <a:spcPct val="150000"/>
              </a:lnSpc>
            </a:pPr>
            <a:r>
              <a:rPr lang="en-US" sz="3200" dirty="0" err="1"/>
              <a:t>Giải</a:t>
            </a:r>
            <a:r>
              <a:rPr lang="en-US" sz="3200" dirty="0"/>
              <a:t> </a:t>
            </a:r>
            <a:r>
              <a:rPr lang="en-US" sz="3200" dirty="0" err="1"/>
              <a:t>đấu</a:t>
            </a:r>
            <a:endParaRPr lang="en-US" sz="3200" dirty="0"/>
          </a:p>
          <a:p>
            <a:pPr>
              <a:lnSpc>
                <a:spcPct val="150000"/>
              </a:lnSpc>
            </a:pPr>
            <a:endParaRPr lang="en-US" sz="3200" dirty="0"/>
          </a:p>
          <a:p>
            <a:pPr>
              <a:lnSpc>
                <a:spcPct val="150000"/>
              </a:lnSpc>
            </a:pPr>
            <a:r>
              <a:rPr lang="en-US" sz="3200" dirty="0"/>
              <a:t>(</a:t>
            </a:r>
            <a:r>
              <a:rPr lang="en-US" sz="3200" dirty="0" err="1"/>
              <a:t>Giới</a:t>
            </a:r>
            <a:r>
              <a:rPr lang="en-US" sz="3200" dirty="0"/>
              <a:t> </a:t>
            </a:r>
            <a:r>
              <a:rPr lang="en-US" sz="3200" dirty="0" err="1"/>
              <a:t>tính</a:t>
            </a:r>
            <a:r>
              <a:rPr lang="en-US" sz="3200" dirty="0"/>
              <a:t>) </a:t>
            </a:r>
            <a:r>
              <a:rPr lang="en-US" sz="3200" dirty="0" err="1"/>
              <a:t>nữ</a:t>
            </a:r>
            <a:endParaRPr lang="en-US" sz="3200" dirty="0"/>
          </a:p>
          <a:p>
            <a:pPr>
              <a:lnSpc>
                <a:spcPct val="150000"/>
              </a:lnSpc>
            </a:pPr>
            <a:endParaRPr lang="en-US" sz="3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7675D55-02E8-4D46-9075-319C29513847}"/>
              </a:ext>
            </a:extLst>
          </p:cNvPr>
          <p:cNvSpPr txBox="1"/>
          <p:nvPr/>
        </p:nvSpPr>
        <p:spPr>
          <a:xfrm>
            <a:off x="3553503" y="0"/>
            <a:ext cx="71599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Vocabulary </a:t>
            </a:r>
          </a:p>
        </p:txBody>
      </p:sp>
      <p:pic>
        <p:nvPicPr>
          <p:cNvPr id="5" name="career">
            <a:hlinkClick r:id="" action="ppaction://media"/>
            <a:extLst>
              <a:ext uri="{FF2B5EF4-FFF2-40B4-BE49-F238E27FC236}">
                <a16:creationId xmlns:a16="http://schemas.microsoft.com/office/drawing/2014/main" xmlns="" id="{81D2D570-47C8-43B7-814B-5F86CD95014E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215853" y="1408261"/>
            <a:ext cx="609600" cy="609600"/>
          </a:xfrm>
          <a:prstGeom prst="rect">
            <a:avLst/>
          </a:prstGeom>
        </p:spPr>
      </p:pic>
      <p:pic>
        <p:nvPicPr>
          <p:cNvPr id="7" name="goal">
            <a:hlinkClick r:id="" action="ppaction://media"/>
            <a:extLst>
              <a:ext uri="{FF2B5EF4-FFF2-40B4-BE49-F238E27FC236}">
                <a16:creationId xmlns:a16="http://schemas.microsoft.com/office/drawing/2014/main" xmlns="" id="{B7B895D5-80F0-4A7C-BEC3-33ABD6DD8E72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198969" y="2769997"/>
            <a:ext cx="609600" cy="609600"/>
          </a:xfrm>
          <a:prstGeom prst="rect">
            <a:avLst/>
          </a:prstGeom>
        </p:spPr>
      </p:pic>
      <p:pic>
        <p:nvPicPr>
          <p:cNvPr id="8" name="hero">
            <a:hlinkClick r:id="" action="ppaction://media"/>
            <a:extLst>
              <a:ext uri="{FF2B5EF4-FFF2-40B4-BE49-F238E27FC236}">
                <a16:creationId xmlns:a16="http://schemas.microsoft.com/office/drawing/2014/main" xmlns="" id="{DC7AD7D2-4260-4A99-AF8A-ECA3494976B9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215853" y="2125911"/>
            <a:ext cx="609600" cy="609600"/>
          </a:xfrm>
          <a:prstGeom prst="rect">
            <a:avLst/>
          </a:prstGeom>
        </p:spPr>
      </p:pic>
      <p:pic>
        <p:nvPicPr>
          <p:cNvPr id="9" name="medal">
            <a:hlinkClick r:id="" action="ppaction://media"/>
            <a:extLst>
              <a:ext uri="{FF2B5EF4-FFF2-40B4-BE49-F238E27FC236}">
                <a16:creationId xmlns:a16="http://schemas.microsoft.com/office/drawing/2014/main" xmlns="" id="{549A83DE-175E-493F-AC12-9C4548F19CEC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192105" y="3561212"/>
            <a:ext cx="609600" cy="609600"/>
          </a:xfrm>
          <a:prstGeom prst="rect">
            <a:avLst/>
          </a:prstGeom>
        </p:spPr>
      </p:pic>
      <p:pic>
        <p:nvPicPr>
          <p:cNvPr id="10" name="tournament">
            <a:hlinkClick r:id="" action="ppaction://media"/>
            <a:extLst>
              <a:ext uri="{FF2B5EF4-FFF2-40B4-BE49-F238E27FC236}">
                <a16:creationId xmlns:a16="http://schemas.microsoft.com/office/drawing/2014/main" xmlns="" id="{97674FF4-DB59-489A-8B0C-700D89D10AB5}"/>
              </a:ext>
            </a:extLst>
          </p:cNvPr>
          <p:cNvPicPr>
            <a:picLocks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215853" y="4354441"/>
            <a:ext cx="609600" cy="609600"/>
          </a:xfrm>
          <a:prstGeom prst="rect">
            <a:avLst/>
          </a:prstGeom>
        </p:spPr>
      </p:pic>
      <p:pic>
        <p:nvPicPr>
          <p:cNvPr id="11" name="female">
            <a:hlinkClick r:id="" action="ppaction://media"/>
            <a:extLst>
              <a:ext uri="{FF2B5EF4-FFF2-40B4-BE49-F238E27FC236}">
                <a16:creationId xmlns:a16="http://schemas.microsoft.com/office/drawing/2014/main" xmlns="" id="{97D13794-8037-4967-B345-485E27E1D8BF}"/>
              </a:ext>
            </a:extLst>
          </p:cNvPr>
          <p:cNvPicPr>
            <a:picLocks noChangeAspect="1"/>
          </p:cNvPicPr>
          <p:nvPr>
            <a:audioFile r:link="rId12"/>
            <p:extLst>
              <p:ext uri="{DAA4B4D4-6D71-4841-9C94-3DE7FCFB9230}">
                <p14:media xmlns:p14="http://schemas.microsoft.com/office/powerpoint/2010/main" r:embed="rId11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215853" y="5789742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1788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4.79167E-6 -1.11111E-6 L 4.79167E-6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 vol="80000">
                <p:cTn id="7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audio>
              <p:cMediaNode vol="80000">
                <p:cTn id="7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audio>
              <p:cMediaNode vol="80000">
                <p:cTn id="7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audio>
              <p:cMediaNode vol="80000">
                <p:cTn id="7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audio>
              <p:cMediaNode vol="80000">
                <p:cTn id="7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chool Board Background | Gallery Yopriceville - High-Quality ...">
            <a:extLst>
              <a:ext uri="{FF2B5EF4-FFF2-40B4-BE49-F238E27FC236}">
                <a16:creationId xmlns:a16="http://schemas.microsoft.com/office/drawing/2014/main" xmlns="" id="{756CCA99-7A8E-46DE-B39E-CB25C07E98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44" y="14"/>
            <a:ext cx="12191999" cy="6939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673768" y="600501"/>
            <a:ext cx="10937661" cy="1614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01" tIns="60950" rIns="121901" bIns="6095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</a:pPr>
            <a:endParaRPr lang="en-US" sz="3200" b="1" kern="0" dirty="0">
              <a:solidFill>
                <a:prstClr val="white"/>
              </a:solidFill>
              <a:latin typeface="Script MT Bold" panose="020B0604020202020204" charset="0"/>
              <a:sym typeface="Arial"/>
            </a:endParaRPr>
          </a:p>
          <a:p>
            <a:pPr algn="ctr">
              <a:lnSpc>
                <a:spcPct val="150000"/>
              </a:lnSpc>
            </a:pPr>
            <a:endParaRPr lang="en-US" sz="3200" b="1" kern="0" dirty="0">
              <a:solidFill>
                <a:prstClr val="white"/>
              </a:solidFill>
              <a:latin typeface="Script MT Bold" panose="020B0604020202020204" charset="0"/>
              <a:sym typeface="Arial"/>
            </a:endParaRPr>
          </a:p>
          <a:p>
            <a:pPr algn="ctr">
              <a:lnSpc>
                <a:spcPct val="150000"/>
              </a:lnSpc>
            </a:pPr>
            <a:endParaRPr lang="en-US" sz="3200" b="1" kern="0" dirty="0">
              <a:solidFill>
                <a:prstClr val="white"/>
              </a:solidFill>
              <a:latin typeface="Script MT Bold" panose="020B0604020202020204" charset="0"/>
              <a:sym typeface="Arial"/>
            </a:endParaRPr>
          </a:p>
          <a:p>
            <a:pPr algn="ctr">
              <a:lnSpc>
                <a:spcPct val="150000"/>
              </a:lnSpc>
            </a:pPr>
            <a:endParaRPr lang="en-US" sz="3700" b="1" kern="0" dirty="0">
              <a:solidFill>
                <a:srgbClr val="FFFF00"/>
              </a:solidFill>
              <a:latin typeface="Script MT Bold" panose="020B0604020202020204" charset="0"/>
              <a:sym typeface="Arial"/>
            </a:endParaRPr>
          </a:p>
          <a:p>
            <a:pPr algn="ctr"/>
            <a:endParaRPr lang="en-US" sz="3700" b="1" kern="0" dirty="0">
              <a:solidFill>
                <a:prstClr val="white"/>
              </a:solidFill>
              <a:latin typeface="Script MT Bold" panose="020B0604020202020204" charset="0"/>
              <a:sym typeface="Arial"/>
            </a:endParaRPr>
          </a:p>
          <a:p>
            <a:pPr algn="ctr"/>
            <a:r>
              <a:rPr lang="en-US" sz="3700" b="1" kern="0" dirty="0">
                <a:solidFill>
                  <a:prstClr val="white"/>
                </a:solidFill>
                <a:latin typeface="Script MT Bold" panose="020B0604020202020204" charset="0"/>
                <a:sym typeface="Arial"/>
              </a:rPr>
              <a:t>17</a:t>
            </a:r>
            <a:r>
              <a:rPr lang="en-US" sz="3700" b="1" kern="0" baseline="30000" dirty="0">
                <a:solidFill>
                  <a:prstClr val="white"/>
                </a:solidFill>
                <a:latin typeface="Script MT Bold" panose="020B0604020202020204" charset="0"/>
                <a:sym typeface="Arial"/>
              </a:rPr>
              <a:t>th</a:t>
            </a:r>
            <a:r>
              <a:rPr lang="en-US" sz="3700" b="1" kern="0" dirty="0">
                <a:solidFill>
                  <a:prstClr val="white"/>
                </a:solidFill>
                <a:latin typeface="Script MT Bold" panose="020B0604020202020204" charset="0"/>
                <a:sym typeface="Arial"/>
              </a:rPr>
              <a:t> , February , 2023</a:t>
            </a:r>
          </a:p>
          <a:p>
            <a:pPr algn="ctr"/>
            <a:r>
              <a:rPr lang="en-US" sz="3700" b="1" kern="0" dirty="0" smtClean="0">
                <a:solidFill>
                  <a:srgbClr val="FFC000"/>
                </a:solidFill>
                <a:latin typeface="Segoe Print" pitchFamily="2" charset="0"/>
                <a:sym typeface="Arial"/>
              </a:rPr>
              <a:t>Period </a:t>
            </a:r>
            <a:r>
              <a:rPr lang="en-US" sz="3700" b="1" kern="0" dirty="0" smtClean="0">
                <a:solidFill>
                  <a:srgbClr val="FFC000"/>
                </a:solidFill>
                <a:latin typeface="Segoe Print" pitchFamily="2" charset="0"/>
                <a:sym typeface="Arial"/>
              </a:rPr>
              <a:t>66 </a:t>
            </a:r>
            <a:r>
              <a:rPr lang="en-US" sz="3700" b="1" kern="0" dirty="0">
                <a:solidFill>
                  <a:srgbClr val="FFC000"/>
                </a:solidFill>
                <a:latin typeface="Segoe Print" pitchFamily="2" charset="0"/>
                <a:sym typeface="Arial"/>
              </a:rPr>
              <a:t>Unit </a:t>
            </a:r>
            <a:r>
              <a:rPr lang="en-US" sz="3700" b="1" kern="0" dirty="0" smtClean="0">
                <a:solidFill>
                  <a:srgbClr val="FFC000"/>
                </a:solidFill>
                <a:latin typeface="Segoe Print" pitchFamily="2" charset="0"/>
                <a:sym typeface="Arial"/>
              </a:rPr>
              <a:t>8: SPORTS AND GAMES</a:t>
            </a:r>
            <a:endParaRPr lang="en-US" sz="3700" b="1" kern="0" dirty="0">
              <a:solidFill>
                <a:srgbClr val="FFC000"/>
              </a:solidFill>
              <a:latin typeface="Segoe Print" pitchFamily="2" charset="0"/>
              <a:sym typeface="Arial"/>
            </a:endParaRPr>
          </a:p>
          <a:p>
            <a:pPr algn="ctr"/>
            <a:r>
              <a:rPr lang="en-US" sz="3700" b="1" kern="0" dirty="0">
                <a:solidFill>
                  <a:prstClr val="white"/>
                </a:solidFill>
                <a:latin typeface="Script MT Bold" panose="020B0604020202020204" charset="0"/>
                <a:sym typeface="Arial"/>
              </a:rPr>
              <a:t>Lesson </a:t>
            </a:r>
            <a:r>
              <a:rPr lang="en-US" sz="3700" b="1" kern="0" dirty="0" smtClean="0">
                <a:solidFill>
                  <a:prstClr val="white"/>
                </a:solidFill>
                <a:latin typeface="Script MT Bold" panose="020B0604020202020204" charset="0"/>
                <a:sym typeface="Arial"/>
              </a:rPr>
              <a:t>5: </a:t>
            </a:r>
            <a:r>
              <a:rPr lang="vi-VN" sz="3700" b="1" kern="0" dirty="0" smtClean="0">
                <a:solidFill>
                  <a:prstClr val="white"/>
                </a:solidFill>
                <a:latin typeface="HP001 5 hàng" panose="020B0603050302020204" pitchFamily="34" charset="0"/>
                <a:sym typeface="Arial"/>
              </a:rPr>
              <a:t> </a:t>
            </a:r>
            <a:r>
              <a:rPr lang="en-US" sz="3700" b="1" kern="0" dirty="0" smtClean="0">
                <a:solidFill>
                  <a:prstClr val="white"/>
                </a:solidFill>
                <a:latin typeface="Script MT Bold" panose="020B0604020202020204" charset="0"/>
                <a:sym typeface="Arial"/>
              </a:rPr>
              <a:t>Skills 1 (p.22)</a:t>
            </a:r>
          </a:p>
          <a:p>
            <a:r>
              <a:rPr lang="en-US" sz="3200" b="1" kern="0" dirty="0" smtClean="0">
                <a:solidFill>
                  <a:srgbClr val="FFC000"/>
                </a:solidFill>
                <a:latin typeface="Segoe Print" pitchFamily="2" charset="0"/>
                <a:sym typeface="Arial"/>
              </a:rPr>
              <a:t>* Vocabulary </a:t>
            </a:r>
            <a:endParaRPr lang="en-US" sz="3200" b="1" kern="0" dirty="0">
              <a:solidFill>
                <a:srgbClr val="FFC000"/>
              </a:solidFill>
              <a:latin typeface="Segoe Print" pitchFamily="2" charset="0"/>
              <a:sym typeface="Arial"/>
            </a:endParaRPr>
          </a:p>
          <a:p>
            <a:r>
              <a:rPr lang="en-US" sz="3200" b="1" kern="0" dirty="0" smtClean="0">
                <a:solidFill>
                  <a:srgbClr val="FFC000"/>
                </a:solidFill>
                <a:latin typeface="Segoe Print" pitchFamily="2" charset="0"/>
                <a:sym typeface="Arial"/>
              </a:rPr>
              <a:t>I/ Reading</a:t>
            </a:r>
          </a:p>
          <a:p>
            <a:r>
              <a:rPr lang="en-US" sz="3200" b="1" kern="0" dirty="0" smtClean="0">
                <a:solidFill>
                  <a:srgbClr val="FFC000"/>
                </a:solidFill>
                <a:latin typeface="Segoe Print" pitchFamily="2" charset="0"/>
                <a:sym typeface="Arial"/>
              </a:rPr>
              <a:t>Act 1: </a:t>
            </a:r>
            <a:endParaRPr lang="en-US" sz="3200" b="1" kern="0" dirty="0">
              <a:solidFill>
                <a:srgbClr val="FFC000"/>
              </a:solidFill>
              <a:latin typeface="Segoe Print" pitchFamily="2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00614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921" y="438099"/>
            <a:ext cx="7541083" cy="12116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95" y="2313250"/>
            <a:ext cx="8020966" cy="324824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56921" y="3414151"/>
            <a:ext cx="77125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Pele is from Brazil.  He plays football very skillfully.</a:t>
            </a:r>
          </a:p>
        </p:txBody>
      </p:sp>
      <p:sp>
        <p:nvSpPr>
          <p:cNvPr id="5" name="Rectangle 4"/>
          <p:cNvSpPr/>
          <p:nvPr/>
        </p:nvSpPr>
        <p:spPr>
          <a:xfrm>
            <a:off x="602394" y="4594525"/>
            <a:ext cx="75451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 won the World Cup. He is the King of Football.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 descr="Kết quả hình ảnh cho pele footballer">
            <a:extLst>
              <a:ext uri="{FF2B5EF4-FFF2-40B4-BE49-F238E27FC236}">
                <a16:creationId xmlns:a16="http://schemas.microsoft.com/office/drawing/2014/main" xmlns="" id="{12BA0360-9741-4117-A10A-C609A91855B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4304" y="617028"/>
            <a:ext cx="3880629" cy="51741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247799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chool Board Background | Gallery Yopriceville - High-Quality ...">
            <a:extLst>
              <a:ext uri="{FF2B5EF4-FFF2-40B4-BE49-F238E27FC236}">
                <a16:creationId xmlns:a16="http://schemas.microsoft.com/office/drawing/2014/main" xmlns="" id="{756CCA99-7A8E-46DE-B39E-CB25C07E98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44" y="14"/>
            <a:ext cx="12191999" cy="6939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673768" y="600501"/>
            <a:ext cx="10937661" cy="1614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01" tIns="60950" rIns="121901" bIns="6095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</a:pPr>
            <a:endParaRPr lang="en-US" sz="3200" b="1" kern="0" dirty="0">
              <a:solidFill>
                <a:prstClr val="white"/>
              </a:solidFill>
              <a:latin typeface="Script MT Bold" panose="020B0604020202020204" charset="0"/>
              <a:sym typeface="Arial"/>
            </a:endParaRPr>
          </a:p>
          <a:p>
            <a:pPr algn="ctr">
              <a:lnSpc>
                <a:spcPct val="150000"/>
              </a:lnSpc>
            </a:pPr>
            <a:endParaRPr lang="en-US" sz="3200" b="1" kern="0" dirty="0">
              <a:solidFill>
                <a:prstClr val="white"/>
              </a:solidFill>
              <a:latin typeface="Script MT Bold" panose="020B0604020202020204" charset="0"/>
              <a:sym typeface="Arial"/>
            </a:endParaRPr>
          </a:p>
          <a:p>
            <a:pPr algn="ctr">
              <a:lnSpc>
                <a:spcPct val="150000"/>
              </a:lnSpc>
            </a:pPr>
            <a:endParaRPr lang="en-US" sz="3200" b="1" kern="0" dirty="0">
              <a:solidFill>
                <a:prstClr val="white"/>
              </a:solidFill>
              <a:latin typeface="Script MT Bold" panose="020B0604020202020204" charset="0"/>
              <a:sym typeface="Arial"/>
            </a:endParaRPr>
          </a:p>
          <a:p>
            <a:pPr algn="ctr">
              <a:lnSpc>
                <a:spcPct val="150000"/>
              </a:lnSpc>
            </a:pPr>
            <a:endParaRPr lang="en-US" sz="3700" b="1" kern="0" dirty="0">
              <a:solidFill>
                <a:srgbClr val="FFFF00"/>
              </a:solidFill>
              <a:latin typeface="Script MT Bold" panose="020B0604020202020204" charset="0"/>
              <a:sym typeface="Arial"/>
            </a:endParaRPr>
          </a:p>
          <a:p>
            <a:pPr algn="ctr"/>
            <a:endParaRPr lang="en-US" sz="3700" b="1" kern="0" dirty="0">
              <a:solidFill>
                <a:prstClr val="white"/>
              </a:solidFill>
              <a:latin typeface="Script MT Bold" panose="020B0604020202020204" charset="0"/>
              <a:sym typeface="Arial"/>
            </a:endParaRPr>
          </a:p>
          <a:p>
            <a:pPr algn="ctr"/>
            <a:r>
              <a:rPr lang="en-US" sz="3700" b="1" kern="0" dirty="0">
                <a:solidFill>
                  <a:prstClr val="white"/>
                </a:solidFill>
                <a:latin typeface="Script MT Bold" panose="020B0604020202020204" charset="0"/>
                <a:sym typeface="Arial"/>
              </a:rPr>
              <a:t>17</a:t>
            </a:r>
            <a:r>
              <a:rPr lang="en-US" sz="3700" b="1" kern="0" baseline="30000" dirty="0">
                <a:solidFill>
                  <a:prstClr val="white"/>
                </a:solidFill>
                <a:latin typeface="Script MT Bold" panose="020B0604020202020204" charset="0"/>
                <a:sym typeface="Arial"/>
              </a:rPr>
              <a:t>th</a:t>
            </a:r>
            <a:r>
              <a:rPr lang="en-US" sz="3700" b="1" kern="0" dirty="0">
                <a:solidFill>
                  <a:prstClr val="white"/>
                </a:solidFill>
                <a:latin typeface="Script MT Bold" panose="020B0604020202020204" charset="0"/>
                <a:sym typeface="Arial"/>
              </a:rPr>
              <a:t> , February , 2023</a:t>
            </a:r>
          </a:p>
          <a:p>
            <a:pPr algn="ctr"/>
            <a:r>
              <a:rPr lang="en-US" sz="3700" b="1" kern="0" dirty="0" smtClean="0">
                <a:solidFill>
                  <a:srgbClr val="FFC000"/>
                </a:solidFill>
                <a:latin typeface="Segoe Print" pitchFamily="2" charset="0"/>
                <a:sym typeface="Arial"/>
              </a:rPr>
              <a:t>Period </a:t>
            </a:r>
            <a:r>
              <a:rPr lang="en-US" sz="3700" b="1" kern="0" dirty="0" smtClean="0">
                <a:solidFill>
                  <a:srgbClr val="FFC000"/>
                </a:solidFill>
                <a:latin typeface="Segoe Print" pitchFamily="2" charset="0"/>
                <a:sym typeface="Arial"/>
              </a:rPr>
              <a:t>66 </a:t>
            </a:r>
            <a:r>
              <a:rPr lang="en-US" sz="3700" b="1" kern="0" dirty="0">
                <a:solidFill>
                  <a:srgbClr val="FFC000"/>
                </a:solidFill>
                <a:latin typeface="Segoe Print" pitchFamily="2" charset="0"/>
                <a:sym typeface="Arial"/>
              </a:rPr>
              <a:t>Unit </a:t>
            </a:r>
            <a:r>
              <a:rPr lang="en-US" sz="3700" b="1" kern="0" dirty="0" smtClean="0">
                <a:solidFill>
                  <a:srgbClr val="FFC000"/>
                </a:solidFill>
                <a:latin typeface="Segoe Print" pitchFamily="2" charset="0"/>
                <a:sym typeface="Arial"/>
              </a:rPr>
              <a:t>8: SPORTS AND GAMES</a:t>
            </a:r>
            <a:endParaRPr lang="en-US" sz="3700" b="1" kern="0" dirty="0">
              <a:solidFill>
                <a:srgbClr val="FFC000"/>
              </a:solidFill>
              <a:latin typeface="Segoe Print" pitchFamily="2" charset="0"/>
              <a:sym typeface="Arial"/>
            </a:endParaRPr>
          </a:p>
          <a:p>
            <a:pPr algn="ctr"/>
            <a:r>
              <a:rPr lang="en-US" sz="3700" b="1" kern="0" dirty="0">
                <a:solidFill>
                  <a:prstClr val="white"/>
                </a:solidFill>
                <a:latin typeface="Script MT Bold" panose="020B0604020202020204" charset="0"/>
                <a:sym typeface="Arial"/>
              </a:rPr>
              <a:t>Lesson </a:t>
            </a:r>
            <a:r>
              <a:rPr lang="en-US" sz="3700" b="1" kern="0" dirty="0" smtClean="0">
                <a:solidFill>
                  <a:prstClr val="white"/>
                </a:solidFill>
                <a:latin typeface="Script MT Bold" panose="020B0604020202020204" charset="0"/>
                <a:sym typeface="Arial"/>
              </a:rPr>
              <a:t>5: </a:t>
            </a:r>
            <a:r>
              <a:rPr lang="vi-VN" sz="3700" b="1" kern="0" dirty="0" smtClean="0">
                <a:solidFill>
                  <a:prstClr val="white"/>
                </a:solidFill>
                <a:latin typeface="HP001 5 hàng" panose="020B0603050302020204" pitchFamily="34" charset="0"/>
                <a:sym typeface="Arial"/>
              </a:rPr>
              <a:t> </a:t>
            </a:r>
            <a:r>
              <a:rPr lang="en-US" sz="3700" b="1" kern="0" dirty="0" smtClean="0">
                <a:solidFill>
                  <a:prstClr val="white"/>
                </a:solidFill>
                <a:latin typeface="Script MT Bold" panose="020B0604020202020204" charset="0"/>
                <a:sym typeface="Arial"/>
              </a:rPr>
              <a:t>Skills 1 (p.22)</a:t>
            </a:r>
          </a:p>
          <a:p>
            <a:r>
              <a:rPr lang="en-US" sz="3200" b="1" kern="0" dirty="0" smtClean="0">
                <a:solidFill>
                  <a:srgbClr val="FFC000"/>
                </a:solidFill>
                <a:latin typeface="Segoe Print" pitchFamily="2" charset="0"/>
                <a:sym typeface="Arial"/>
              </a:rPr>
              <a:t>* Vocabulary </a:t>
            </a:r>
            <a:endParaRPr lang="en-US" sz="3200" b="1" kern="0" dirty="0">
              <a:solidFill>
                <a:srgbClr val="FFC000"/>
              </a:solidFill>
              <a:latin typeface="Segoe Print" pitchFamily="2" charset="0"/>
              <a:sym typeface="Arial"/>
            </a:endParaRPr>
          </a:p>
          <a:p>
            <a:r>
              <a:rPr lang="en-US" sz="3200" b="1" kern="0" dirty="0" smtClean="0">
                <a:solidFill>
                  <a:srgbClr val="FFC000"/>
                </a:solidFill>
                <a:latin typeface="Segoe Print" pitchFamily="2" charset="0"/>
                <a:sym typeface="Arial"/>
              </a:rPr>
              <a:t>I/ Reading</a:t>
            </a:r>
          </a:p>
          <a:p>
            <a:r>
              <a:rPr lang="en-US" sz="3200" b="1" kern="0" dirty="0" smtClean="0">
                <a:solidFill>
                  <a:srgbClr val="FFC000"/>
                </a:solidFill>
                <a:latin typeface="Segoe Print" pitchFamily="2" charset="0"/>
                <a:sym typeface="Arial"/>
              </a:rPr>
              <a:t>Act 1:</a:t>
            </a:r>
          </a:p>
          <a:p>
            <a:r>
              <a:rPr lang="en-US" sz="3200" b="1" kern="0" dirty="0" smtClean="0">
                <a:solidFill>
                  <a:srgbClr val="FFC000"/>
                </a:solidFill>
                <a:latin typeface="Segoe Print" pitchFamily="2" charset="0"/>
                <a:sym typeface="Arial"/>
              </a:rPr>
              <a:t>Act 2:  </a:t>
            </a:r>
            <a:endParaRPr lang="en-US" sz="3200" b="1" kern="0" dirty="0">
              <a:solidFill>
                <a:srgbClr val="FFC000"/>
              </a:solidFill>
              <a:latin typeface="Segoe Print" pitchFamily="2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34695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6745" y="622852"/>
            <a:ext cx="8411670" cy="599779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6147B62B-60E6-426A-AE92-BD43C464712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1465"/>
          <a:stretch/>
        </p:blipFill>
        <p:spPr>
          <a:xfrm>
            <a:off x="304328" y="85777"/>
            <a:ext cx="6812089" cy="847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99862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0090_Sports_Template_SlidesMani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ธีมของ Office">
  <a:themeElements>
    <a:clrScheme name="ธีมของ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ธีมของ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890</TotalTime>
  <Words>459</Words>
  <Application>Microsoft Office PowerPoint</Application>
  <PresentationFormat>Custom</PresentationFormat>
  <Paragraphs>110</Paragraphs>
  <Slides>16</Slides>
  <Notes>3</Notes>
  <HiddenSlides>0</HiddenSlides>
  <MMClips>6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Office Theme</vt:lpstr>
      <vt:lpstr>0090_Sports_Template_SlidesMania</vt:lpstr>
      <vt:lpstr>2_ธีมของ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Administrator</cp:lastModifiedBy>
  <cp:revision>36</cp:revision>
  <dcterms:created xsi:type="dcterms:W3CDTF">2021-11-05T09:58:49Z</dcterms:created>
  <dcterms:modified xsi:type="dcterms:W3CDTF">2023-02-11T15:47:44Z</dcterms:modified>
</cp:coreProperties>
</file>