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wav"/>
  <Default Extension="wdp" ContentType="image/vnd.ms-photo"/>
  <Default Extension="wma" ContentType="audio/x-ms-wma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officeDocument/2006/relationships/extended-properties" Target="docProps/app.xml" Id="rId3" /><Relationship Type="http://schemas.openxmlformats.org/package/2006/relationships/metadata/core-properties" Target="docProps/core.xml" Id="rId2" /><Relationship Type="http://schemas.openxmlformats.org/officeDocument/2006/relationships/officeDocument" Target="ppt/presentation.xml" Id="rId1" /><Relationship Type="http://schemas.microsoft.com/office/2007/relationships/ui/extensibility" Target="/customUI/customUI14.xml" Id="Rfab2ea785d414cb3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5"/>
  </p:notesMasterIdLst>
  <p:sldIdLst>
    <p:sldId id="304" r:id="rId2"/>
    <p:sldId id="289" r:id="rId3"/>
    <p:sldId id="286" r:id="rId4"/>
    <p:sldId id="287" r:id="rId5"/>
    <p:sldId id="288" r:id="rId6"/>
    <p:sldId id="292" r:id="rId7"/>
    <p:sldId id="307" r:id="rId8"/>
    <p:sldId id="293" r:id="rId9"/>
    <p:sldId id="294" r:id="rId10"/>
    <p:sldId id="295" r:id="rId11"/>
    <p:sldId id="322" r:id="rId12"/>
    <p:sldId id="317" r:id="rId13"/>
    <p:sldId id="297" r:id="rId14"/>
    <p:sldId id="300" r:id="rId15"/>
    <p:sldId id="324" r:id="rId16"/>
    <p:sldId id="314" r:id="rId17"/>
    <p:sldId id="318" r:id="rId18"/>
    <p:sldId id="305" r:id="rId19"/>
    <p:sldId id="296" r:id="rId20"/>
    <p:sldId id="308" r:id="rId21"/>
    <p:sldId id="303" r:id="rId22"/>
    <p:sldId id="272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320" r:id="rId31"/>
    <p:sldId id="323" r:id="rId32"/>
    <p:sldId id="302" r:id="rId33"/>
    <p:sldId id="325" r:id="rId34"/>
  </p:sldIdLst>
  <p:sldSz cx="12192000" cy="6858000"/>
  <p:notesSz cx="6858000" cy="9144000"/>
  <p:embeddedFontLst>
    <p:embeddedFont>
      <p:font typeface=".VnSouthern" panose="020B7200000000000000"/>
      <p:regular r:id="rId36"/>
      <p:bold r:id="rId37"/>
      <p:italic r:id="rId38"/>
      <p:boldItalic r:id="rId39"/>
    </p:embeddedFont>
    <p:embeddedFont>
      <p:font typeface=".VnTimeH" panose="020B720000000000000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alibri Light" panose="020F0302020204030204" pitchFamily="34" charset="0"/>
      <p:regular r:id="rId48"/>
      <p:italic r:id="rId49"/>
    </p:embeddedFont>
    <p:embeddedFont>
      <p:font typeface="VNI-Zap" panose="020B0604020202020204"/>
      <p: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66"/>
    <a:srgbClr val="330AA6"/>
    <a:srgbClr val="FF6600"/>
    <a:srgbClr val="CC00FF"/>
    <a:srgbClr val="00FF00"/>
    <a:srgbClr val="FF00FF"/>
    <a:srgbClr val="CCFF99"/>
    <a:srgbClr val="8D410D"/>
    <a:srgbClr val="965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7" autoAdjust="0"/>
    <p:restoredTop sz="94364" autoAdjust="0"/>
  </p:normalViewPr>
  <p:slideViewPr>
    <p:cSldViewPr snapToGrid="0">
      <p:cViewPr varScale="1">
        <p:scale>
          <a:sx n="63" d="100"/>
          <a:sy n="63" d="100"/>
        </p:scale>
        <p:origin x="62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6DD85-D6E8-44A2-B1C8-AB156CCB235E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8CC61C-F8C8-42B8-BF6D-CE76AE405E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954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Giới thiệu với các em hôm nay có các thầy cô là các thầy cô là lãnh đạo ở các trường trong quận Hà Đông tới dự giờ với chúng ta, đề nghị các em nhiệt liệt chào mừng.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19AB7-AA8A-44EE-A564-2A9113FE44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01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19AB7-AA8A-44EE-A564-2A9113FE44A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018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19AB7-AA8A-44EE-A564-2A9113FE44A7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018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19AB7-AA8A-44EE-A564-2A9113FE44A7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01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29DEF65F-051F-46CE-831C-3FE1F435D39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D00CB408-44CA-441B-B345-38D63BB60B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1AF729CB-61D5-472A-B5CA-14AFAADB32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85372" indent="-302066"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08265" indent="-241653"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91571" indent="-241653"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4878" indent="-241653"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5463AFB-5DE8-4A7F-B6B2-1103F5335B71}" type="slidenum">
              <a:rPr lang="en-US" altLang="en-US" sz="1300">
                <a:solidFill>
                  <a:prstClr val="black"/>
                </a:solidFill>
              </a:rPr>
              <a:pPr/>
              <a:t>2</a:t>
            </a:fld>
            <a:endParaRPr lang="en-US" altLang="en-US" sz="13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51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F48C55-DD8C-4968-8F26-1D97FEB826E7}" type="slidenum">
              <a:rPr lang="en-GB"/>
              <a:pPr/>
              <a:t>5</a:t>
            </a:fld>
            <a:endParaRPr lang="en-GB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50E973-9B0B-4F39-8D13-B383A8BEBCC1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014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19AB7-AA8A-44EE-A564-2A9113FE44A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01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19AB7-AA8A-44EE-A564-2A9113FE44A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01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19AB7-AA8A-44EE-A564-2A9113FE44A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01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19AB7-AA8A-44EE-A564-2A9113FE44A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01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D19AB7-AA8A-44EE-A564-2A9113FE44A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01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9426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680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3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audio" Target="../media/audio3.wav"/><Relationship Id="rId11" Type="http://schemas.openxmlformats.org/officeDocument/2006/relationships/image" Target="../media/image41.png"/><Relationship Id="rId5" Type="http://schemas.openxmlformats.org/officeDocument/2006/relationships/audio" Target="../media/audio2.wav"/><Relationship Id="rId10" Type="http://schemas.openxmlformats.org/officeDocument/2006/relationships/hyperlink" Target="http://www.allwhitebackground.com/colorful-background-images.html" TargetMode="External"/><Relationship Id="rId4" Type="http://schemas.openxmlformats.org/officeDocument/2006/relationships/audio" Target="../media/audio1.wav"/><Relationship Id="rId9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3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notesSlide" Target="../notesSlides/notesSlide11.xml"/><Relationship Id="rId7" Type="http://schemas.openxmlformats.org/officeDocument/2006/relationships/hyperlink" Target="https://www.publicdomainpictures.net/en/view-image.php?image=317882&amp;picture=abstract-background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7.jpeg"/><Relationship Id="rId5" Type="http://schemas.openxmlformats.org/officeDocument/2006/relationships/image" Target="../media/image46.wmf"/><Relationship Id="rId10" Type="http://schemas.openxmlformats.org/officeDocument/2006/relationships/image" Target="../media/image50.gi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51.wm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www.publicdomainpictures.net/en/view-image.php?image=317882&amp;picture=abstract-background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53.w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Beat_Mua_he_-_Beat.mp3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gif"/><Relationship Id="rId18" Type="http://schemas.openxmlformats.org/officeDocument/2006/relationships/slide" Target="slide29.xml"/><Relationship Id="rId26" Type="http://schemas.openxmlformats.org/officeDocument/2006/relationships/image" Target="../media/image72.png"/><Relationship Id="rId3" Type="http://schemas.openxmlformats.org/officeDocument/2006/relationships/slideLayout" Target="../slideLayouts/slideLayout2.xml"/><Relationship Id="rId21" Type="http://schemas.openxmlformats.org/officeDocument/2006/relationships/slide" Target="slide23.xml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17" Type="http://schemas.openxmlformats.org/officeDocument/2006/relationships/image" Target="../media/image67.gif"/><Relationship Id="rId25" Type="http://schemas.openxmlformats.org/officeDocument/2006/relationships/slide" Target="slide25.xml"/><Relationship Id="rId2" Type="http://schemas.openxmlformats.org/officeDocument/2006/relationships/audio" Target="../media/media1.wma"/><Relationship Id="rId16" Type="http://schemas.openxmlformats.org/officeDocument/2006/relationships/image" Target="../media/image66.png"/><Relationship Id="rId20" Type="http://schemas.openxmlformats.org/officeDocument/2006/relationships/image" Target="../media/image69.png"/><Relationship Id="rId29" Type="http://schemas.openxmlformats.org/officeDocument/2006/relationships/slide" Target="slide27.xml"/><Relationship Id="rId1" Type="http://schemas.microsoft.com/office/2007/relationships/media" Target="../media/media1.wma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24" Type="http://schemas.openxmlformats.org/officeDocument/2006/relationships/image" Target="../media/image71.png"/><Relationship Id="rId32" Type="http://schemas.openxmlformats.org/officeDocument/2006/relationships/image" Target="../media/image75.png"/><Relationship Id="rId5" Type="http://schemas.openxmlformats.org/officeDocument/2006/relationships/image" Target="../media/image55.png"/><Relationship Id="rId15" Type="http://schemas.openxmlformats.org/officeDocument/2006/relationships/image" Target="../media/image65.gif"/><Relationship Id="rId23" Type="http://schemas.openxmlformats.org/officeDocument/2006/relationships/slide" Target="slide24.xml"/><Relationship Id="rId28" Type="http://schemas.openxmlformats.org/officeDocument/2006/relationships/image" Target="../media/image73.png"/><Relationship Id="rId10" Type="http://schemas.openxmlformats.org/officeDocument/2006/relationships/image" Target="../media/image60.png"/><Relationship Id="rId19" Type="http://schemas.openxmlformats.org/officeDocument/2006/relationships/image" Target="../media/image68.png"/><Relationship Id="rId31" Type="http://schemas.openxmlformats.org/officeDocument/2006/relationships/slide" Target="slide28.xml"/><Relationship Id="rId4" Type="http://schemas.openxmlformats.org/officeDocument/2006/relationships/audio" Target="../media/audio4.wav"/><Relationship Id="rId9" Type="http://schemas.openxmlformats.org/officeDocument/2006/relationships/image" Target="../media/image59.png"/><Relationship Id="rId14" Type="http://schemas.openxmlformats.org/officeDocument/2006/relationships/image" Target="../media/image64.gif"/><Relationship Id="rId22" Type="http://schemas.openxmlformats.org/officeDocument/2006/relationships/image" Target="../media/image70.png"/><Relationship Id="rId27" Type="http://schemas.openxmlformats.org/officeDocument/2006/relationships/slide" Target="slide26.xml"/><Relationship Id="rId30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audio" Target="../media/audio3.wav"/><Relationship Id="rId7" Type="http://schemas.openxmlformats.org/officeDocument/2006/relationships/slide" Target="slide22.xml"/><Relationship Id="rId12" Type="http://schemas.openxmlformats.org/officeDocument/2006/relationships/image" Target="../media/image77.wmf"/><Relationship Id="rId17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3.png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8.png"/><Relationship Id="rId11" Type="http://schemas.openxmlformats.org/officeDocument/2006/relationships/oleObject" Target="../embeddings/oleObject21.bin"/><Relationship Id="rId5" Type="http://schemas.openxmlformats.org/officeDocument/2006/relationships/audio" Target="../media/audio6.wav"/><Relationship Id="rId15" Type="http://schemas.openxmlformats.org/officeDocument/2006/relationships/image" Target="../media/image82.png"/><Relationship Id="rId10" Type="http://schemas.openxmlformats.org/officeDocument/2006/relationships/image" Target="../media/image76.wmf"/><Relationship Id="rId4" Type="http://schemas.openxmlformats.org/officeDocument/2006/relationships/audio" Target="../media/audio5.wav"/><Relationship Id="rId9" Type="http://schemas.openxmlformats.org/officeDocument/2006/relationships/oleObject" Target="../embeddings/oleObject20.bin"/><Relationship Id="rId14" Type="http://schemas.openxmlformats.org/officeDocument/2006/relationships/image" Target="../media/image8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2.png"/><Relationship Id="rId3" Type="http://schemas.openxmlformats.org/officeDocument/2006/relationships/audio" Target="../media/audio3.wav"/><Relationship Id="rId7" Type="http://schemas.openxmlformats.org/officeDocument/2006/relationships/slide" Target="slide22.xml"/><Relationship Id="rId12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5.png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8.png"/><Relationship Id="rId11" Type="http://schemas.openxmlformats.org/officeDocument/2006/relationships/image" Target="../media/image80.png"/><Relationship Id="rId5" Type="http://schemas.openxmlformats.org/officeDocument/2006/relationships/audio" Target="../media/audio6.wav"/><Relationship Id="rId15" Type="http://schemas.openxmlformats.org/officeDocument/2006/relationships/image" Target="../media/image84.png"/><Relationship Id="rId10" Type="http://schemas.openxmlformats.org/officeDocument/2006/relationships/image" Target="../media/image86.wmf"/><Relationship Id="rId4" Type="http://schemas.openxmlformats.org/officeDocument/2006/relationships/audio" Target="../media/audio5.wav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8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image" Target="../media/image81.png"/><Relationship Id="rId3" Type="http://schemas.openxmlformats.org/officeDocument/2006/relationships/audio" Target="../media/audio3.wav"/><Relationship Id="rId7" Type="http://schemas.openxmlformats.org/officeDocument/2006/relationships/image" Target="../media/image78.png"/><Relationship Id="rId12" Type="http://schemas.openxmlformats.org/officeDocument/2006/relationships/image" Target="../media/image80.png"/><Relationship Id="rId17" Type="http://schemas.openxmlformats.org/officeDocument/2006/relationships/image" Target="../media/image8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4.png"/><Relationship Id="rId1" Type="http://schemas.openxmlformats.org/officeDocument/2006/relationships/vmlDrawing" Target="../drawings/vmlDrawing13.vml"/><Relationship Id="rId6" Type="http://schemas.openxmlformats.org/officeDocument/2006/relationships/audio" Target="../media/audio7.wav"/><Relationship Id="rId11" Type="http://schemas.openxmlformats.org/officeDocument/2006/relationships/image" Target="../media/image87.wmf"/><Relationship Id="rId5" Type="http://schemas.openxmlformats.org/officeDocument/2006/relationships/audio" Target="../media/audio6.wav"/><Relationship Id="rId15" Type="http://schemas.openxmlformats.org/officeDocument/2006/relationships/image" Target="../media/image83.png"/><Relationship Id="rId10" Type="http://schemas.openxmlformats.org/officeDocument/2006/relationships/oleObject" Target="../embeddings/oleObject23.bin"/><Relationship Id="rId4" Type="http://schemas.openxmlformats.org/officeDocument/2006/relationships/audio" Target="../media/audio5.wav"/><Relationship Id="rId9" Type="http://schemas.openxmlformats.org/officeDocument/2006/relationships/image" Target="../media/image79.png"/><Relationship Id="rId14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3" Type="http://schemas.openxmlformats.org/officeDocument/2006/relationships/audio" Target="../media/audio3.wav"/><Relationship Id="rId7" Type="http://schemas.openxmlformats.org/officeDocument/2006/relationships/slide" Target="slide22.xml"/><Relationship Id="rId12" Type="http://schemas.openxmlformats.org/officeDocument/2006/relationships/image" Target="../media/image89.wmf"/><Relationship Id="rId17" Type="http://schemas.openxmlformats.org/officeDocument/2006/relationships/image" Target="../media/image8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3.png"/><Relationship Id="rId1" Type="http://schemas.openxmlformats.org/officeDocument/2006/relationships/vmlDrawing" Target="../drawings/vmlDrawing14.vml"/><Relationship Id="rId6" Type="http://schemas.openxmlformats.org/officeDocument/2006/relationships/image" Target="../media/image78.png"/><Relationship Id="rId11" Type="http://schemas.openxmlformats.org/officeDocument/2006/relationships/oleObject" Target="../embeddings/oleObject25.bin"/><Relationship Id="rId5" Type="http://schemas.openxmlformats.org/officeDocument/2006/relationships/audio" Target="../media/audio6.wav"/><Relationship Id="rId15" Type="http://schemas.openxmlformats.org/officeDocument/2006/relationships/image" Target="../media/image82.png"/><Relationship Id="rId10" Type="http://schemas.openxmlformats.org/officeDocument/2006/relationships/image" Target="../media/image88.wmf"/><Relationship Id="rId4" Type="http://schemas.openxmlformats.org/officeDocument/2006/relationships/audio" Target="../media/audio5.wav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2.png"/><Relationship Id="rId3" Type="http://schemas.openxmlformats.org/officeDocument/2006/relationships/audio" Target="../media/audio3.wav"/><Relationship Id="rId7" Type="http://schemas.openxmlformats.org/officeDocument/2006/relationships/slide" Target="slide22.xml"/><Relationship Id="rId12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5.png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8.png"/><Relationship Id="rId11" Type="http://schemas.openxmlformats.org/officeDocument/2006/relationships/image" Target="../media/image80.png"/><Relationship Id="rId5" Type="http://schemas.openxmlformats.org/officeDocument/2006/relationships/audio" Target="../media/audio6.wav"/><Relationship Id="rId15" Type="http://schemas.openxmlformats.org/officeDocument/2006/relationships/image" Target="../media/image84.png"/><Relationship Id="rId10" Type="http://schemas.openxmlformats.org/officeDocument/2006/relationships/image" Target="../media/image90.wmf"/><Relationship Id="rId4" Type="http://schemas.openxmlformats.org/officeDocument/2006/relationships/audio" Target="../media/audio5.wav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8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2.png"/><Relationship Id="rId3" Type="http://schemas.openxmlformats.org/officeDocument/2006/relationships/audio" Target="../media/audio3.wav"/><Relationship Id="rId7" Type="http://schemas.openxmlformats.org/officeDocument/2006/relationships/slide" Target="slide22.xml"/><Relationship Id="rId12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5.png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8.png"/><Relationship Id="rId11" Type="http://schemas.openxmlformats.org/officeDocument/2006/relationships/image" Target="../media/image80.png"/><Relationship Id="rId5" Type="http://schemas.openxmlformats.org/officeDocument/2006/relationships/audio" Target="../media/audio6.wav"/><Relationship Id="rId15" Type="http://schemas.openxmlformats.org/officeDocument/2006/relationships/image" Target="../media/image84.png"/><Relationship Id="rId10" Type="http://schemas.openxmlformats.org/officeDocument/2006/relationships/image" Target="../media/image91.wmf"/><Relationship Id="rId4" Type="http://schemas.openxmlformats.org/officeDocument/2006/relationships/audio" Target="../media/audio5.wav"/><Relationship Id="rId9" Type="http://schemas.openxmlformats.org/officeDocument/2006/relationships/oleObject" Target="../embeddings/oleObject27.bin"/><Relationship Id="rId14" Type="http://schemas.openxmlformats.org/officeDocument/2006/relationships/image" Target="../media/image8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5" Type="http://schemas.openxmlformats.org/officeDocument/2006/relationships/image" Target="../media/image11.jpeg"/><Relationship Id="rId4" Type="http://schemas.openxmlformats.org/officeDocument/2006/relationships/hyperlink" Target="https://www.publicdomainpictures.net/en/view-image.php?image=317882&amp;picture=abstract-background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3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6.wmf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hyperlink" Target="https://www.wisc-online.com/assetrepository/viewasset?id=1508" TargetMode="External"/><Relationship Id="rId5" Type="http://schemas.openxmlformats.org/officeDocument/2006/relationships/audio" Target="../media/audio2.wav"/><Relationship Id="rId10" Type="http://schemas.openxmlformats.org/officeDocument/2006/relationships/image" Target="../media/image28.jpeg"/><Relationship Id="rId4" Type="http://schemas.openxmlformats.org/officeDocument/2006/relationships/audio" Target="../media/audio1.wav"/><Relationship Id="rId9" Type="http://schemas.openxmlformats.org/officeDocument/2006/relationships/image" Target="../media/image2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display, computer, screenshot&#10;&#10;Description automatically generated">
            <a:extLst>
              <a:ext uri="{FF2B5EF4-FFF2-40B4-BE49-F238E27FC236}">
                <a16:creationId xmlns:a16="http://schemas.microsoft.com/office/drawing/2014/main" id="{287A932B-E438-423F-8F87-A5F463F2BA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99" t="8787" r="18992" b="1699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37000"/>
              </a:schemeClr>
            </a:glo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07F664-3EBD-4D30-8F10-54DC1ADC3207}"/>
              </a:ext>
            </a:extLst>
          </p:cNvPr>
          <p:cNvSpPr/>
          <p:nvPr/>
        </p:nvSpPr>
        <p:spPr>
          <a:xfrm>
            <a:off x="1058779" y="1479334"/>
            <a:ext cx="9962147" cy="130035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2929"/>
                </a:solidFill>
                <a:effectLst>
                  <a:glow rad="2286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4 Rokkitt Black" panose="00000A00000000000000" pitchFamily="2" charset="0"/>
              </a:rPr>
              <a:t>NHIỆT LIỆT CHÀO MỪNG </a:t>
            </a:r>
          </a:p>
          <a:p>
            <a:pPr algn="ctr"/>
            <a:r>
              <a:rPr 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2929"/>
                </a:solidFill>
                <a:effectLst>
                  <a:glow rad="228600">
                    <a:schemeClr val="bg1"/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#9Slide04 Rokkitt Black" panose="00000A00000000000000" pitchFamily="2" charset="0"/>
              </a:rPr>
              <a:t>CÁC THẦY CÔ GIÁO VỀ DỰ GIỜ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578BB8F-EA6D-4635-8175-7C7A73CA1DF8}"/>
              </a:ext>
            </a:extLst>
          </p:cNvPr>
          <p:cNvSpPr/>
          <p:nvPr/>
        </p:nvSpPr>
        <p:spPr>
          <a:xfrm>
            <a:off x="2384256" y="525941"/>
            <a:ext cx="7423507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0000FF"/>
                </a:solidFill>
                <a:effectLst>
                  <a:glow rad="228600">
                    <a:schemeClr val="bg1"/>
                  </a:glow>
                </a:effectLst>
                <a:latin typeface="#9Slide03 SFU Futura_01" panose="00000700000000000000" pitchFamily="2" charset="0"/>
              </a:rPr>
              <a:t>TRƯỜNG:                              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5BA812-2C05-4D9E-9A7C-1295D148635D}"/>
              </a:ext>
            </a:extLst>
          </p:cNvPr>
          <p:cNvSpPr/>
          <p:nvPr/>
        </p:nvSpPr>
        <p:spPr>
          <a:xfrm>
            <a:off x="4253842" y="3808257"/>
            <a:ext cx="3260251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spc="38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889000">
                    <a:schemeClr val="bg1">
                      <a:alpha val="85000"/>
                    </a:schemeClr>
                  </a:glow>
                </a:effectLst>
                <a:latin typeface="#9Slide07 SVNPosterizer KG Inli" panose="02000503000000020003" pitchFamily="2" charset="0"/>
              </a:rPr>
              <a:t>Môn</a:t>
            </a:r>
            <a:r>
              <a:rPr lang="en-US" sz="40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889000">
                    <a:schemeClr val="bg1">
                      <a:alpha val="85000"/>
                    </a:schemeClr>
                  </a:glow>
                </a:effectLst>
                <a:latin typeface="#9Slide07 SVNPosterizer KG Inli" panose="02000503000000020003" pitchFamily="2" charset="0"/>
              </a:rPr>
              <a:t>: </a:t>
            </a:r>
            <a:r>
              <a:rPr lang="en-US" sz="4050" b="1" spc="38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889000">
                    <a:schemeClr val="bg1">
                      <a:alpha val="85000"/>
                    </a:schemeClr>
                  </a:glow>
                </a:effectLst>
                <a:latin typeface="#9Slide07 SVNPosterizer KG Inli" panose="02000503000000020003" pitchFamily="2" charset="0"/>
              </a:rPr>
              <a:t>Toán</a:t>
            </a:r>
            <a:r>
              <a:rPr lang="en-US" sz="405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glow rad="889000">
                    <a:schemeClr val="bg1">
                      <a:alpha val="85000"/>
                    </a:schemeClr>
                  </a:glow>
                </a:effectLst>
                <a:latin typeface="#9Slide07 SVNPosterizer KG Inli" panose="02000503000000020003" pitchFamily="2" charset="0"/>
              </a:rPr>
              <a:t> 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A65A77-6195-41D2-857D-DDF613DDB0B2}"/>
              </a:ext>
            </a:extLst>
          </p:cNvPr>
          <p:cNvSpPr/>
          <p:nvPr/>
        </p:nvSpPr>
        <p:spPr>
          <a:xfrm>
            <a:off x="3614521" y="5258559"/>
            <a:ext cx="5305875" cy="992579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6000" b="1" spc="38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bg1"/>
                  </a:glow>
                </a:effectLst>
                <a:latin typeface="#9Slide05 Atlantika" pitchFamily="2" charset="0"/>
              </a:rPr>
              <a:t>Giáo</a:t>
            </a:r>
            <a:r>
              <a:rPr lang="en-US" sz="6000" b="1" spc="38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bg1"/>
                  </a:glow>
                </a:effectLst>
                <a:latin typeface="#9Slide05 Atlantika" pitchFamily="2" charset="0"/>
              </a:rPr>
              <a:t> </a:t>
            </a:r>
            <a:r>
              <a:rPr lang="en-US" sz="6000" b="1" spc="38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bg1"/>
                  </a:glow>
                </a:effectLst>
                <a:latin typeface="#9Slide05 Atlantika" pitchFamily="2" charset="0"/>
              </a:rPr>
              <a:t>viên</a:t>
            </a:r>
            <a:r>
              <a:rPr lang="en-US" sz="6000" b="1" spc="38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bg1"/>
                  </a:glow>
                </a:effectLst>
                <a:latin typeface="#9Slide05 Atlantika" pitchFamily="2" charset="0"/>
              </a:rPr>
              <a:t> </a:t>
            </a:r>
            <a:r>
              <a:rPr lang="en-US" sz="6000" b="1" spc="38" dirty="0" err="1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bg1"/>
                  </a:glow>
                </a:effectLst>
                <a:latin typeface="#9Slide05 Atlantika" pitchFamily="2" charset="0"/>
              </a:rPr>
              <a:t>dạy</a:t>
            </a:r>
            <a:r>
              <a:rPr lang="en-US" sz="6000" b="1" spc="38" dirty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bg1"/>
                  </a:glow>
                </a:effectLst>
                <a:latin typeface="#9Slide05 Atlantika" pitchFamily="2" charset="0"/>
              </a:rPr>
              <a:t>: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F95EA22-BDB1-4720-8C65-F55ACE72B4CB}"/>
              </a:ext>
            </a:extLst>
          </p:cNvPr>
          <p:cNvSpPr/>
          <p:nvPr/>
        </p:nvSpPr>
        <p:spPr>
          <a:xfrm>
            <a:off x="290512" y="265043"/>
            <a:ext cx="11610976" cy="6374296"/>
          </a:xfrm>
          <a:custGeom>
            <a:avLst/>
            <a:gdLst>
              <a:gd name="connsiteX0" fmla="*/ 0 w 8708232"/>
              <a:gd name="connsiteY0" fmla="*/ 0 h 6374296"/>
              <a:gd name="connsiteX1" fmla="*/ 582782 w 8708232"/>
              <a:gd name="connsiteY1" fmla="*/ 0 h 6374296"/>
              <a:gd name="connsiteX2" fmla="*/ 1078481 w 8708232"/>
              <a:gd name="connsiteY2" fmla="*/ 0 h 6374296"/>
              <a:gd name="connsiteX3" fmla="*/ 1661263 w 8708232"/>
              <a:gd name="connsiteY3" fmla="*/ 0 h 6374296"/>
              <a:gd name="connsiteX4" fmla="*/ 2331127 w 8708232"/>
              <a:gd name="connsiteY4" fmla="*/ 0 h 6374296"/>
              <a:gd name="connsiteX5" fmla="*/ 3088073 w 8708232"/>
              <a:gd name="connsiteY5" fmla="*/ 0 h 6374296"/>
              <a:gd name="connsiteX6" fmla="*/ 3496690 w 8708232"/>
              <a:gd name="connsiteY6" fmla="*/ 0 h 6374296"/>
              <a:gd name="connsiteX7" fmla="*/ 4253636 w 8708232"/>
              <a:gd name="connsiteY7" fmla="*/ 0 h 6374296"/>
              <a:gd name="connsiteX8" fmla="*/ 4923500 w 8708232"/>
              <a:gd name="connsiteY8" fmla="*/ 0 h 6374296"/>
              <a:gd name="connsiteX9" fmla="*/ 5419200 w 8708232"/>
              <a:gd name="connsiteY9" fmla="*/ 0 h 6374296"/>
              <a:gd name="connsiteX10" fmla="*/ 6176146 w 8708232"/>
              <a:gd name="connsiteY10" fmla="*/ 0 h 6374296"/>
              <a:gd name="connsiteX11" fmla="*/ 6671845 w 8708232"/>
              <a:gd name="connsiteY11" fmla="*/ 0 h 6374296"/>
              <a:gd name="connsiteX12" fmla="*/ 7428792 w 8708232"/>
              <a:gd name="connsiteY12" fmla="*/ 0 h 6374296"/>
              <a:gd name="connsiteX13" fmla="*/ 8708232 w 8708232"/>
              <a:gd name="connsiteY13" fmla="*/ 0 h 6374296"/>
              <a:gd name="connsiteX14" fmla="*/ 8708232 w 8708232"/>
              <a:gd name="connsiteY14" fmla="*/ 637430 h 6374296"/>
              <a:gd name="connsiteX15" fmla="*/ 8708232 w 8708232"/>
              <a:gd name="connsiteY15" fmla="*/ 1147373 h 6374296"/>
              <a:gd name="connsiteX16" fmla="*/ 8708232 w 8708232"/>
              <a:gd name="connsiteY16" fmla="*/ 1784803 h 6374296"/>
              <a:gd name="connsiteX17" fmla="*/ 8708232 w 8708232"/>
              <a:gd name="connsiteY17" fmla="*/ 2294747 h 6374296"/>
              <a:gd name="connsiteX18" fmla="*/ 8708232 w 8708232"/>
              <a:gd name="connsiteY18" fmla="*/ 2995919 h 6374296"/>
              <a:gd name="connsiteX19" fmla="*/ 8708232 w 8708232"/>
              <a:gd name="connsiteY19" fmla="*/ 3505863 h 6374296"/>
              <a:gd name="connsiteX20" fmla="*/ 8708232 w 8708232"/>
              <a:gd name="connsiteY20" fmla="*/ 4143292 h 6374296"/>
              <a:gd name="connsiteX21" fmla="*/ 8708232 w 8708232"/>
              <a:gd name="connsiteY21" fmla="*/ 4716979 h 6374296"/>
              <a:gd name="connsiteX22" fmla="*/ 8708232 w 8708232"/>
              <a:gd name="connsiteY22" fmla="*/ 5481895 h 6374296"/>
              <a:gd name="connsiteX23" fmla="*/ 8708232 w 8708232"/>
              <a:gd name="connsiteY23" fmla="*/ 6374296 h 6374296"/>
              <a:gd name="connsiteX24" fmla="*/ 8038368 w 8708232"/>
              <a:gd name="connsiteY24" fmla="*/ 6374296 h 6374296"/>
              <a:gd name="connsiteX25" fmla="*/ 7194339 w 8708232"/>
              <a:gd name="connsiteY25" fmla="*/ 6374296 h 6374296"/>
              <a:gd name="connsiteX26" fmla="*/ 6611558 w 8708232"/>
              <a:gd name="connsiteY26" fmla="*/ 6374296 h 6374296"/>
              <a:gd name="connsiteX27" fmla="*/ 6115858 w 8708232"/>
              <a:gd name="connsiteY27" fmla="*/ 6374296 h 6374296"/>
              <a:gd name="connsiteX28" fmla="*/ 5445994 w 8708232"/>
              <a:gd name="connsiteY28" fmla="*/ 6374296 h 6374296"/>
              <a:gd name="connsiteX29" fmla="*/ 4863213 w 8708232"/>
              <a:gd name="connsiteY29" fmla="*/ 6374296 h 6374296"/>
              <a:gd name="connsiteX30" fmla="*/ 4193349 w 8708232"/>
              <a:gd name="connsiteY30" fmla="*/ 6374296 h 6374296"/>
              <a:gd name="connsiteX31" fmla="*/ 3436402 w 8708232"/>
              <a:gd name="connsiteY31" fmla="*/ 6374296 h 6374296"/>
              <a:gd name="connsiteX32" fmla="*/ 2592374 w 8708232"/>
              <a:gd name="connsiteY32" fmla="*/ 6374296 h 6374296"/>
              <a:gd name="connsiteX33" fmla="*/ 1835427 w 8708232"/>
              <a:gd name="connsiteY33" fmla="*/ 6374296 h 6374296"/>
              <a:gd name="connsiteX34" fmla="*/ 991399 w 8708232"/>
              <a:gd name="connsiteY34" fmla="*/ 6374296 h 6374296"/>
              <a:gd name="connsiteX35" fmla="*/ 0 w 8708232"/>
              <a:gd name="connsiteY35" fmla="*/ 6374296 h 6374296"/>
              <a:gd name="connsiteX36" fmla="*/ 0 w 8708232"/>
              <a:gd name="connsiteY36" fmla="*/ 5864352 h 6374296"/>
              <a:gd name="connsiteX37" fmla="*/ 0 w 8708232"/>
              <a:gd name="connsiteY37" fmla="*/ 5290666 h 6374296"/>
              <a:gd name="connsiteX38" fmla="*/ 0 w 8708232"/>
              <a:gd name="connsiteY38" fmla="*/ 4525750 h 6374296"/>
              <a:gd name="connsiteX39" fmla="*/ 0 w 8708232"/>
              <a:gd name="connsiteY39" fmla="*/ 3760835 h 6374296"/>
              <a:gd name="connsiteX40" fmla="*/ 0 w 8708232"/>
              <a:gd name="connsiteY40" fmla="*/ 3123405 h 6374296"/>
              <a:gd name="connsiteX41" fmla="*/ 0 w 8708232"/>
              <a:gd name="connsiteY41" fmla="*/ 2613461 h 6374296"/>
              <a:gd name="connsiteX42" fmla="*/ 0 w 8708232"/>
              <a:gd name="connsiteY42" fmla="*/ 2103518 h 6374296"/>
              <a:gd name="connsiteX43" fmla="*/ 0 w 8708232"/>
              <a:gd name="connsiteY43" fmla="*/ 1402345 h 6374296"/>
              <a:gd name="connsiteX44" fmla="*/ 0 w 8708232"/>
              <a:gd name="connsiteY44" fmla="*/ 892401 h 6374296"/>
              <a:gd name="connsiteX45" fmla="*/ 0 w 8708232"/>
              <a:gd name="connsiteY45" fmla="*/ 0 h 6374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8708232" h="6374296" extrusionOk="0">
                <a:moveTo>
                  <a:pt x="0" y="0"/>
                </a:moveTo>
                <a:cubicBezTo>
                  <a:pt x="196677" y="21677"/>
                  <a:pt x="361011" y="-21610"/>
                  <a:pt x="582782" y="0"/>
                </a:cubicBezTo>
                <a:cubicBezTo>
                  <a:pt x="804553" y="21610"/>
                  <a:pt x="929195" y="18480"/>
                  <a:pt x="1078481" y="0"/>
                </a:cubicBezTo>
                <a:cubicBezTo>
                  <a:pt x="1227767" y="-18480"/>
                  <a:pt x="1468970" y="-5622"/>
                  <a:pt x="1661263" y="0"/>
                </a:cubicBezTo>
                <a:cubicBezTo>
                  <a:pt x="1853556" y="5622"/>
                  <a:pt x="2038423" y="-7115"/>
                  <a:pt x="2331127" y="0"/>
                </a:cubicBezTo>
                <a:cubicBezTo>
                  <a:pt x="2623831" y="7115"/>
                  <a:pt x="2711060" y="11094"/>
                  <a:pt x="3088073" y="0"/>
                </a:cubicBezTo>
                <a:cubicBezTo>
                  <a:pt x="3465086" y="-11094"/>
                  <a:pt x="3403720" y="-2915"/>
                  <a:pt x="3496690" y="0"/>
                </a:cubicBezTo>
                <a:cubicBezTo>
                  <a:pt x="3589660" y="2915"/>
                  <a:pt x="4037821" y="-31738"/>
                  <a:pt x="4253636" y="0"/>
                </a:cubicBezTo>
                <a:cubicBezTo>
                  <a:pt x="4469451" y="31738"/>
                  <a:pt x="4787911" y="-1802"/>
                  <a:pt x="4923500" y="0"/>
                </a:cubicBezTo>
                <a:cubicBezTo>
                  <a:pt x="5059089" y="1802"/>
                  <a:pt x="5186256" y="12339"/>
                  <a:pt x="5419200" y="0"/>
                </a:cubicBezTo>
                <a:cubicBezTo>
                  <a:pt x="5652144" y="-12339"/>
                  <a:pt x="5908374" y="1654"/>
                  <a:pt x="6176146" y="0"/>
                </a:cubicBezTo>
                <a:cubicBezTo>
                  <a:pt x="6443918" y="-1654"/>
                  <a:pt x="6501404" y="21168"/>
                  <a:pt x="6671845" y="0"/>
                </a:cubicBezTo>
                <a:cubicBezTo>
                  <a:pt x="6842286" y="-21168"/>
                  <a:pt x="7175116" y="-7616"/>
                  <a:pt x="7428792" y="0"/>
                </a:cubicBezTo>
                <a:cubicBezTo>
                  <a:pt x="7682468" y="7616"/>
                  <a:pt x="8290525" y="-27532"/>
                  <a:pt x="8708232" y="0"/>
                </a:cubicBezTo>
                <a:cubicBezTo>
                  <a:pt x="8725778" y="144851"/>
                  <a:pt x="8678837" y="428621"/>
                  <a:pt x="8708232" y="637430"/>
                </a:cubicBezTo>
                <a:cubicBezTo>
                  <a:pt x="8737628" y="846239"/>
                  <a:pt x="8731011" y="943195"/>
                  <a:pt x="8708232" y="1147373"/>
                </a:cubicBezTo>
                <a:cubicBezTo>
                  <a:pt x="8685453" y="1351551"/>
                  <a:pt x="8679165" y="1633500"/>
                  <a:pt x="8708232" y="1784803"/>
                </a:cubicBezTo>
                <a:cubicBezTo>
                  <a:pt x="8737300" y="1936106"/>
                  <a:pt x="8702695" y="2140230"/>
                  <a:pt x="8708232" y="2294747"/>
                </a:cubicBezTo>
                <a:cubicBezTo>
                  <a:pt x="8713769" y="2449264"/>
                  <a:pt x="8697544" y="2774538"/>
                  <a:pt x="8708232" y="2995919"/>
                </a:cubicBezTo>
                <a:cubicBezTo>
                  <a:pt x="8718920" y="3217300"/>
                  <a:pt x="8686578" y="3344008"/>
                  <a:pt x="8708232" y="3505863"/>
                </a:cubicBezTo>
                <a:cubicBezTo>
                  <a:pt x="8729886" y="3667718"/>
                  <a:pt x="8718243" y="3914241"/>
                  <a:pt x="8708232" y="4143292"/>
                </a:cubicBezTo>
                <a:cubicBezTo>
                  <a:pt x="8698221" y="4372343"/>
                  <a:pt x="8700102" y="4475645"/>
                  <a:pt x="8708232" y="4716979"/>
                </a:cubicBezTo>
                <a:cubicBezTo>
                  <a:pt x="8716362" y="4958313"/>
                  <a:pt x="8706408" y="5245631"/>
                  <a:pt x="8708232" y="5481895"/>
                </a:cubicBezTo>
                <a:cubicBezTo>
                  <a:pt x="8710056" y="5718159"/>
                  <a:pt x="8751332" y="6070869"/>
                  <a:pt x="8708232" y="6374296"/>
                </a:cubicBezTo>
                <a:cubicBezTo>
                  <a:pt x="8561545" y="6344091"/>
                  <a:pt x="8285611" y="6362126"/>
                  <a:pt x="8038368" y="6374296"/>
                </a:cubicBezTo>
                <a:cubicBezTo>
                  <a:pt x="7791125" y="6386466"/>
                  <a:pt x="7539413" y="6412989"/>
                  <a:pt x="7194339" y="6374296"/>
                </a:cubicBezTo>
                <a:cubicBezTo>
                  <a:pt x="6849265" y="6335603"/>
                  <a:pt x="6773870" y="6365357"/>
                  <a:pt x="6611558" y="6374296"/>
                </a:cubicBezTo>
                <a:cubicBezTo>
                  <a:pt x="6449246" y="6383235"/>
                  <a:pt x="6290930" y="6378095"/>
                  <a:pt x="6115858" y="6374296"/>
                </a:cubicBezTo>
                <a:cubicBezTo>
                  <a:pt x="5940786" y="6370497"/>
                  <a:pt x="5766211" y="6357891"/>
                  <a:pt x="5445994" y="6374296"/>
                </a:cubicBezTo>
                <a:cubicBezTo>
                  <a:pt x="5125777" y="6390701"/>
                  <a:pt x="5045010" y="6381929"/>
                  <a:pt x="4863213" y="6374296"/>
                </a:cubicBezTo>
                <a:cubicBezTo>
                  <a:pt x="4681416" y="6366663"/>
                  <a:pt x="4378334" y="6386978"/>
                  <a:pt x="4193349" y="6374296"/>
                </a:cubicBezTo>
                <a:cubicBezTo>
                  <a:pt x="4008364" y="6361614"/>
                  <a:pt x="3752208" y="6378925"/>
                  <a:pt x="3436402" y="6374296"/>
                </a:cubicBezTo>
                <a:cubicBezTo>
                  <a:pt x="3120596" y="6369667"/>
                  <a:pt x="2893018" y="6416455"/>
                  <a:pt x="2592374" y="6374296"/>
                </a:cubicBezTo>
                <a:cubicBezTo>
                  <a:pt x="2291730" y="6332137"/>
                  <a:pt x="2068637" y="6364086"/>
                  <a:pt x="1835427" y="6374296"/>
                </a:cubicBezTo>
                <a:cubicBezTo>
                  <a:pt x="1602217" y="6384506"/>
                  <a:pt x="1351213" y="6342935"/>
                  <a:pt x="991399" y="6374296"/>
                </a:cubicBezTo>
                <a:cubicBezTo>
                  <a:pt x="631585" y="6405657"/>
                  <a:pt x="278741" y="6405838"/>
                  <a:pt x="0" y="6374296"/>
                </a:cubicBezTo>
                <a:cubicBezTo>
                  <a:pt x="11466" y="6242824"/>
                  <a:pt x="-11768" y="6031380"/>
                  <a:pt x="0" y="5864352"/>
                </a:cubicBezTo>
                <a:cubicBezTo>
                  <a:pt x="11768" y="5697324"/>
                  <a:pt x="-10049" y="5574645"/>
                  <a:pt x="0" y="5290666"/>
                </a:cubicBezTo>
                <a:cubicBezTo>
                  <a:pt x="10049" y="5006687"/>
                  <a:pt x="-36186" y="4757711"/>
                  <a:pt x="0" y="4525750"/>
                </a:cubicBezTo>
                <a:cubicBezTo>
                  <a:pt x="36186" y="4293789"/>
                  <a:pt x="-17496" y="4130838"/>
                  <a:pt x="0" y="3760835"/>
                </a:cubicBezTo>
                <a:cubicBezTo>
                  <a:pt x="17496" y="3390832"/>
                  <a:pt x="1344" y="3355677"/>
                  <a:pt x="0" y="3123405"/>
                </a:cubicBezTo>
                <a:cubicBezTo>
                  <a:pt x="-1344" y="2891133"/>
                  <a:pt x="12185" y="2784074"/>
                  <a:pt x="0" y="2613461"/>
                </a:cubicBezTo>
                <a:cubicBezTo>
                  <a:pt x="-12185" y="2442848"/>
                  <a:pt x="-11736" y="2329562"/>
                  <a:pt x="0" y="2103518"/>
                </a:cubicBezTo>
                <a:cubicBezTo>
                  <a:pt x="11736" y="1877474"/>
                  <a:pt x="10748" y="1692582"/>
                  <a:pt x="0" y="1402345"/>
                </a:cubicBezTo>
                <a:cubicBezTo>
                  <a:pt x="-10748" y="1112108"/>
                  <a:pt x="-13913" y="1093268"/>
                  <a:pt x="0" y="892401"/>
                </a:cubicBezTo>
                <a:cubicBezTo>
                  <a:pt x="13913" y="691534"/>
                  <a:pt x="-17149" y="392160"/>
                  <a:pt x="0" y="0"/>
                </a:cubicBezTo>
                <a:close/>
              </a:path>
            </a:pathLst>
          </a:custGeom>
          <a:noFill/>
          <a:ln w="76200">
            <a:solidFill>
              <a:srgbClr val="FF2929"/>
            </a:solidFill>
            <a:extLst>
              <a:ext uri="{C807C97D-BFC1-408E-A445-0C87EB9F89A2}">
                <ask:lineSketchStyleProps xmlns="" xmlns:ask="http://schemas.microsoft.com/office/drawing/2018/sketchyshapes" sd="2666745230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887741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1958" y="5422232"/>
            <a:ext cx="1039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(15; 20)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8168"/>
              </p:ext>
            </p:extLst>
          </p:nvPr>
        </p:nvGraphicFramePr>
        <p:xfrm>
          <a:off x="722396" y="1099734"/>
          <a:ext cx="2919162" cy="1451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5" name="Equation" r:id="rId4" imgW="1168200" imgH="774360" progId="Equation.DSMT4">
                  <p:embed/>
                </p:oleObj>
              </mc:Choice>
              <mc:Fallback>
                <p:oleObj name="Equation" r:id="rId4" imgW="1168200" imgH="774360" progId="Equation.DSMT4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96" y="1099734"/>
                        <a:ext cx="2919162" cy="145144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073657"/>
              </p:ext>
            </p:extLst>
          </p:nvPr>
        </p:nvGraphicFramePr>
        <p:xfrm>
          <a:off x="687388" y="2759075"/>
          <a:ext cx="6019800" cy="218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" name="Equation" r:id="rId6" imgW="2286000" imgH="1104840" progId="Equation.DSMT4">
                  <p:embed/>
                </p:oleObj>
              </mc:Choice>
              <mc:Fallback>
                <p:oleObj name="Equation" r:id="rId6" imgW="2286000" imgH="110484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2759075"/>
                        <a:ext cx="6019800" cy="218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0842" y="301170"/>
            <a:ext cx="11101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SỐ</a:t>
            </a:r>
          </a:p>
        </p:txBody>
      </p:sp>
    </p:spTree>
    <p:extLst>
      <p:ext uri="{BB962C8B-B14F-4D97-AF65-F5344CB8AC3E}">
        <p14:creationId xmlns:p14="http://schemas.microsoft.com/office/powerpoint/2010/main" val="12981012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153076-33A3-4935-B053-A5211F977228}"/>
              </a:ext>
            </a:extLst>
          </p:cNvPr>
          <p:cNvSpPr/>
          <p:nvPr/>
        </p:nvSpPr>
        <p:spPr>
          <a:xfrm>
            <a:off x="147589" y="306185"/>
            <a:ext cx="11500913" cy="130564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9453" y="525523"/>
            <a:ext cx="1033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89" y="2028123"/>
            <a:ext cx="1110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9298366"/>
              </p:ext>
            </p:extLst>
          </p:nvPr>
        </p:nvGraphicFramePr>
        <p:xfrm>
          <a:off x="92365" y="2735178"/>
          <a:ext cx="4421084" cy="1636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3" name="Equation" r:id="rId4" imgW="2273040" imgH="838080" progId="Equation.DSMT4">
                  <p:embed/>
                </p:oleObj>
              </mc:Choice>
              <mc:Fallback>
                <p:oleObj name="Equation" r:id="rId4" imgW="2273040" imgH="838080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65" y="2735178"/>
                        <a:ext cx="4421084" cy="16362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loud Callout 4"/>
          <p:cNvSpPr/>
          <p:nvPr/>
        </p:nvSpPr>
        <p:spPr>
          <a:xfrm>
            <a:off x="759453" y="4732421"/>
            <a:ext cx="3950245" cy="2125579"/>
          </a:xfrm>
          <a:prstGeom prst="cloudCallout">
            <a:avLst>
              <a:gd name="adj1" fmla="val -44366"/>
              <a:gd name="adj2" fmla="val -8960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căn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b="1" dirty="0">
                <a:solidFill>
                  <a:srgbClr val="FFFF00"/>
                </a:solidFill>
              </a:rPr>
              <a:t>? 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6291716" y="1887173"/>
            <a:ext cx="4957010" cy="2739938"/>
          </a:xfrm>
          <a:prstGeom prst="cloudCallout">
            <a:avLst>
              <a:gd name="adj1" fmla="val -119641"/>
              <a:gd name="adj2" fmla="val 39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704374"/>
              </p:ext>
            </p:extLst>
          </p:nvPr>
        </p:nvGraphicFramePr>
        <p:xfrm>
          <a:off x="7560973" y="3609476"/>
          <a:ext cx="3326063" cy="508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4" name="Equation" r:id="rId6" imgW="1828800" imgH="279360" progId="Equation.DSMT4">
                  <p:embed/>
                </p:oleObj>
              </mc:Choice>
              <mc:Fallback>
                <p:oleObj name="Equation" r:id="rId6" imgW="1828800" imgH="279360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60973" y="3609476"/>
                        <a:ext cx="3326063" cy="5085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026322" y="4697888"/>
            <a:ext cx="67216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5328"/>
              </p:ext>
            </p:extLst>
          </p:nvPr>
        </p:nvGraphicFramePr>
        <p:xfrm>
          <a:off x="6488381" y="5554578"/>
          <a:ext cx="1818552" cy="10627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5" name="Equation" r:id="rId8" imgW="977760" imgH="571320" progId="Equation.DSMT4">
                  <p:embed/>
                </p:oleObj>
              </mc:Choice>
              <mc:Fallback>
                <p:oleObj name="Equation" r:id="rId8" imgW="977760" imgH="57132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8381" y="5554578"/>
                        <a:ext cx="1818552" cy="10627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14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153076-33A3-4935-B053-A5211F977228}"/>
              </a:ext>
            </a:extLst>
          </p:cNvPr>
          <p:cNvSpPr/>
          <p:nvPr/>
        </p:nvSpPr>
        <p:spPr>
          <a:xfrm>
            <a:off x="147589" y="306185"/>
            <a:ext cx="11500913" cy="130564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9453" y="525523"/>
            <a:ext cx="10331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89" y="2028123"/>
            <a:ext cx="1110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1.Giải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792825"/>
              </p:ext>
            </p:extLst>
          </p:nvPr>
        </p:nvGraphicFramePr>
        <p:xfrm>
          <a:off x="627253" y="2714015"/>
          <a:ext cx="2761513" cy="939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0" name="Equation" r:id="rId4" imgW="1193760" imgH="545760" progId="Equation.DSMT4">
                  <p:embed/>
                </p:oleObj>
              </mc:Choice>
              <mc:Fallback>
                <p:oleObj name="Equation" r:id="rId4" imgW="1193760" imgH="54576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53" y="2714015"/>
                        <a:ext cx="2761513" cy="93942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38929" y="3987037"/>
            <a:ext cx="1110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1.1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endParaRPr 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981" y="4473059"/>
            <a:ext cx="61762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(d) : 2x+ y= 7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(d’)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4y- x = 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981" y="5231322"/>
            <a:ext cx="5258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(d)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(d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950044"/>
              </p:ext>
            </p:extLst>
          </p:nvPr>
        </p:nvGraphicFramePr>
        <p:xfrm>
          <a:off x="4263776" y="5550236"/>
          <a:ext cx="2109787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1" name="Equation" r:id="rId6" imgW="1028520" imgH="545760" progId="Equation.DSMT4">
                  <p:embed/>
                </p:oleObj>
              </mc:Choice>
              <mc:Fallback>
                <p:oleObj name="Equation" r:id="rId6" imgW="1028520" imgH="545760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3776" y="5550236"/>
                        <a:ext cx="2109787" cy="831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163766" y="4934724"/>
            <a:ext cx="43012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Cloud 18"/>
          <p:cNvSpPr/>
          <p:nvPr/>
        </p:nvSpPr>
        <p:spPr>
          <a:xfrm>
            <a:off x="6980249" y="1542100"/>
            <a:ext cx="4668253" cy="2675769"/>
          </a:xfrm>
          <a:prstGeom prst="cloud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1a. Ta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74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7" grpId="0"/>
      <p:bldP spid="18" grpId="0"/>
      <p:bldP spid="19" grpId="0" animBg="1"/>
      <p:bldP spid="1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153076-33A3-4935-B053-A5211F977228}"/>
              </a:ext>
            </a:extLst>
          </p:cNvPr>
          <p:cNvSpPr/>
          <p:nvPr/>
        </p:nvSpPr>
        <p:spPr>
          <a:xfrm>
            <a:off x="1" y="1"/>
            <a:ext cx="9788436" cy="87311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4115" y="326371"/>
            <a:ext cx="94244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" y="-190067"/>
            <a:ext cx="20200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11" name="TextBox 10"/>
          <p:cNvSpPr txBox="1"/>
          <p:nvPr/>
        </p:nvSpPr>
        <p:spPr>
          <a:xfrm>
            <a:off x="18721" y="997321"/>
            <a:ext cx="97577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 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a)  a = 1;           b) a = - 1  ;         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607391"/>
              </p:ext>
            </p:extLst>
          </p:nvPr>
        </p:nvGraphicFramePr>
        <p:xfrm>
          <a:off x="4581525" y="996950"/>
          <a:ext cx="25019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6" name="Equation" r:id="rId7" imgW="1168200" imgH="482400" progId="Equation.DSMT4">
                  <p:embed/>
                </p:oleObj>
              </mc:Choice>
              <mc:Fallback>
                <p:oleObj name="Equation" r:id="rId7" imgW="1168200" imgH="48240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1525" y="996950"/>
                        <a:ext cx="2501900" cy="854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171322" y="2478361"/>
            <a:ext cx="69353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I, IV: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</a:t>
            </a:r>
            <a:endParaRPr lang="en-US" altLang="en-US" sz="32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II,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III:Làm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</a:t>
            </a:r>
            <a:endParaRPr lang="en-US" alt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n-US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17382" r="20120" b="2"/>
          <a:stretch/>
        </p:blipFill>
        <p:spPr>
          <a:xfrm>
            <a:off x="8692681" y="3709468"/>
            <a:ext cx="3148532" cy="3148532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10" name="Picture 9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4444" y="3717948"/>
            <a:ext cx="2457586" cy="24575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88437" y="1102893"/>
            <a:ext cx="2809902" cy="26712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6946" y="5549934"/>
            <a:ext cx="2695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HẾT GIỜ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05:00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04:59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04:58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04:57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04:56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04:55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04:53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04:52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04:51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04:50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04:49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04:48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04:47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04:45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04:44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04:43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04:42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04:41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04:40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04:39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04:38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04:37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04:36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04:35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04:34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04:33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04:32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04:31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04:30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04:29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04:28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04:27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04:26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04:25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04:24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04:23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04:22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04:21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04:20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04:19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04:18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04:17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04:16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04:15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04:14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04:13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04:12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04:11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04:10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04:09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04:08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04:07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04:06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04:05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04:04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04:03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04:02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04:01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04:00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03:59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03:58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03:57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03:56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03:55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03:54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03:53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03:52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03:51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03:50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03:49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03:48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03:47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03:46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03:45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03:44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03:43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03:42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03:41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03:40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03:39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03:38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03:37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03:36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03:35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03:34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03:33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03:32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03:31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03:30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03:29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03:28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03:27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03:26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03:25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03:24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03:23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03:22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03:21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03:20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03:19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03:18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03:17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03:16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03:15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03:14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03:13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03:12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03:11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03:10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03:09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03:08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03:07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03:06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03:05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03:04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03:03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03:02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03:01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03:00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02:59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02:58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02:57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02:56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02:55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02:54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02:53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02:52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02:51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02:50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02:49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02:48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02:47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02:46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02:45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02:44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02:43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02:42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02:41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02:40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02:39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02:38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02:37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02:36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02:35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02:34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02:33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02:32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02:31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02:30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02:29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02:28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02:27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02:26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02:25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02:24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02:23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02:22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02:21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02:20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02:19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02:18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02:17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02:16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02:15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02:14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02:13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02:12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02:11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02:10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02:09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02:08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02:07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02:06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02:05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02:04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02:03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02:02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02:01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00:01</a:t>
            </a:r>
          </a:p>
        </p:txBody>
      </p:sp>
      <p:sp>
        <p:nvSpPr>
          <p:cNvPr id="316" name="Rounded Rectangle 315"/>
          <p:cNvSpPr/>
          <p:nvPr/>
        </p:nvSpPr>
        <p:spPr>
          <a:xfrm>
            <a:off x="2219156" y="4042611"/>
            <a:ext cx="2064085" cy="9023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00:00</a:t>
            </a:r>
          </a:p>
        </p:txBody>
      </p:sp>
      <p:sp>
        <p:nvSpPr>
          <p:cNvPr id="317" name="Oval 316"/>
          <p:cNvSpPr/>
          <p:nvPr/>
        </p:nvSpPr>
        <p:spPr>
          <a:xfrm>
            <a:off x="2523957" y="4704921"/>
            <a:ext cx="1518653" cy="773458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173848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1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6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6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4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5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6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7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8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9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0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2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3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4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5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6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7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8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9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1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2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3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4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5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6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7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8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9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0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1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2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63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4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65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6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7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8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9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0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1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2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73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74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75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76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77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78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79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0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1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82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3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84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85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86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87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88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89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0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1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92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93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94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95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96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97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98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99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50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51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52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53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54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835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845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855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865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875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1885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895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1905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1915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192500"/>
                            </p:stCondLst>
                            <p:childTnLst>
                              <p:par>
                                <p:cTn id="6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193500"/>
                            </p:stCondLst>
                            <p:childTnLst>
                              <p:par>
                                <p:cTn id="6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194500"/>
                            </p:stCondLst>
                            <p:childTnLst>
                              <p:par>
                                <p:cTn id="6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195500"/>
                            </p:stCondLst>
                            <p:childTnLst>
                              <p:par>
                                <p:cTn id="6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196500"/>
                            </p:stCondLst>
                            <p:childTnLst>
                              <p:par>
                                <p:cTn id="6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216500"/>
                            </p:stCondLst>
                            <p:childTnLst>
                              <p:par>
                                <p:cTn id="6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217500"/>
                            </p:stCondLst>
                            <p:childTnLst>
                              <p:par>
                                <p:cTn id="7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218500"/>
                            </p:stCondLst>
                            <p:childTnLst>
                              <p:par>
                                <p:cTn id="7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219500"/>
                            </p:stCondLst>
                            <p:childTnLst>
                              <p:par>
                                <p:cTn id="7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220500"/>
                            </p:stCondLst>
                            <p:childTnLst>
                              <p:par>
                                <p:cTn id="7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21500"/>
                            </p:stCondLst>
                            <p:childTnLst>
                              <p:par>
                                <p:cTn id="7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222500"/>
                            </p:stCondLst>
                            <p:childTnLst>
                              <p:par>
                                <p:cTn id="7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23500"/>
                            </p:stCondLst>
                            <p:childTnLst>
                              <p:par>
                                <p:cTn id="7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24500"/>
                            </p:stCondLst>
                            <p:childTnLst>
                              <p:par>
                                <p:cTn id="7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225500"/>
                            </p:stCondLst>
                            <p:childTnLst>
                              <p:par>
                                <p:cTn id="7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26500"/>
                            </p:stCondLst>
                            <p:childTnLst>
                              <p:par>
                                <p:cTn id="7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227500"/>
                            </p:stCondLst>
                            <p:childTnLst>
                              <p:par>
                                <p:cTn id="7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28500"/>
                            </p:stCondLst>
                            <p:childTnLst>
                              <p:par>
                                <p:cTn id="7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229500"/>
                            </p:stCondLst>
                            <p:childTnLst>
                              <p:par>
                                <p:cTn id="7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30500"/>
                            </p:stCondLst>
                            <p:childTnLst>
                              <p:par>
                                <p:cTn id="7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249500"/>
                            </p:stCondLst>
                            <p:childTnLst>
                              <p:par>
                                <p:cTn id="7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50500"/>
                            </p:stCondLst>
                            <p:childTnLst>
                              <p:par>
                                <p:cTn id="8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251500"/>
                            </p:stCondLst>
                            <p:childTnLst>
                              <p:par>
                                <p:cTn id="8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52500"/>
                            </p:stCondLst>
                            <p:childTnLst>
                              <p:par>
                                <p:cTn id="8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253500"/>
                            </p:stCondLst>
                            <p:childTnLst>
                              <p:par>
                                <p:cTn id="8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254500"/>
                            </p:stCondLst>
                            <p:childTnLst>
                              <p:par>
                                <p:cTn id="8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255500"/>
                            </p:stCondLst>
                            <p:childTnLst>
                              <p:par>
                                <p:cTn id="8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256500"/>
                            </p:stCondLst>
                            <p:childTnLst>
                              <p:par>
                                <p:cTn id="8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257500"/>
                            </p:stCondLst>
                            <p:childTnLst>
                              <p:par>
                                <p:cTn id="8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58500"/>
                            </p:stCondLst>
                            <p:childTnLst>
                              <p:par>
                                <p:cTn id="8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259500"/>
                            </p:stCondLst>
                            <p:childTnLst>
                              <p:par>
                                <p:cTn id="8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60500"/>
                            </p:stCondLst>
                            <p:childTnLst>
                              <p:par>
                                <p:cTn id="8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261500"/>
                            </p:stCondLst>
                            <p:childTnLst>
                              <p:par>
                                <p:cTn id="8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262500"/>
                            </p:stCondLst>
                            <p:childTnLst>
                              <p:par>
                                <p:cTn id="8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263500"/>
                            </p:stCondLst>
                            <p:childTnLst>
                              <p:par>
                                <p:cTn id="8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283500"/>
                            </p:stCondLst>
                            <p:childTnLst>
                              <p:par>
                                <p:cTn id="9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84500"/>
                            </p:stCondLst>
                            <p:childTnLst>
                              <p:par>
                                <p:cTn id="9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285500"/>
                            </p:stCondLst>
                            <p:childTnLst>
                              <p:par>
                                <p:cTn id="9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286500"/>
                            </p:stCondLst>
                            <p:childTnLst>
                              <p:par>
                                <p:cTn id="9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287500"/>
                            </p:stCondLst>
                            <p:childTnLst>
                              <p:par>
                                <p:cTn id="9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288500"/>
                            </p:stCondLst>
                            <p:childTnLst>
                              <p:par>
                                <p:cTn id="9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289500"/>
                            </p:stCondLst>
                            <p:childTnLst>
                              <p:par>
                                <p:cTn id="9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290500"/>
                            </p:stCondLst>
                            <p:childTnLst>
                              <p:par>
                                <p:cTn id="9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291500"/>
                            </p:stCondLst>
                            <p:childTnLst>
                              <p:par>
                                <p:cTn id="9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292500"/>
                            </p:stCondLst>
                            <p:childTnLst>
                              <p:par>
                                <p:cTn id="9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9" fill="hold">
                            <p:stCondLst>
                              <p:cond delay="293500"/>
                            </p:stCondLst>
                            <p:childTnLst>
                              <p:par>
                                <p:cTn id="9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2" fill="hold">
                            <p:stCondLst>
                              <p:cond delay="294500"/>
                            </p:stCondLst>
                            <p:childTnLst>
                              <p:par>
                                <p:cTn id="9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5" fill="hold">
                            <p:stCondLst>
                              <p:cond delay="295500"/>
                            </p:stCondLst>
                            <p:childTnLst>
                              <p:par>
                                <p:cTn id="9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8" fill="hold">
                            <p:stCondLst>
                              <p:cond delay="296500"/>
                            </p:stCondLst>
                            <p:childTnLst>
                              <p:par>
                                <p:cTn id="9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1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4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7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0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3" fill="hold">
                            <p:stCondLst>
                              <p:cond delay="301500"/>
                            </p:stCondLst>
                            <p:childTnLst>
                              <p:par>
                                <p:cTn id="95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"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1" grpId="0"/>
      <p:bldP spid="3" grpId="0"/>
      <p:bldP spid="7" grpId="0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9011" y="930442"/>
            <a:ext cx="80210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000" dirty="0" err="1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 I, IV  </a:t>
            </a:r>
            <a:r>
              <a:rPr lang="en-US" sz="4000" dirty="0" err="1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dirty="0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dirty="0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 II, III </a:t>
            </a:r>
            <a:r>
              <a:rPr lang="en-US" sz="4000" dirty="0" err="1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4000" dirty="0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dirty="0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4000" dirty="0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4000" dirty="0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000" dirty="0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dirty="0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endParaRPr lang="en-US" sz="4000" dirty="0">
              <a:solidFill>
                <a:srgbClr val="330AA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2697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750129"/>
              </p:ext>
            </p:extLst>
          </p:nvPr>
        </p:nvGraphicFramePr>
        <p:xfrm>
          <a:off x="179556" y="1609392"/>
          <a:ext cx="5002044" cy="2369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4" name="Equation" r:id="rId3" imgW="2946240" imgH="1180800" progId="Equation.DSMT4">
                  <p:embed/>
                </p:oleObj>
              </mc:Choice>
              <mc:Fallback>
                <p:oleObj name="Equation" r:id="rId3" imgW="2946240" imgH="118080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56" y="1609392"/>
                        <a:ext cx="5002044" cy="23690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91"/>
          <p:cNvSpPr>
            <a:spLocks noChangeArrowheads="1"/>
          </p:cNvSpPr>
          <p:nvPr/>
        </p:nvSpPr>
        <p:spPr bwMode="auto">
          <a:xfrm>
            <a:off x="52471" y="862995"/>
            <a:ext cx="588808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0" i="0" dirty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altLang="en-US" sz="2800" b="0" i="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0" i="0" dirty="0">
                <a:latin typeface="Times New Roman" pitchFamily="18" charset="0"/>
                <a:cs typeface="Times New Roman" pitchFamily="18" charset="0"/>
              </a:rPr>
              <a:t> a = 1vào </a:t>
            </a:r>
            <a:r>
              <a:rPr lang="en-US" altLang="en-US" sz="2800" b="0" i="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800" b="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i="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800" b="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i="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b="0" i="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altLang="en-US" sz="2800" b="0" i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0" i="0" dirty="0"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sp>
        <p:nvSpPr>
          <p:cNvPr id="6" name="Text Box 90"/>
          <p:cNvSpPr txBox="1">
            <a:spLocks noChangeArrowheads="1"/>
          </p:cNvSpPr>
          <p:nvPr/>
        </p:nvSpPr>
        <p:spPr bwMode="auto">
          <a:xfrm>
            <a:off x="304800" y="101601"/>
            <a:ext cx="1028298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2800" b="1" i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2800" b="1" i="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i="0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altLang="en-US" sz="2800" b="1" i="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2927" y="5992855"/>
            <a:ext cx="896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2đ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43865" y="1912343"/>
            <a:ext cx="896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4đ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30056" y="3285803"/>
            <a:ext cx="896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4đ</a:t>
            </a:r>
          </a:p>
        </p:txBody>
      </p:sp>
      <p:sp>
        <p:nvSpPr>
          <p:cNvPr id="10" name="Rectangle 111"/>
          <p:cNvSpPr>
            <a:spLocks noChangeArrowheads="1"/>
          </p:cNvSpPr>
          <p:nvPr/>
        </p:nvSpPr>
        <p:spPr bwMode="auto">
          <a:xfrm>
            <a:off x="319465" y="4343400"/>
            <a:ext cx="9448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0" i="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2800" b="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i="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800" b="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i="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800" b="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i="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b="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i="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b="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i="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i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0" i="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altLang="en-US" sz="2800" b="0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0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2800" b="0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i="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en-US" sz="2800" b="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i="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altLang="en-US" sz="2800" b="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i="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b="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i="0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altLang="en-US" sz="2800" b="0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8922015"/>
              </p:ext>
            </p:extLst>
          </p:nvPr>
        </p:nvGraphicFramePr>
        <p:xfrm>
          <a:off x="876634" y="5420618"/>
          <a:ext cx="1268522" cy="9923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5" name="Equation" r:id="rId5" imgW="825480" imgH="545760" progId="Equation.DSMT4">
                  <p:embed/>
                </p:oleObj>
              </mc:Choice>
              <mc:Fallback>
                <p:oleObj name="Equation" r:id="rId5" imgW="825480" imgH="54576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634" y="5420618"/>
                        <a:ext cx="1268522" cy="99238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>
            <a:off x="5651116" y="1232552"/>
            <a:ext cx="0" cy="5152942"/>
          </a:xfrm>
          <a:prstGeom prst="line">
            <a:avLst/>
          </a:prstGeom>
          <a:ln w="28575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91"/>
          <p:cNvSpPr>
            <a:spLocks noChangeArrowheads="1"/>
          </p:cNvSpPr>
          <p:nvPr/>
        </p:nvSpPr>
        <p:spPr bwMode="auto">
          <a:xfrm>
            <a:off x="5877993" y="862995"/>
            <a:ext cx="519897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0" i="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altLang="en-US" sz="2800" b="0" i="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b="0" i="0" dirty="0">
                <a:latin typeface="Times New Roman" pitchFamily="18" charset="0"/>
                <a:cs typeface="Times New Roman" pitchFamily="18" charset="0"/>
              </a:rPr>
              <a:t> a = - 1 </a:t>
            </a:r>
            <a:r>
              <a:rPr lang="en-US" altLang="en-US" sz="2800" b="0" i="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800" b="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i="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800" b="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i="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800" b="0" i="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0" i="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b="0" i="0" dirty="0">
                <a:latin typeface="Times New Roman" pitchFamily="18" charset="0"/>
                <a:cs typeface="Times New Roman" pitchFamily="18" charset="0"/>
              </a:rPr>
              <a:t>  ta </a:t>
            </a:r>
            <a:r>
              <a:rPr lang="en-US" altLang="en-US" sz="2800" b="0" i="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0" i="0" dirty="0">
                <a:latin typeface="Times New Roman" pitchFamily="18" charset="0"/>
                <a:cs typeface="Times New Roman" pitchFamily="18" charset="0"/>
              </a:rPr>
              <a:t>:  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640568"/>
              </p:ext>
            </p:extLst>
          </p:nvPr>
        </p:nvGraphicFramePr>
        <p:xfrm>
          <a:off x="5750966" y="2001457"/>
          <a:ext cx="5822725" cy="3091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6" name="Equation" r:id="rId7" imgW="3276360" imgH="1739880" progId="Equation.DSMT4">
                  <p:embed/>
                </p:oleObj>
              </mc:Choice>
              <mc:Fallback>
                <p:oleObj name="Equation" r:id="rId7" imgW="3276360" imgH="173988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0966" y="2001457"/>
                        <a:ext cx="5822725" cy="30919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1368857" y="2173953"/>
            <a:ext cx="896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4đ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668632" y="3950659"/>
            <a:ext cx="896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4đ</a:t>
            </a:r>
          </a:p>
        </p:txBody>
      </p:sp>
      <p:sp>
        <p:nvSpPr>
          <p:cNvPr id="22" name="Rectangle 111"/>
          <p:cNvSpPr>
            <a:spLocks noChangeArrowheads="1"/>
          </p:cNvSpPr>
          <p:nvPr/>
        </p:nvSpPr>
        <p:spPr bwMode="auto">
          <a:xfrm>
            <a:off x="6207545" y="5500412"/>
            <a:ext cx="665020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800" b="0" i="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en-US" sz="2800" b="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i="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800" b="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i="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800" b="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i="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b="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i="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800" b="0" i="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altLang="en-US" sz="2800" b="0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altLang="en-US" sz="2800" b="0" i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0" i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altLang="en-US" sz="2800" b="0" i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565736" y="5815122"/>
            <a:ext cx="896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2đ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66830" y="4604357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169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20" grpId="0"/>
      <p:bldP spid="21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153076-33A3-4935-B053-A5211F977228}"/>
              </a:ext>
            </a:extLst>
          </p:cNvPr>
          <p:cNvSpPr/>
          <p:nvPr/>
        </p:nvSpPr>
        <p:spPr>
          <a:xfrm>
            <a:off x="147589" y="306185"/>
            <a:ext cx="11500913" cy="130564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9453" y="525523"/>
            <a:ext cx="10331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7589" y="2028123"/>
            <a:ext cx="11101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3. Cho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(x; y) = (1; 2)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957862"/>
              </p:ext>
            </p:extLst>
          </p:nvPr>
        </p:nvGraphicFramePr>
        <p:xfrm>
          <a:off x="4566427" y="1886401"/>
          <a:ext cx="2263460" cy="915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9" name="Equation" r:id="rId4" imgW="1002960" imgH="545760" progId="Equation.DSMT4">
                  <p:embed/>
                </p:oleObj>
              </mc:Choice>
              <mc:Fallback>
                <p:oleObj name="Equation" r:id="rId4" imgW="1002960" imgH="54576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6427" y="1886401"/>
                        <a:ext cx="2263460" cy="9158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20349" r="20345" b="-4"/>
          <a:stretch/>
        </p:blipFill>
        <p:spPr>
          <a:xfrm>
            <a:off x="7589142" y="3616763"/>
            <a:ext cx="2733846" cy="310356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341" y="3616763"/>
            <a:ext cx="2082307" cy="20823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14666" y="1468659"/>
            <a:ext cx="2700762" cy="2333320"/>
          </a:xfrm>
          <a:prstGeom prst="rect">
            <a:avLst/>
          </a:prstGeom>
        </p:spPr>
      </p:pic>
      <p:pic>
        <p:nvPicPr>
          <p:cNvPr id="15" name="Picture 10" descr="Digit 180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727" y="4092766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5992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12632" y="433137"/>
            <a:ext cx="2887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SỐ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" y="1017911"/>
            <a:ext cx="111011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3.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(x; y) = (1; 2)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x = 1, y = 2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7719274"/>
              </p:ext>
            </p:extLst>
          </p:nvPr>
        </p:nvGraphicFramePr>
        <p:xfrm>
          <a:off x="1393826" y="2406317"/>
          <a:ext cx="7264576" cy="27927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3" name="Equation" r:id="rId3" imgW="2552400" imgH="1307880" progId="Equation.DSMT4">
                  <p:embed/>
                </p:oleObj>
              </mc:Choice>
              <mc:Fallback>
                <p:oleObj name="Equation" r:id="rId3" imgW="2552400" imgH="130788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6" y="2406317"/>
                        <a:ext cx="7264576" cy="27927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-2" y="5609654"/>
            <a:ext cx="11101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0016946"/>
              </p:ext>
            </p:extLst>
          </p:nvPr>
        </p:nvGraphicFramePr>
        <p:xfrm>
          <a:off x="826880" y="5534525"/>
          <a:ext cx="2016808" cy="7908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name="Equation" r:id="rId5" imgW="850680" imgH="444240" progId="Equation.DSMT4">
                  <p:embed/>
                </p:oleObj>
              </mc:Choice>
              <mc:Fallback>
                <p:oleObj name="Equation" r:id="rId5" imgW="850680" imgH="44424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880" y="5534525"/>
                        <a:ext cx="2016808" cy="79085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456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2169" r="-1" b="12168"/>
          <a:stretch/>
        </p:blipFill>
        <p:spPr>
          <a:xfrm>
            <a:off x="2068496" y="803308"/>
            <a:ext cx="8340759" cy="2932870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31562" b="3023"/>
          <a:stretch/>
        </p:blipFill>
        <p:spPr>
          <a:xfrm rot="10800000">
            <a:off x="216461" y="3736178"/>
            <a:ext cx="10859784" cy="2847429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238352" y="238352"/>
            <a:ext cx="3507578" cy="3030876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402682" y="1669578"/>
            <a:ext cx="8743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3300"/>
                </a:solidFill>
              </a:rPr>
              <a:t>    </a:t>
            </a:r>
            <a:r>
              <a:rPr lang="en-US" sz="5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TÌM TÒI MỞ RỘNG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96" y="4367886"/>
            <a:ext cx="7765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 VIỆC GIẢI HỆ PHƯƠNG TRÌNH TA CÒN TÌM ĐƯỢC CÔNG THỨC CỦA HÀM SỐ</a:t>
            </a:r>
          </a:p>
        </p:txBody>
      </p:sp>
    </p:spTree>
    <p:extLst>
      <p:ext uri="{BB962C8B-B14F-4D97-AF65-F5344CB8AC3E}">
        <p14:creationId xmlns:p14="http://schemas.microsoft.com/office/powerpoint/2010/main" val="306648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153076-33A3-4935-B053-A5211F977228}"/>
              </a:ext>
            </a:extLst>
          </p:cNvPr>
          <p:cNvSpPr/>
          <p:nvPr/>
        </p:nvSpPr>
        <p:spPr>
          <a:xfrm>
            <a:off x="1" y="-14657"/>
            <a:ext cx="11935327" cy="12017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4115" y="183285"/>
            <a:ext cx="11491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1" y="-26161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800"/>
          </a:p>
        </p:txBody>
      </p:sp>
      <p:sp>
        <p:nvSpPr>
          <p:cNvPr id="11" name="TextBox 10"/>
          <p:cNvSpPr txBox="1"/>
          <p:nvPr/>
        </p:nvSpPr>
        <p:spPr>
          <a:xfrm>
            <a:off x="18720" y="1187117"/>
            <a:ext cx="115269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4: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a, b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y = ax + b </a:t>
            </a: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M (3; - 4)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N(- 1; 4)</a:t>
            </a: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851" y="2248946"/>
            <a:ext cx="51118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endParaRPr lang="en-US" sz="28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892" y="2833722"/>
            <a:ext cx="10899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y= ax + b (I)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M (3; - 4)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x = 3, y = 4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(I) </a:t>
            </a:r>
            <a:endParaRPr lang="en-US" sz="2800" dirty="0">
              <a:solidFill>
                <a:srgbClr val="FFFF00"/>
              </a:solidFill>
              <a:latin typeface="VNI-Zap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3787828"/>
            <a:ext cx="4230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- 4 = 3a + b (1)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3153" y="4304978"/>
            <a:ext cx="10899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y = ax + b (I)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qua 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M (-1; 4) </a:t>
            </a:r>
          </a:p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x = -1, y = 4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(I) </a:t>
            </a:r>
            <a:endParaRPr lang="en-US" sz="2800" dirty="0">
              <a:solidFill>
                <a:srgbClr val="FFFF00"/>
              </a:solidFill>
              <a:latin typeface="VNI-Zap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9768" y="5259599"/>
            <a:ext cx="109287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4 = - a + b (2)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991023"/>
              </p:ext>
            </p:extLst>
          </p:nvPr>
        </p:nvGraphicFramePr>
        <p:xfrm>
          <a:off x="978206" y="5782819"/>
          <a:ext cx="1947315" cy="976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6" name="Equation" r:id="rId4" imgW="774360" imgH="469800" progId="Equation.DSMT4">
                  <p:embed/>
                </p:oleObj>
              </mc:Choice>
              <mc:Fallback>
                <p:oleObj name="Equation" r:id="rId4" imgW="774360" imgH="46980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206" y="5782819"/>
                        <a:ext cx="1947315" cy="9761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084723" y="5804854"/>
            <a:ext cx="7535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a= -2; b=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15211" y="5277082"/>
            <a:ext cx="70304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(1)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(2) ta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 err="1">
              <a:solidFill>
                <a:srgbClr val="FFFF00"/>
              </a:solidFill>
              <a:latin typeface="VNI-Zap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03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1" grpId="0"/>
      <p:bldP spid="4" grpId="0"/>
      <p:bldP spid="5" grpId="0"/>
      <p:bldP spid="6" grpId="0"/>
      <p:bldP spid="12" grpId="0"/>
      <p:bldP spid="14" grpId="0"/>
      <p:bldP spid="8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>
            <a:extLst>
              <a:ext uri="{FF2B5EF4-FFF2-40B4-BE49-F238E27FC236}">
                <a16:creationId xmlns:a16="http://schemas.microsoft.com/office/drawing/2014/main" id="{04FADE9C-6EAE-4E8D-87CD-5A5D442F1E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797" y="3073249"/>
            <a:ext cx="77946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ABE8D0B-29EA-465A-B95E-DCF48706D0EE}"/>
              </a:ext>
            </a:extLst>
          </p:cNvPr>
          <p:cNvGrpSpPr/>
          <p:nvPr/>
        </p:nvGrpSpPr>
        <p:grpSpPr>
          <a:xfrm>
            <a:off x="4450537" y="2243156"/>
            <a:ext cx="6304424" cy="2077839"/>
            <a:chOff x="3524814" y="2883746"/>
            <a:chExt cx="5441110" cy="2077839"/>
          </a:xfrm>
        </p:grpSpPr>
        <p:pic>
          <p:nvPicPr>
            <p:cNvPr id="21510" name="Picture 6" descr="Cover">
              <a:extLst>
                <a:ext uri="{FF2B5EF4-FFF2-40B4-BE49-F238E27FC236}">
                  <a16:creationId xmlns:a16="http://schemas.microsoft.com/office/drawing/2014/main" id="{3BA8B8E2-EB5A-41B0-9578-C5F3532529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59"/>
            <a:stretch/>
          </p:blipFill>
          <p:spPr bwMode="auto">
            <a:xfrm rot="19155168" flipV="1">
              <a:off x="3524814" y="2883746"/>
              <a:ext cx="1951186" cy="207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479184A6-4EF3-434A-8F67-BE933F8941DC}"/>
                </a:ext>
              </a:extLst>
            </p:cNvPr>
            <p:cNvSpPr/>
            <p:nvPr/>
          </p:nvSpPr>
          <p:spPr>
            <a:xfrm>
              <a:off x="5247209" y="3178759"/>
              <a:ext cx="3718715" cy="1044760"/>
            </a:xfrm>
            <a:prstGeom prst="roundRect">
              <a:avLst/>
            </a:prstGeom>
            <a:solidFill>
              <a:srgbClr val="99FF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2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LUYỆN TẬP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6593133-7286-4597-BA24-6A7025C27379}"/>
              </a:ext>
            </a:extLst>
          </p:cNvPr>
          <p:cNvGrpSpPr/>
          <p:nvPr/>
        </p:nvGrpSpPr>
        <p:grpSpPr>
          <a:xfrm>
            <a:off x="3332482" y="647394"/>
            <a:ext cx="7422479" cy="2332622"/>
            <a:chOff x="2323365" y="743376"/>
            <a:chExt cx="7422479" cy="2332622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E251AD20-8C98-40FE-AE1B-648D64085EB3}"/>
                </a:ext>
              </a:extLst>
            </p:cNvPr>
            <p:cNvSpPr/>
            <p:nvPr/>
          </p:nvSpPr>
          <p:spPr>
            <a:xfrm>
              <a:off x="5231262" y="743376"/>
              <a:ext cx="4514582" cy="1044760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1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 ĐỘNG</a:t>
              </a:r>
            </a:p>
          </p:txBody>
        </p:sp>
        <p:pic>
          <p:nvPicPr>
            <p:cNvPr id="11" name="Picture 6" descr="image006">
              <a:extLst>
                <a:ext uri="{FF2B5EF4-FFF2-40B4-BE49-F238E27FC236}">
                  <a16:creationId xmlns:a16="http://schemas.microsoft.com/office/drawing/2014/main" id="{ECBC86D0-9839-47AC-96DD-E44AA3B553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43062">
              <a:off x="2323365" y="983566"/>
              <a:ext cx="3698967" cy="2092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E8385C7-7C6C-4CF8-9E6E-CA234E0AD858}"/>
              </a:ext>
            </a:extLst>
          </p:cNvPr>
          <p:cNvGrpSpPr/>
          <p:nvPr/>
        </p:nvGrpSpPr>
        <p:grpSpPr>
          <a:xfrm>
            <a:off x="4088511" y="2877635"/>
            <a:ext cx="6666450" cy="2739378"/>
            <a:chOff x="2930158" y="3772875"/>
            <a:chExt cx="6666450" cy="273937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B21158E3-24C7-4623-9214-961993ED201B}"/>
                </a:ext>
              </a:extLst>
            </p:cNvPr>
            <p:cNvSpPr/>
            <p:nvPr/>
          </p:nvSpPr>
          <p:spPr>
            <a:xfrm>
              <a:off x="5232453" y="5172324"/>
              <a:ext cx="4364155" cy="1009777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 3</a:t>
              </a:r>
            </a:p>
            <a:p>
              <a:pPr algn="ctr">
                <a:lnSpc>
                  <a:spcPct val="150000"/>
                </a:lnSpc>
              </a:pPr>
              <a:r>
                <a:rPr 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 CHƠI</a:t>
              </a:r>
            </a:p>
          </p:txBody>
        </p:sp>
        <p:pic>
          <p:nvPicPr>
            <p:cNvPr id="13" name="Picture 2" descr="image002">
              <a:extLst>
                <a:ext uri="{FF2B5EF4-FFF2-40B4-BE49-F238E27FC236}">
                  <a16:creationId xmlns:a16="http://schemas.microsoft.com/office/drawing/2014/main" id="{A66B888C-A75C-43C7-B012-14396F3DCF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378391" flipH="1">
              <a:off x="2930158" y="3772875"/>
              <a:ext cx="2450163" cy="2739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1508" name="Picture 4" descr="Cover">
            <a:extLst>
              <a:ext uri="{FF2B5EF4-FFF2-40B4-BE49-F238E27FC236}">
                <a16:creationId xmlns:a16="http://schemas.microsoft.com/office/drawing/2014/main" id="{4F425F77-3F1B-4A9C-B0C6-520598F47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401" y="1989667"/>
            <a:ext cx="3310237" cy="234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0088188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68968" y="604252"/>
            <a:ext cx="5651404" cy="3732463"/>
          </a:xfrm>
          <a:prstGeom prst="cloudCallout">
            <a:avLst>
              <a:gd name="adj1" fmla="val 6819"/>
              <a:gd name="adj2" fmla="val 775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algn="ctr"/>
            <a:endParaRPr lang="en-US" sz="3200" dirty="0"/>
          </a:p>
          <a:p>
            <a:pPr algn="ctr"/>
            <a:endParaRPr lang="en-US" dirty="0"/>
          </a:p>
        </p:txBody>
      </p:sp>
      <p:sp>
        <p:nvSpPr>
          <p:cNvPr id="5" name="Cloud Callout 4"/>
          <p:cNvSpPr/>
          <p:nvPr/>
        </p:nvSpPr>
        <p:spPr>
          <a:xfrm>
            <a:off x="6877481" y="582863"/>
            <a:ext cx="5651404" cy="3732463"/>
          </a:xfrm>
          <a:prstGeom prst="cloudCallout">
            <a:avLst>
              <a:gd name="adj1" fmla="val -24690"/>
              <a:gd name="adj2" fmla="val 873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en-US" sz="3200" dirty="0"/>
          </a:p>
          <a:p>
            <a:pPr algn="ctr"/>
            <a:endParaRPr lang="en-US" dirty="0"/>
          </a:p>
        </p:txBody>
      </p:sp>
      <p:sp>
        <p:nvSpPr>
          <p:cNvPr id="2" name="Cloud 1"/>
          <p:cNvSpPr/>
          <p:nvPr/>
        </p:nvSpPr>
        <p:spPr>
          <a:xfrm>
            <a:off x="3758434" y="4796589"/>
            <a:ext cx="4138863" cy="2061411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</a:t>
            </a:r>
          </a:p>
        </p:txBody>
      </p:sp>
    </p:spTree>
    <p:extLst>
      <p:ext uri="{BB962C8B-B14F-4D97-AF65-F5344CB8AC3E}">
        <p14:creationId xmlns:p14="http://schemas.microsoft.com/office/powerpoint/2010/main" val="2786138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Frames PPT 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716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719529" y="1993690"/>
            <a:ext cx="10974829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1616319" y="398489"/>
            <a:ext cx="95489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sz="2800" b="1" dirty="0">
                <a:solidFill>
                  <a:srgbClr val="CC0000"/>
                </a:solidFill>
                <a:latin typeface="Times New Roman" panose="02020603050405020304" pitchFamily="18" charset="0"/>
              </a:rPr>
              <a:t>TRÒ CHƠI LẬT MẢNH GHÉP</a:t>
            </a:r>
          </a:p>
        </p:txBody>
      </p:sp>
      <p:sp>
        <p:nvSpPr>
          <p:cNvPr id="36871" name="AutoShape 7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10210800" y="6400800"/>
            <a:ext cx="304800" cy="3048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71073" y="1219200"/>
            <a:ext cx="7379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LUẬT CHƠI</a:t>
            </a:r>
          </a:p>
        </p:txBody>
      </p:sp>
    </p:spTree>
    <p:extLst>
      <p:ext uri="{BB962C8B-B14F-4D97-AF65-F5344CB8AC3E}">
        <p14:creationId xmlns:p14="http://schemas.microsoft.com/office/powerpoint/2010/main" val="6685629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9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>
          <a:xfrm>
            <a:off x="4267200" y="704850"/>
            <a:ext cx="7677150" cy="5334000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" y="948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71485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839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 cstate="print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199" y="739513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326" y="1090663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0378" y="738002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959" y="3020060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92" y="3381011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994" y="3018790"/>
            <a:ext cx="2651990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3" y="410935"/>
            <a:ext cx="10517512" cy="1814908"/>
          </a:xfrm>
          <a:prstGeom prst="snip2Diag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 . Cho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791796" y="2782554"/>
            <a:ext cx="10124523" cy="1859693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</p:txBody>
      </p:sp>
      <p:pic>
        <p:nvPicPr>
          <p:cNvPr id="46" name="Picture 4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1717144"/>
              </p:ext>
            </p:extLst>
          </p:nvPr>
        </p:nvGraphicFramePr>
        <p:xfrm>
          <a:off x="6889750" y="722313"/>
          <a:ext cx="32639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Equation" r:id="rId9" imgW="4572000" imgH="1285920" progId="Equation.DSMT4">
                  <p:embed/>
                </p:oleObj>
              </mc:Choice>
              <mc:Fallback>
                <p:oleObj name="Equation" r:id="rId9" imgW="4572000" imgH="128592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9750" y="722313"/>
                        <a:ext cx="3263900" cy="91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2078480"/>
              </p:ext>
            </p:extLst>
          </p:nvPr>
        </p:nvGraphicFramePr>
        <p:xfrm>
          <a:off x="2700417" y="3344753"/>
          <a:ext cx="257969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name="Equation" r:id="rId11" imgW="1143000" imgH="406080" progId="Equation.DSMT4">
                  <p:embed/>
                </p:oleObj>
              </mc:Choice>
              <mc:Fallback>
                <p:oleObj name="Equation" r:id="rId11" imgW="1143000" imgH="40608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417" y="3344753"/>
                        <a:ext cx="257969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125">
            <a:extLst>
              <a:ext uri="{FF2B5EF4-FFF2-40B4-BE49-F238E27FC236}">
                <a16:creationId xmlns:a16="http://schemas.microsoft.com/office/drawing/2014/main" id="{70CDB64C-68D5-4E1D-9B71-A1A07FF9285E}"/>
              </a:ext>
            </a:extLst>
          </p:cNvPr>
          <p:cNvGrpSpPr>
            <a:grpSpLocks/>
          </p:cNvGrpSpPr>
          <p:nvPr/>
        </p:nvGrpSpPr>
        <p:grpSpPr bwMode="auto">
          <a:xfrm>
            <a:off x="5190175" y="5503537"/>
            <a:ext cx="1712550" cy="1050004"/>
            <a:chOff x="2017" y="2473"/>
            <a:chExt cx="1144" cy="936"/>
          </a:xfrm>
        </p:grpSpPr>
        <p:sp>
          <p:nvSpPr>
            <p:cNvPr id="8" name="Oval 126">
              <a:extLst>
                <a:ext uri="{FF2B5EF4-FFF2-40B4-BE49-F238E27FC236}">
                  <a16:creationId xmlns:a16="http://schemas.microsoft.com/office/drawing/2014/main" id="{A780355E-18A5-4780-9668-1D3A70ED45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17" y="2705"/>
              <a:ext cx="174" cy="46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6FB4E3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127">
              <a:extLst>
                <a:ext uri="{FF2B5EF4-FFF2-40B4-BE49-F238E27FC236}">
                  <a16:creationId xmlns:a16="http://schemas.microsoft.com/office/drawing/2014/main" id="{39BEC076-7448-4F0F-86E3-C615621F579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17" y="2705"/>
              <a:ext cx="174" cy="463"/>
            </a:xfrm>
            <a:prstGeom prst="ellipse">
              <a:avLst/>
            </a:prstGeom>
            <a:gradFill rotWithShape="1">
              <a:gsLst>
                <a:gs pos="0">
                  <a:srgbClr val="6FB4E3">
                    <a:alpha val="32001"/>
                  </a:srgbClr>
                </a:gs>
                <a:gs pos="100000">
                  <a:srgbClr val="33536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128">
              <a:extLst>
                <a:ext uri="{FF2B5EF4-FFF2-40B4-BE49-F238E27FC236}">
                  <a16:creationId xmlns:a16="http://schemas.microsoft.com/office/drawing/2014/main" id="{C04FF5D7-D646-4EA3-85CE-785D5731974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3" y="2710"/>
              <a:ext cx="1057" cy="463"/>
            </a:xfrm>
            <a:prstGeom prst="ellipse">
              <a:avLst/>
            </a:prstGeom>
            <a:gradFill rotWithShape="1">
              <a:gsLst>
                <a:gs pos="0">
                  <a:srgbClr val="3C617B"/>
                </a:gs>
                <a:gs pos="50000">
                  <a:srgbClr val="6FB4E3"/>
                </a:gs>
                <a:gs pos="100000">
                  <a:srgbClr val="3C617B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29">
              <a:extLst>
                <a:ext uri="{FF2B5EF4-FFF2-40B4-BE49-F238E27FC236}">
                  <a16:creationId xmlns:a16="http://schemas.microsoft.com/office/drawing/2014/main" id="{3B58DF43-C3F2-45FD-BD4C-444D2F12E5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4" y="2712"/>
              <a:ext cx="1057" cy="463"/>
            </a:xfrm>
            <a:prstGeom prst="ellipse">
              <a:avLst/>
            </a:prstGeom>
            <a:gradFill rotWithShape="1">
              <a:gsLst>
                <a:gs pos="0">
                  <a:srgbClr val="477290"/>
                </a:gs>
                <a:gs pos="100000">
                  <a:srgbClr val="6FB4E3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Oval 130">
              <a:extLst>
                <a:ext uri="{FF2B5EF4-FFF2-40B4-BE49-F238E27FC236}">
                  <a16:creationId xmlns:a16="http://schemas.microsoft.com/office/drawing/2014/main" id="{245E3A40-4AB4-4822-A236-502E4D166F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60" y="2714"/>
              <a:ext cx="951" cy="46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3" name="Group 131">
              <a:extLst>
                <a:ext uri="{FF2B5EF4-FFF2-40B4-BE49-F238E27FC236}">
                  <a16:creationId xmlns:a16="http://schemas.microsoft.com/office/drawing/2014/main" id="{EB9D6BF1-CCE3-47E8-A511-9C6413D129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6" y="2473"/>
              <a:ext cx="921" cy="936"/>
              <a:chOff x="4166" y="1706"/>
              <a:chExt cx="1252" cy="1252"/>
            </a:xfrm>
          </p:grpSpPr>
          <p:sp>
            <p:nvSpPr>
              <p:cNvPr id="14" name="Oval 132">
                <a:extLst>
                  <a:ext uri="{FF2B5EF4-FFF2-40B4-BE49-F238E27FC236}">
                    <a16:creationId xmlns:a16="http://schemas.microsoft.com/office/drawing/2014/main" id="{53ACA8D0-C524-4B60-BAE9-C498344DCF4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" name="Oval 133">
                <a:extLst>
                  <a:ext uri="{FF2B5EF4-FFF2-40B4-BE49-F238E27FC236}">
                    <a16:creationId xmlns:a16="http://schemas.microsoft.com/office/drawing/2014/main" id="{14361072-4715-4F00-AECE-F0568DD4A19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Oval 134">
                <a:extLst>
                  <a:ext uri="{FF2B5EF4-FFF2-40B4-BE49-F238E27FC236}">
                    <a16:creationId xmlns:a16="http://schemas.microsoft.com/office/drawing/2014/main" id="{770DF3D1-5099-4592-8C09-D0E2B254BC7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" name="Oval 135">
                <a:extLst>
                  <a:ext uri="{FF2B5EF4-FFF2-40B4-BE49-F238E27FC236}">
                    <a16:creationId xmlns:a16="http://schemas.microsoft.com/office/drawing/2014/main" id="{972E3243-5AF0-4C51-BA82-526FC35820E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pic>
        <p:nvPicPr>
          <p:cNvPr id="18" name="Picture 146" descr="num0">
            <a:extLst>
              <a:ext uri="{FF2B5EF4-FFF2-40B4-BE49-F238E27FC236}">
                <a16:creationId xmlns:a16="http://schemas.microsoft.com/office/drawing/2014/main" id="{27F86984-8407-4375-BF13-DBD6FA3A3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013" y="5720622"/>
            <a:ext cx="48683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6" descr="num1">
            <a:extLst>
              <a:ext uri="{FF2B5EF4-FFF2-40B4-BE49-F238E27FC236}">
                <a16:creationId xmlns:a16="http://schemas.microsoft.com/office/drawing/2014/main" id="{3CF220FC-A275-46D0-AAB4-FBC8E0560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846" y="5692893"/>
            <a:ext cx="3683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7" descr="num2">
            <a:extLst>
              <a:ext uri="{FF2B5EF4-FFF2-40B4-BE49-F238E27FC236}">
                <a16:creationId xmlns:a16="http://schemas.microsoft.com/office/drawing/2014/main" id="{D5558248-9846-434D-A715-D392ACACC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194" y="5740528"/>
            <a:ext cx="46143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8" descr="num4">
            <a:extLst>
              <a:ext uri="{FF2B5EF4-FFF2-40B4-BE49-F238E27FC236}">
                <a16:creationId xmlns:a16="http://schemas.microsoft.com/office/drawing/2014/main" id="{A5887B55-9739-4B25-9827-2B2284569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850" y="5740527"/>
            <a:ext cx="4953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9" descr="num5">
            <a:extLst>
              <a:ext uri="{FF2B5EF4-FFF2-40B4-BE49-F238E27FC236}">
                <a16:creationId xmlns:a16="http://schemas.microsoft.com/office/drawing/2014/main" id="{CDFFA341-5ED9-400C-B978-75034DF18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077">
            <a:off x="6025077" y="5756375"/>
            <a:ext cx="46566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4" descr="num0">
            <a:extLst>
              <a:ext uri="{FF2B5EF4-FFF2-40B4-BE49-F238E27FC236}">
                <a16:creationId xmlns:a16="http://schemas.microsoft.com/office/drawing/2014/main" id="{BF14A7AB-2CB9-45EF-B2C5-165FD2591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691" y="5796671"/>
            <a:ext cx="457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7" descr="num3">
            <a:extLst>
              <a:ext uri="{FF2B5EF4-FFF2-40B4-BE49-F238E27FC236}">
                <a16:creationId xmlns:a16="http://schemas.microsoft.com/office/drawing/2014/main" id="{A45A6375-EFAB-4F42-A798-F89504B76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1846" y="5730940"/>
            <a:ext cx="46566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we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3" y="410936"/>
            <a:ext cx="10517512" cy="1826938"/>
          </a:xfrm>
          <a:prstGeom prst="snip2Diag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2: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trình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720942" y="3212431"/>
            <a:ext cx="10317029" cy="1920323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duy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nhất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5911875"/>
              </p:ext>
            </p:extLst>
          </p:nvPr>
        </p:nvGraphicFramePr>
        <p:xfrm>
          <a:off x="5963648" y="818140"/>
          <a:ext cx="1453678" cy="9116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9" imgW="749160" imgH="469800" progId="Equation.DSMT4">
                  <p:embed/>
                </p:oleObj>
              </mc:Choice>
              <mc:Fallback>
                <p:oleObj name="Equation" r:id="rId9" imgW="749160" imgH="46980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3648" y="818140"/>
                        <a:ext cx="1453678" cy="91162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125">
            <a:extLst>
              <a:ext uri="{FF2B5EF4-FFF2-40B4-BE49-F238E27FC236}">
                <a16:creationId xmlns:a16="http://schemas.microsoft.com/office/drawing/2014/main" id="{70CDB64C-68D5-4E1D-9B71-A1A07FF9285E}"/>
              </a:ext>
            </a:extLst>
          </p:cNvPr>
          <p:cNvGrpSpPr>
            <a:grpSpLocks/>
          </p:cNvGrpSpPr>
          <p:nvPr/>
        </p:nvGrpSpPr>
        <p:grpSpPr bwMode="auto">
          <a:xfrm>
            <a:off x="4678738" y="5477952"/>
            <a:ext cx="1712550" cy="1050004"/>
            <a:chOff x="2017" y="2473"/>
            <a:chExt cx="1144" cy="936"/>
          </a:xfrm>
        </p:grpSpPr>
        <p:sp>
          <p:nvSpPr>
            <p:cNvPr id="8" name="Oval 126">
              <a:extLst>
                <a:ext uri="{FF2B5EF4-FFF2-40B4-BE49-F238E27FC236}">
                  <a16:creationId xmlns:a16="http://schemas.microsoft.com/office/drawing/2014/main" id="{A780355E-18A5-4780-9668-1D3A70ED45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17" y="2705"/>
              <a:ext cx="174" cy="46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6FB4E3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127">
              <a:extLst>
                <a:ext uri="{FF2B5EF4-FFF2-40B4-BE49-F238E27FC236}">
                  <a16:creationId xmlns:a16="http://schemas.microsoft.com/office/drawing/2014/main" id="{39BEC076-7448-4F0F-86E3-C615621F579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17" y="2705"/>
              <a:ext cx="174" cy="463"/>
            </a:xfrm>
            <a:prstGeom prst="ellipse">
              <a:avLst/>
            </a:prstGeom>
            <a:gradFill rotWithShape="1">
              <a:gsLst>
                <a:gs pos="0">
                  <a:srgbClr val="6FB4E3">
                    <a:alpha val="32001"/>
                  </a:srgbClr>
                </a:gs>
                <a:gs pos="100000">
                  <a:srgbClr val="33536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128">
              <a:extLst>
                <a:ext uri="{FF2B5EF4-FFF2-40B4-BE49-F238E27FC236}">
                  <a16:creationId xmlns:a16="http://schemas.microsoft.com/office/drawing/2014/main" id="{C04FF5D7-D646-4EA3-85CE-785D5731974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3" y="2710"/>
              <a:ext cx="1057" cy="463"/>
            </a:xfrm>
            <a:prstGeom prst="ellipse">
              <a:avLst/>
            </a:prstGeom>
            <a:gradFill rotWithShape="1">
              <a:gsLst>
                <a:gs pos="0">
                  <a:srgbClr val="3C617B"/>
                </a:gs>
                <a:gs pos="50000">
                  <a:srgbClr val="6FB4E3"/>
                </a:gs>
                <a:gs pos="100000">
                  <a:srgbClr val="3C617B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29">
              <a:extLst>
                <a:ext uri="{FF2B5EF4-FFF2-40B4-BE49-F238E27FC236}">
                  <a16:creationId xmlns:a16="http://schemas.microsoft.com/office/drawing/2014/main" id="{3B58DF43-C3F2-45FD-BD4C-444D2F12E5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4" y="2712"/>
              <a:ext cx="1057" cy="463"/>
            </a:xfrm>
            <a:prstGeom prst="ellipse">
              <a:avLst/>
            </a:prstGeom>
            <a:gradFill rotWithShape="1">
              <a:gsLst>
                <a:gs pos="0">
                  <a:srgbClr val="477290"/>
                </a:gs>
                <a:gs pos="100000">
                  <a:srgbClr val="6FB4E3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Oval 130">
              <a:extLst>
                <a:ext uri="{FF2B5EF4-FFF2-40B4-BE49-F238E27FC236}">
                  <a16:creationId xmlns:a16="http://schemas.microsoft.com/office/drawing/2014/main" id="{245E3A40-4AB4-4822-A236-502E4D166F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60" y="2714"/>
              <a:ext cx="951" cy="46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3" name="Group 131">
              <a:extLst>
                <a:ext uri="{FF2B5EF4-FFF2-40B4-BE49-F238E27FC236}">
                  <a16:creationId xmlns:a16="http://schemas.microsoft.com/office/drawing/2014/main" id="{EB9D6BF1-CCE3-47E8-A511-9C6413D129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6" y="2473"/>
              <a:ext cx="921" cy="936"/>
              <a:chOff x="4166" y="1706"/>
              <a:chExt cx="1252" cy="1252"/>
            </a:xfrm>
          </p:grpSpPr>
          <p:sp>
            <p:nvSpPr>
              <p:cNvPr id="14" name="Oval 132">
                <a:extLst>
                  <a:ext uri="{FF2B5EF4-FFF2-40B4-BE49-F238E27FC236}">
                    <a16:creationId xmlns:a16="http://schemas.microsoft.com/office/drawing/2014/main" id="{53ACA8D0-C524-4B60-BAE9-C498344DCF4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" name="Oval 133">
                <a:extLst>
                  <a:ext uri="{FF2B5EF4-FFF2-40B4-BE49-F238E27FC236}">
                    <a16:creationId xmlns:a16="http://schemas.microsoft.com/office/drawing/2014/main" id="{14361072-4715-4F00-AECE-F0568DD4A19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Oval 134">
                <a:extLst>
                  <a:ext uri="{FF2B5EF4-FFF2-40B4-BE49-F238E27FC236}">
                    <a16:creationId xmlns:a16="http://schemas.microsoft.com/office/drawing/2014/main" id="{770DF3D1-5099-4592-8C09-D0E2B254BC7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" name="Oval 135">
                <a:extLst>
                  <a:ext uri="{FF2B5EF4-FFF2-40B4-BE49-F238E27FC236}">
                    <a16:creationId xmlns:a16="http://schemas.microsoft.com/office/drawing/2014/main" id="{972E3243-5AF0-4C51-BA82-526FC35820E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pic>
        <p:nvPicPr>
          <p:cNvPr id="18" name="Picture 146" descr="num0">
            <a:extLst>
              <a:ext uri="{FF2B5EF4-FFF2-40B4-BE49-F238E27FC236}">
                <a16:creationId xmlns:a16="http://schemas.microsoft.com/office/drawing/2014/main" id="{27F86984-8407-4375-BF13-DBD6FA3A3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400" y="5727298"/>
            <a:ext cx="48683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6" descr="num1">
            <a:extLst>
              <a:ext uri="{FF2B5EF4-FFF2-40B4-BE49-F238E27FC236}">
                <a16:creationId xmlns:a16="http://schemas.microsoft.com/office/drawing/2014/main" id="{3CF220FC-A275-46D0-AAB4-FBC8E0560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233" y="5684925"/>
            <a:ext cx="3683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7" descr="num2">
            <a:extLst>
              <a:ext uri="{FF2B5EF4-FFF2-40B4-BE49-F238E27FC236}">
                <a16:creationId xmlns:a16="http://schemas.microsoft.com/office/drawing/2014/main" id="{D5558248-9846-434D-A715-D392ACACC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911" y="5727298"/>
            <a:ext cx="46143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8" descr="num4">
            <a:extLst>
              <a:ext uri="{FF2B5EF4-FFF2-40B4-BE49-F238E27FC236}">
                <a16:creationId xmlns:a16="http://schemas.microsoft.com/office/drawing/2014/main" id="{A5887B55-9739-4B25-9827-2B2284569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233" y="5792499"/>
            <a:ext cx="4953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9" descr="num5">
            <a:extLst>
              <a:ext uri="{FF2B5EF4-FFF2-40B4-BE49-F238E27FC236}">
                <a16:creationId xmlns:a16="http://schemas.microsoft.com/office/drawing/2014/main" id="{CDFFA341-5ED9-400C-B978-75034DF18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077">
            <a:off x="5637068" y="5770321"/>
            <a:ext cx="46566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4" descr="num0">
            <a:extLst>
              <a:ext uri="{FF2B5EF4-FFF2-40B4-BE49-F238E27FC236}">
                <a16:creationId xmlns:a16="http://schemas.microsoft.com/office/drawing/2014/main" id="{BF14A7AB-2CB9-45EF-B2C5-165FD2591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089" y="5746062"/>
            <a:ext cx="457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7" descr="num3">
            <a:extLst>
              <a:ext uri="{FF2B5EF4-FFF2-40B4-BE49-F238E27FC236}">
                <a16:creationId xmlns:a16="http://schemas.microsoft.com/office/drawing/2014/main" id="{A45A6375-EFAB-4F42-A798-F89504B76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622" y="5766714"/>
            <a:ext cx="46566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we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3" y="410936"/>
            <a:ext cx="10354796" cy="1959286"/>
          </a:xfrm>
          <a:prstGeom prst="snip2Diag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en-US" sz="3200" b="1" noProof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b="1" noProof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b="1" noProof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noProof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noProof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a, b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b="1" noProof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noProof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noProof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noProof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noProof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noProof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noProof="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b="1" noProof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(1;2)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666512" y="3576165"/>
            <a:ext cx="10522857" cy="1812040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 a= - 4, b=3</a:t>
            </a:r>
          </a:p>
        </p:txBody>
      </p:sp>
      <p:pic>
        <p:nvPicPr>
          <p:cNvPr id="46" name="Picture 4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527794"/>
              </p:ext>
            </p:extLst>
          </p:nvPr>
        </p:nvGraphicFramePr>
        <p:xfrm>
          <a:off x="6267115" y="410936"/>
          <a:ext cx="3261895" cy="11407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10" imgW="3554280" imgH="1243080" progId="Equation.DSMT4">
                  <p:embed/>
                </p:oleObj>
              </mc:Choice>
              <mc:Fallback>
                <p:oleObj name="Equation" r:id="rId10" imgW="3554280" imgH="1243080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7115" y="410936"/>
                        <a:ext cx="3261895" cy="11407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25">
            <a:extLst>
              <a:ext uri="{FF2B5EF4-FFF2-40B4-BE49-F238E27FC236}">
                <a16:creationId xmlns:a16="http://schemas.microsoft.com/office/drawing/2014/main" id="{70CDB64C-68D5-4E1D-9B71-A1A07FF9285E}"/>
              </a:ext>
            </a:extLst>
          </p:cNvPr>
          <p:cNvGrpSpPr>
            <a:grpSpLocks/>
          </p:cNvGrpSpPr>
          <p:nvPr/>
        </p:nvGrpSpPr>
        <p:grpSpPr bwMode="auto">
          <a:xfrm>
            <a:off x="4831260" y="5385624"/>
            <a:ext cx="1712550" cy="1050004"/>
            <a:chOff x="2017" y="2473"/>
            <a:chExt cx="1144" cy="936"/>
          </a:xfrm>
        </p:grpSpPr>
        <p:sp>
          <p:nvSpPr>
            <p:cNvPr id="7" name="Oval 126">
              <a:extLst>
                <a:ext uri="{FF2B5EF4-FFF2-40B4-BE49-F238E27FC236}">
                  <a16:creationId xmlns:a16="http://schemas.microsoft.com/office/drawing/2014/main" id="{A780355E-18A5-4780-9668-1D3A70ED45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17" y="2705"/>
              <a:ext cx="174" cy="46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6FB4E3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Oval 127">
              <a:extLst>
                <a:ext uri="{FF2B5EF4-FFF2-40B4-BE49-F238E27FC236}">
                  <a16:creationId xmlns:a16="http://schemas.microsoft.com/office/drawing/2014/main" id="{39BEC076-7448-4F0F-86E3-C615621F579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17" y="2705"/>
              <a:ext cx="174" cy="463"/>
            </a:xfrm>
            <a:prstGeom prst="ellipse">
              <a:avLst/>
            </a:prstGeom>
            <a:gradFill rotWithShape="1">
              <a:gsLst>
                <a:gs pos="0">
                  <a:srgbClr val="6FB4E3">
                    <a:alpha val="32001"/>
                  </a:srgbClr>
                </a:gs>
                <a:gs pos="100000">
                  <a:srgbClr val="33536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128">
              <a:extLst>
                <a:ext uri="{FF2B5EF4-FFF2-40B4-BE49-F238E27FC236}">
                  <a16:creationId xmlns:a16="http://schemas.microsoft.com/office/drawing/2014/main" id="{C04FF5D7-D646-4EA3-85CE-785D5731974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3" y="2710"/>
              <a:ext cx="1057" cy="463"/>
            </a:xfrm>
            <a:prstGeom prst="ellipse">
              <a:avLst/>
            </a:prstGeom>
            <a:gradFill rotWithShape="1">
              <a:gsLst>
                <a:gs pos="0">
                  <a:srgbClr val="3C617B"/>
                </a:gs>
                <a:gs pos="50000">
                  <a:srgbClr val="6FB4E3"/>
                </a:gs>
                <a:gs pos="100000">
                  <a:srgbClr val="3C617B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129">
              <a:extLst>
                <a:ext uri="{FF2B5EF4-FFF2-40B4-BE49-F238E27FC236}">
                  <a16:creationId xmlns:a16="http://schemas.microsoft.com/office/drawing/2014/main" id="{3B58DF43-C3F2-45FD-BD4C-444D2F12E5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4" y="2712"/>
              <a:ext cx="1057" cy="463"/>
            </a:xfrm>
            <a:prstGeom prst="ellipse">
              <a:avLst/>
            </a:prstGeom>
            <a:gradFill rotWithShape="1">
              <a:gsLst>
                <a:gs pos="0">
                  <a:srgbClr val="477290"/>
                </a:gs>
                <a:gs pos="100000">
                  <a:srgbClr val="6FB4E3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30">
              <a:extLst>
                <a:ext uri="{FF2B5EF4-FFF2-40B4-BE49-F238E27FC236}">
                  <a16:creationId xmlns:a16="http://schemas.microsoft.com/office/drawing/2014/main" id="{245E3A40-4AB4-4822-A236-502E4D166F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60" y="2714"/>
              <a:ext cx="951" cy="46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2" name="Group 131">
              <a:extLst>
                <a:ext uri="{FF2B5EF4-FFF2-40B4-BE49-F238E27FC236}">
                  <a16:creationId xmlns:a16="http://schemas.microsoft.com/office/drawing/2014/main" id="{EB9D6BF1-CCE3-47E8-A511-9C6413D129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6" y="2473"/>
              <a:ext cx="921" cy="936"/>
              <a:chOff x="4166" y="1706"/>
              <a:chExt cx="1252" cy="1252"/>
            </a:xfrm>
          </p:grpSpPr>
          <p:sp>
            <p:nvSpPr>
              <p:cNvPr id="13" name="Oval 132">
                <a:extLst>
                  <a:ext uri="{FF2B5EF4-FFF2-40B4-BE49-F238E27FC236}">
                    <a16:creationId xmlns:a16="http://schemas.microsoft.com/office/drawing/2014/main" id="{53ACA8D0-C524-4B60-BAE9-C498344DCF4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" name="Oval 133">
                <a:extLst>
                  <a:ext uri="{FF2B5EF4-FFF2-40B4-BE49-F238E27FC236}">
                    <a16:creationId xmlns:a16="http://schemas.microsoft.com/office/drawing/2014/main" id="{14361072-4715-4F00-AECE-F0568DD4A19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" name="Oval 134">
                <a:extLst>
                  <a:ext uri="{FF2B5EF4-FFF2-40B4-BE49-F238E27FC236}">
                    <a16:creationId xmlns:a16="http://schemas.microsoft.com/office/drawing/2014/main" id="{770DF3D1-5099-4592-8C09-D0E2B254BC7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Oval 135">
                <a:extLst>
                  <a:ext uri="{FF2B5EF4-FFF2-40B4-BE49-F238E27FC236}">
                    <a16:creationId xmlns:a16="http://schemas.microsoft.com/office/drawing/2014/main" id="{972E3243-5AF0-4C51-BA82-526FC35820E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pic>
        <p:nvPicPr>
          <p:cNvPr id="17" name="Picture 146" descr="num0">
            <a:extLst>
              <a:ext uri="{FF2B5EF4-FFF2-40B4-BE49-F238E27FC236}">
                <a16:creationId xmlns:a16="http://schemas.microsoft.com/office/drawing/2014/main" id="{27F86984-8407-4375-BF13-DBD6FA3A3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215" y="5593120"/>
            <a:ext cx="48683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6" descr="num1">
            <a:extLst>
              <a:ext uri="{FF2B5EF4-FFF2-40B4-BE49-F238E27FC236}">
                <a16:creationId xmlns:a16="http://schemas.microsoft.com/office/drawing/2014/main" id="{3CF220FC-A275-46D0-AAB4-FBC8E0560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844" y="5653734"/>
            <a:ext cx="3683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7" descr="num2">
            <a:extLst>
              <a:ext uri="{FF2B5EF4-FFF2-40B4-BE49-F238E27FC236}">
                <a16:creationId xmlns:a16="http://schemas.microsoft.com/office/drawing/2014/main" id="{D5558248-9846-434D-A715-D392ACACC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48" y="5670546"/>
            <a:ext cx="46143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8" descr="num4">
            <a:extLst>
              <a:ext uri="{FF2B5EF4-FFF2-40B4-BE49-F238E27FC236}">
                <a16:creationId xmlns:a16="http://schemas.microsoft.com/office/drawing/2014/main" id="{A5887B55-9739-4B25-9827-2B2284569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978" y="5700171"/>
            <a:ext cx="4953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9" descr="num5">
            <a:extLst>
              <a:ext uri="{FF2B5EF4-FFF2-40B4-BE49-F238E27FC236}">
                <a16:creationId xmlns:a16="http://schemas.microsoft.com/office/drawing/2014/main" id="{CDFFA341-5ED9-400C-B978-75034DF18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077">
            <a:off x="5659233" y="5734028"/>
            <a:ext cx="46566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4" descr="num0">
            <a:extLst>
              <a:ext uri="{FF2B5EF4-FFF2-40B4-BE49-F238E27FC236}">
                <a16:creationId xmlns:a16="http://schemas.microsoft.com/office/drawing/2014/main" id="{BF14A7AB-2CB9-45EF-B2C5-165FD2591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466" y="5686479"/>
            <a:ext cx="457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7" descr="num3">
            <a:extLst>
              <a:ext uri="{FF2B5EF4-FFF2-40B4-BE49-F238E27FC236}">
                <a16:creationId xmlns:a16="http://schemas.microsoft.com/office/drawing/2014/main" id="{A45A6375-EFAB-4F42-A798-F89504B76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160" y="5674593"/>
            <a:ext cx="46566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we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29226" y="410935"/>
            <a:ext cx="10522857" cy="2227943"/>
          </a:xfrm>
          <a:prstGeom prst="snip2Diag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4 .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Để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trình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có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duy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thì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732975" y="2928876"/>
            <a:ext cx="10522857" cy="2227943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.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,  c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bất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kì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918402"/>
              </p:ext>
            </p:extLst>
          </p:nvPr>
        </p:nvGraphicFramePr>
        <p:xfrm>
          <a:off x="6511768" y="774953"/>
          <a:ext cx="213995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" name="Equation" r:id="rId9" imgW="2139840" imgH="1238400" progId="Equation.DSMT4">
                  <p:embed/>
                </p:oleObj>
              </mc:Choice>
              <mc:Fallback>
                <p:oleObj name="Equation" r:id="rId9" imgW="2139840" imgH="1238400" progId="Equation.DSMT4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1768" y="774953"/>
                        <a:ext cx="2139950" cy="123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485465"/>
              </p:ext>
            </p:extLst>
          </p:nvPr>
        </p:nvGraphicFramePr>
        <p:xfrm>
          <a:off x="2409049" y="3758311"/>
          <a:ext cx="1114030" cy="557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7" name="Equation" r:id="rId11" imgW="355320" imgH="177480" progId="Equation.DSMT4">
                  <p:embed/>
                </p:oleObj>
              </mc:Choice>
              <mc:Fallback>
                <p:oleObj name="Equation" r:id="rId11" imgW="355320" imgH="177480" progId="Equation.DSMT4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9049" y="3758311"/>
                        <a:ext cx="1114030" cy="55701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125">
            <a:extLst>
              <a:ext uri="{FF2B5EF4-FFF2-40B4-BE49-F238E27FC236}">
                <a16:creationId xmlns:a16="http://schemas.microsoft.com/office/drawing/2014/main" id="{70CDB64C-68D5-4E1D-9B71-A1A07FF9285E}"/>
              </a:ext>
            </a:extLst>
          </p:cNvPr>
          <p:cNvGrpSpPr>
            <a:grpSpLocks/>
          </p:cNvGrpSpPr>
          <p:nvPr/>
        </p:nvGrpSpPr>
        <p:grpSpPr bwMode="auto">
          <a:xfrm>
            <a:off x="4678738" y="5558160"/>
            <a:ext cx="1712550" cy="1050004"/>
            <a:chOff x="2017" y="2473"/>
            <a:chExt cx="1144" cy="936"/>
          </a:xfrm>
        </p:grpSpPr>
        <p:sp>
          <p:nvSpPr>
            <p:cNvPr id="8" name="Oval 126">
              <a:extLst>
                <a:ext uri="{FF2B5EF4-FFF2-40B4-BE49-F238E27FC236}">
                  <a16:creationId xmlns:a16="http://schemas.microsoft.com/office/drawing/2014/main" id="{A780355E-18A5-4780-9668-1D3A70ED45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17" y="2705"/>
              <a:ext cx="174" cy="46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6FB4E3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127">
              <a:extLst>
                <a:ext uri="{FF2B5EF4-FFF2-40B4-BE49-F238E27FC236}">
                  <a16:creationId xmlns:a16="http://schemas.microsoft.com/office/drawing/2014/main" id="{39BEC076-7448-4F0F-86E3-C615621F579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17" y="2705"/>
              <a:ext cx="174" cy="463"/>
            </a:xfrm>
            <a:prstGeom prst="ellipse">
              <a:avLst/>
            </a:prstGeom>
            <a:gradFill rotWithShape="1">
              <a:gsLst>
                <a:gs pos="0">
                  <a:srgbClr val="6FB4E3">
                    <a:alpha val="32001"/>
                  </a:srgbClr>
                </a:gs>
                <a:gs pos="100000">
                  <a:srgbClr val="33536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128">
              <a:extLst>
                <a:ext uri="{FF2B5EF4-FFF2-40B4-BE49-F238E27FC236}">
                  <a16:creationId xmlns:a16="http://schemas.microsoft.com/office/drawing/2014/main" id="{C04FF5D7-D646-4EA3-85CE-785D5731974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3" y="2710"/>
              <a:ext cx="1057" cy="463"/>
            </a:xfrm>
            <a:prstGeom prst="ellipse">
              <a:avLst/>
            </a:prstGeom>
            <a:gradFill rotWithShape="1">
              <a:gsLst>
                <a:gs pos="0">
                  <a:srgbClr val="3C617B"/>
                </a:gs>
                <a:gs pos="50000">
                  <a:srgbClr val="6FB4E3"/>
                </a:gs>
                <a:gs pos="100000">
                  <a:srgbClr val="3C617B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29">
              <a:extLst>
                <a:ext uri="{FF2B5EF4-FFF2-40B4-BE49-F238E27FC236}">
                  <a16:creationId xmlns:a16="http://schemas.microsoft.com/office/drawing/2014/main" id="{3B58DF43-C3F2-45FD-BD4C-444D2F12E5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4" y="2712"/>
              <a:ext cx="1057" cy="463"/>
            </a:xfrm>
            <a:prstGeom prst="ellipse">
              <a:avLst/>
            </a:prstGeom>
            <a:gradFill rotWithShape="1">
              <a:gsLst>
                <a:gs pos="0">
                  <a:srgbClr val="477290"/>
                </a:gs>
                <a:gs pos="100000">
                  <a:srgbClr val="6FB4E3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Oval 130">
              <a:extLst>
                <a:ext uri="{FF2B5EF4-FFF2-40B4-BE49-F238E27FC236}">
                  <a16:creationId xmlns:a16="http://schemas.microsoft.com/office/drawing/2014/main" id="{245E3A40-4AB4-4822-A236-502E4D166F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60" y="2714"/>
              <a:ext cx="951" cy="46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3" name="Group 131">
              <a:extLst>
                <a:ext uri="{FF2B5EF4-FFF2-40B4-BE49-F238E27FC236}">
                  <a16:creationId xmlns:a16="http://schemas.microsoft.com/office/drawing/2014/main" id="{EB9D6BF1-CCE3-47E8-A511-9C6413D129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6" y="2473"/>
              <a:ext cx="921" cy="936"/>
              <a:chOff x="4166" y="1706"/>
              <a:chExt cx="1252" cy="1252"/>
            </a:xfrm>
          </p:grpSpPr>
          <p:sp>
            <p:nvSpPr>
              <p:cNvPr id="14" name="Oval 132">
                <a:extLst>
                  <a:ext uri="{FF2B5EF4-FFF2-40B4-BE49-F238E27FC236}">
                    <a16:creationId xmlns:a16="http://schemas.microsoft.com/office/drawing/2014/main" id="{53ACA8D0-C524-4B60-BAE9-C498344DCF4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" name="Oval 133">
                <a:extLst>
                  <a:ext uri="{FF2B5EF4-FFF2-40B4-BE49-F238E27FC236}">
                    <a16:creationId xmlns:a16="http://schemas.microsoft.com/office/drawing/2014/main" id="{14361072-4715-4F00-AECE-F0568DD4A19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Oval 134">
                <a:extLst>
                  <a:ext uri="{FF2B5EF4-FFF2-40B4-BE49-F238E27FC236}">
                    <a16:creationId xmlns:a16="http://schemas.microsoft.com/office/drawing/2014/main" id="{770DF3D1-5099-4592-8C09-D0E2B254BC7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" name="Oval 135">
                <a:extLst>
                  <a:ext uri="{FF2B5EF4-FFF2-40B4-BE49-F238E27FC236}">
                    <a16:creationId xmlns:a16="http://schemas.microsoft.com/office/drawing/2014/main" id="{972E3243-5AF0-4C51-BA82-526FC35820E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pic>
        <p:nvPicPr>
          <p:cNvPr id="18" name="Picture 146" descr="num0">
            <a:extLst>
              <a:ext uri="{FF2B5EF4-FFF2-40B4-BE49-F238E27FC236}">
                <a16:creationId xmlns:a16="http://schemas.microsoft.com/office/drawing/2014/main" id="{27F86984-8407-4375-BF13-DBD6FA3A3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576" y="5789819"/>
            <a:ext cx="48683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6" descr="num1">
            <a:extLst>
              <a:ext uri="{FF2B5EF4-FFF2-40B4-BE49-F238E27FC236}">
                <a16:creationId xmlns:a16="http://schemas.microsoft.com/office/drawing/2014/main" id="{3CF220FC-A275-46D0-AAB4-FBC8E0560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3" y="5823620"/>
            <a:ext cx="3683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7" descr="num2">
            <a:extLst>
              <a:ext uri="{FF2B5EF4-FFF2-40B4-BE49-F238E27FC236}">
                <a16:creationId xmlns:a16="http://schemas.microsoft.com/office/drawing/2014/main" id="{D5558248-9846-434D-A715-D392ACACC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587" y="5843082"/>
            <a:ext cx="46143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8" descr="num4">
            <a:extLst>
              <a:ext uri="{FF2B5EF4-FFF2-40B4-BE49-F238E27FC236}">
                <a16:creationId xmlns:a16="http://schemas.microsoft.com/office/drawing/2014/main" id="{A5887B55-9739-4B25-9827-2B2284569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942" y="5830749"/>
            <a:ext cx="4953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9" descr="num5">
            <a:extLst>
              <a:ext uri="{FF2B5EF4-FFF2-40B4-BE49-F238E27FC236}">
                <a16:creationId xmlns:a16="http://schemas.microsoft.com/office/drawing/2014/main" id="{CDFFA341-5ED9-400C-B978-75034DF18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077">
            <a:off x="5685729" y="5902076"/>
            <a:ext cx="46566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4" descr="num0">
            <a:extLst>
              <a:ext uri="{FF2B5EF4-FFF2-40B4-BE49-F238E27FC236}">
                <a16:creationId xmlns:a16="http://schemas.microsoft.com/office/drawing/2014/main" id="{BF14A7AB-2CB9-45EF-B2C5-165FD2591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81" y="5876243"/>
            <a:ext cx="457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47" descr="num3">
            <a:extLst>
              <a:ext uri="{FF2B5EF4-FFF2-40B4-BE49-F238E27FC236}">
                <a16:creationId xmlns:a16="http://schemas.microsoft.com/office/drawing/2014/main" id="{A45A6375-EFAB-4F42-A798-F89504B76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466" y="5838594"/>
            <a:ext cx="46566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we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5. 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ghiệm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cuả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trình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x = 1, y = - 1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4570154"/>
              </p:ext>
            </p:extLst>
          </p:nvPr>
        </p:nvGraphicFramePr>
        <p:xfrm>
          <a:off x="8121482" y="834005"/>
          <a:ext cx="17780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9" imgW="825480" imgH="545760" progId="Equation.DSMT4">
                  <p:embed/>
                </p:oleObj>
              </mc:Choice>
              <mc:Fallback>
                <p:oleObj name="Equation" r:id="rId9" imgW="825480" imgH="54576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1482" y="834005"/>
                        <a:ext cx="1778000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oup 125">
            <a:extLst>
              <a:ext uri="{FF2B5EF4-FFF2-40B4-BE49-F238E27FC236}">
                <a16:creationId xmlns:a16="http://schemas.microsoft.com/office/drawing/2014/main" id="{70CDB64C-68D5-4E1D-9B71-A1A07FF9285E}"/>
              </a:ext>
            </a:extLst>
          </p:cNvPr>
          <p:cNvGrpSpPr>
            <a:grpSpLocks/>
          </p:cNvGrpSpPr>
          <p:nvPr/>
        </p:nvGrpSpPr>
        <p:grpSpPr bwMode="auto">
          <a:xfrm>
            <a:off x="3511797" y="5388205"/>
            <a:ext cx="1712550" cy="1050004"/>
            <a:chOff x="2017" y="2473"/>
            <a:chExt cx="1144" cy="936"/>
          </a:xfrm>
        </p:grpSpPr>
        <p:sp>
          <p:nvSpPr>
            <p:cNvPr id="10" name="Oval 126">
              <a:extLst>
                <a:ext uri="{FF2B5EF4-FFF2-40B4-BE49-F238E27FC236}">
                  <a16:creationId xmlns:a16="http://schemas.microsoft.com/office/drawing/2014/main" id="{A780355E-18A5-4780-9668-1D3A70ED45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17" y="2705"/>
              <a:ext cx="174" cy="46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6FB4E3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27">
              <a:extLst>
                <a:ext uri="{FF2B5EF4-FFF2-40B4-BE49-F238E27FC236}">
                  <a16:creationId xmlns:a16="http://schemas.microsoft.com/office/drawing/2014/main" id="{39BEC076-7448-4F0F-86E3-C615621F579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17" y="2705"/>
              <a:ext cx="174" cy="463"/>
            </a:xfrm>
            <a:prstGeom prst="ellipse">
              <a:avLst/>
            </a:prstGeom>
            <a:gradFill rotWithShape="1">
              <a:gsLst>
                <a:gs pos="0">
                  <a:srgbClr val="6FB4E3">
                    <a:alpha val="32001"/>
                  </a:srgbClr>
                </a:gs>
                <a:gs pos="100000">
                  <a:srgbClr val="33536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2" name="Oval 128">
              <a:extLst>
                <a:ext uri="{FF2B5EF4-FFF2-40B4-BE49-F238E27FC236}">
                  <a16:creationId xmlns:a16="http://schemas.microsoft.com/office/drawing/2014/main" id="{C04FF5D7-D646-4EA3-85CE-785D5731974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3" y="2710"/>
              <a:ext cx="1057" cy="463"/>
            </a:xfrm>
            <a:prstGeom prst="ellipse">
              <a:avLst/>
            </a:prstGeom>
            <a:gradFill rotWithShape="1">
              <a:gsLst>
                <a:gs pos="0">
                  <a:srgbClr val="3C617B"/>
                </a:gs>
                <a:gs pos="50000">
                  <a:srgbClr val="6FB4E3"/>
                </a:gs>
                <a:gs pos="100000">
                  <a:srgbClr val="3C617B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3" name="Oval 129">
              <a:extLst>
                <a:ext uri="{FF2B5EF4-FFF2-40B4-BE49-F238E27FC236}">
                  <a16:creationId xmlns:a16="http://schemas.microsoft.com/office/drawing/2014/main" id="{3B58DF43-C3F2-45FD-BD4C-444D2F12E5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4" y="2712"/>
              <a:ext cx="1057" cy="463"/>
            </a:xfrm>
            <a:prstGeom prst="ellipse">
              <a:avLst/>
            </a:prstGeom>
            <a:gradFill rotWithShape="1">
              <a:gsLst>
                <a:gs pos="0">
                  <a:srgbClr val="477290"/>
                </a:gs>
                <a:gs pos="100000">
                  <a:srgbClr val="6FB4E3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4" name="Oval 130">
              <a:extLst>
                <a:ext uri="{FF2B5EF4-FFF2-40B4-BE49-F238E27FC236}">
                  <a16:creationId xmlns:a16="http://schemas.microsoft.com/office/drawing/2014/main" id="{245E3A40-4AB4-4822-A236-502E4D166F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60" y="2714"/>
              <a:ext cx="951" cy="46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5" name="Group 131">
              <a:extLst>
                <a:ext uri="{FF2B5EF4-FFF2-40B4-BE49-F238E27FC236}">
                  <a16:creationId xmlns:a16="http://schemas.microsoft.com/office/drawing/2014/main" id="{EB9D6BF1-CCE3-47E8-A511-9C6413D129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6" y="2473"/>
              <a:ext cx="921" cy="936"/>
              <a:chOff x="4166" y="1706"/>
              <a:chExt cx="1252" cy="1252"/>
            </a:xfrm>
          </p:grpSpPr>
          <p:sp>
            <p:nvSpPr>
              <p:cNvPr id="16" name="Oval 132">
                <a:extLst>
                  <a:ext uri="{FF2B5EF4-FFF2-40B4-BE49-F238E27FC236}">
                    <a16:creationId xmlns:a16="http://schemas.microsoft.com/office/drawing/2014/main" id="{53ACA8D0-C524-4B60-BAE9-C498344DCF4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7" name="Oval 133">
                <a:extLst>
                  <a:ext uri="{FF2B5EF4-FFF2-40B4-BE49-F238E27FC236}">
                    <a16:creationId xmlns:a16="http://schemas.microsoft.com/office/drawing/2014/main" id="{14361072-4715-4F00-AECE-F0568DD4A19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8" name="Oval 134">
                <a:extLst>
                  <a:ext uri="{FF2B5EF4-FFF2-40B4-BE49-F238E27FC236}">
                    <a16:creationId xmlns:a16="http://schemas.microsoft.com/office/drawing/2014/main" id="{770DF3D1-5099-4592-8C09-D0E2B254BC7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9" name="Oval 135">
                <a:extLst>
                  <a:ext uri="{FF2B5EF4-FFF2-40B4-BE49-F238E27FC236}">
                    <a16:creationId xmlns:a16="http://schemas.microsoft.com/office/drawing/2014/main" id="{972E3243-5AF0-4C51-BA82-526FC35820E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pic>
        <p:nvPicPr>
          <p:cNvPr id="20" name="Picture 146" descr="num0">
            <a:extLst>
              <a:ext uri="{FF2B5EF4-FFF2-40B4-BE49-F238E27FC236}">
                <a16:creationId xmlns:a16="http://schemas.microsoft.com/office/drawing/2014/main" id="{27F86984-8407-4375-BF13-DBD6FA3A3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612" y="5596843"/>
            <a:ext cx="48683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6" descr="num1">
            <a:extLst>
              <a:ext uri="{FF2B5EF4-FFF2-40B4-BE49-F238E27FC236}">
                <a16:creationId xmlns:a16="http://schemas.microsoft.com/office/drawing/2014/main" id="{3CF220FC-A275-46D0-AAB4-FBC8E0560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445" y="5630183"/>
            <a:ext cx="3683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37" descr="num2">
            <a:extLst>
              <a:ext uri="{FF2B5EF4-FFF2-40B4-BE49-F238E27FC236}">
                <a16:creationId xmlns:a16="http://schemas.microsoft.com/office/drawing/2014/main" id="{D5558248-9846-434D-A715-D392ACACC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878" y="5642136"/>
            <a:ext cx="46143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8" descr="num4">
            <a:extLst>
              <a:ext uri="{FF2B5EF4-FFF2-40B4-BE49-F238E27FC236}">
                <a16:creationId xmlns:a16="http://schemas.microsoft.com/office/drawing/2014/main" id="{A5887B55-9739-4B25-9827-2B2284569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878" y="5654071"/>
            <a:ext cx="4953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39" descr="num5">
            <a:extLst>
              <a:ext uri="{FF2B5EF4-FFF2-40B4-BE49-F238E27FC236}">
                <a16:creationId xmlns:a16="http://schemas.microsoft.com/office/drawing/2014/main" id="{CDFFA341-5ED9-400C-B978-75034DF18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077">
            <a:off x="4273761" y="5661355"/>
            <a:ext cx="46566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4" descr="num0">
            <a:extLst>
              <a:ext uri="{FF2B5EF4-FFF2-40B4-BE49-F238E27FC236}">
                <a16:creationId xmlns:a16="http://schemas.microsoft.com/office/drawing/2014/main" id="{BF14A7AB-2CB9-45EF-B2C5-165FD2591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978" y="5636533"/>
            <a:ext cx="457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47" descr="num3">
            <a:extLst>
              <a:ext uri="{FF2B5EF4-FFF2-40B4-BE49-F238E27FC236}">
                <a16:creationId xmlns:a16="http://schemas.microsoft.com/office/drawing/2014/main" id="{A45A6375-EFAB-4F42-A798-F89504B76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700" y="5630183"/>
            <a:ext cx="46566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we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1887097"/>
          </a:xfrm>
          <a:prstGeom prst="snip2DiagRect">
            <a:avLst/>
          </a:prstGeom>
          <a:solidFill>
            <a:srgbClr val="FFC0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6 .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hệ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trình</a:t>
            </a:r>
            <a:endParaRPr kumimoji="0" lang="en-US" sz="32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chemeClr val="tx1"/>
                </a:solidFill>
                <a:latin typeface="Calibri" panose="020F0502020204030204"/>
              </a:rPr>
              <a:t>: 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696541" y="3590848"/>
            <a:ext cx="10257209" cy="1797357"/>
          </a:xfrm>
          <a:prstGeom prst="snip2DiagRect">
            <a:avLst/>
          </a:prstGeom>
          <a:solidFill>
            <a:srgbClr val="FFFF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6848305"/>
              </p:ext>
            </p:extLst>
          </p:nvPr>
        </p:nvGraphicFramePr>
        <p:xfrm>
          <a:off x="8146886" y="849719"/>
          <a:ext cx="19685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Equation" r:id="rId9" imgW="914400" imgH="545760" progId="Equation.DSMT4">
                  <p:embed/>
                </p:oleObj>
              </mc:Choice>
              <mc:Fallback>
                <p:oleObj name="Equation" r:id="rId9" imgW="914400" imgH="54576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6886" y="849719"/>
                        <a:ext cx="1968500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25">
            <a:extLst>
              <a:ext uri="{FF2B5EF4-FFF2-40B4-BE49-F238E27FC236}">
                <a16:creationId xmlns:a16="http://schemas.microsoft.com/office/drawing/2014/main" id="{70CDB64C-68D5-4E1D-9B71-A1A07FF9285E}"/>
              </a:ext>
            </a:extLst>
          </p:cNvPr>
          <p:cNvGrpSpPr>
            <a:grpSpLocks/>
          </p:cNvGrpSpPr>
          <p:nvPr/>
        </p:nvGrpSpPr>
        <p:grpSpPr bwMode="auto">
          <a:xfrm>
            <a:off x="3977018" y="5755142"/>
            <a:ext cx="1712550" cy="1050004"/>
            <a:chOff x="2017" y="2473"/>
            <a:chExt cx="1144" cy="936"/>
          </a:xfrm>
        </p:grpSpPr>
        <p:sp>
          <p:nvSpPr>
            <p:cNvPr id="7" name="Oval 126">
              <a:extLst>
                <a:ext uri="{FF2B5EF4-FFF2-40B4-BE49-F238E27FC236}">
                  <a16:creationId xmlns:a16="http://schemas.microsoft.com/office/drawing/2014/main" id="{A780355E-18A5-4780-9668-1D3A70ED45AA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17" y="2705"/>
              <a:ext cx="174" cy="463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6FB4E3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8" name="Oval 127">
              <a:extLst>
                <a:ext uri="{FF2B5EF4-FFF2-40B4-BE49-F238E27FC236}">
                  <a16:creationId xmlns:a16="http://schemas.microsoft.com/office/drawing/2014/main" id="{39BEC076-7448-4F0F-86E3-C615621F579C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017" y="2705"/>
              <a:ext cx="174" cy="463"/>
            </a:xfrm>
            <a:prstGeom prst="ellipse">
              <a:avLst/>
            </a:prstGeom>
            <a:gradFill rotWithShape="1">
              <a:gsLst>
                <a:gs pos="0">
                  <a:srgbClr val="6FB4E3">
                    <a:alpha val="32001"/>
                  </a:srgbClr>
                </a:gs>
                <a:gs pos="100000">
                  <a:srgbClr val="33536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128">
              <a:extLst>
                <a:ext uri="{FF2B5EF4-FFF2-40B4-BE49-F238E27FC236}">
                  <a16:creationId xmlns:a16="http://schemas.microsoft.com/office/drawing/2014/main" id="{C04FF5D7-D646-4EA3-85CE-785D5731974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3" y="2710"/>
              <a:ext cx="1057" cy="463"/>
            </a:xfrm>
            <a:prstGeom prst="ellipse">
              <a:avLst/>
            </a:prstGeom>
            <a:gradFill rotWithShape="1">
              <a:gsLst>
                <a:gs pos="0">
                  <a:srgbClr val="3C617B"/>
                </a:gs>
                <a:gs pos="50000">
                  <a:srgbClr val="6FB4E3"/>
                </a:gs>
                <a:gs pos="100000">
                  <a:srgbClr val="3C617B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129">
              <a:extLst>
                <a:ext uri="{FF2B5EF4-FFF2-40B4-BE49-F238E27FC236}">
                  <a16:creationId xmlns:a16="http://schemas.microsoft.com/office/drawing/2014/main" id="{3B58DF43-C3F2-45FD-BD4C-444D2F12E5D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04" y="2712"/>
              <a:ext cx="1057" cy="463"/>
            </a:xfrm>
            <a:prstGeom prst="ellipse">
              <a:avLst/>
            </a:prstGeom>
            <a:gradFill rotWithShape="1">
              <a:gsLst>
                <a:gs pos="0">
                  <a:srgbClr val="477290"/>
                </a:gs>
                <a:gs pos="100000">
                  <a:srgbClr val="6FB4E3">
                    <a:alpha val="0"/>
                  </a:srgbClr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30">
              <a:extLst>
                <a:ext uri="{FF2B5EF4-FFF2-40B4-BE49-F238E27FC236}">
                  <a16:creationId xmlns:a16="http://schemas.microsoft.com/office/drawing/2014/main" id="{245E3A40-4AB4-4822-A236-502E4D166F0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160" y="2714"/>
              <a:ext cx="951" cy="463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12" name="Group 131">
              <a:extLst>
                <a:ext uri="{FF2B5EF4-FFF2-40B4-BE49-F238E27FC236}">
                  <a16:creationId xmlns:a16="http://schemas.microsoft.com/office/drawing/2014/main" id="{EB9D6BF1-CCE3-47E8-A511-9C6413D129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76" y="2473"/>
              <a:ext cx="921" cy="936"/>
              <a:chOff x="4166" y="1706"/>
              <a:chExt cx="1252" cy="1252"/>
            </a:xfrm>
          </p:grpSpPr>
          <p:sp>
            <p:nvSpPr>
              <p:cNvPr id="13" name="Oval 132">
                <a:extLst>
                  <a:ext uri="{FF2B5EF4-FFF2-40B4-BE49-F238E27FC236}">
                    <a16:creationId xmlns:a16="http://schemas.microsoft.com/office/drawing/2014/main" id="{53ACA8D0-C524-4B60-BAE9-C498344DCF44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4" name="Oval 133">
                <a:extLst>
                  <a:ext uri="{FF2B5EF4-FFF2-40B4-BE49-F238E27FC236}">
                    <a16:creationId xmlns:a16="http://schemas.microsoft.com/office/drawing/2014/main" id="{14361072-4715-4F00-AECE-F0568DD4A19F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5" name="Oval 134">
                <a:extLst>
                  <a:ext uri="{FF2B5EF4-FFF2-40B4-BE49-F238E27FC236}">
                    <a16:creationId xmlns:a16="http://schemas.microsoft.com/office/drawing/2014/main" id="{770DF3D1-5099-4592-8C09-D0E2B254BC72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6" name="Oval 135">
                <a:extLst>
                  <a:ext uri="{FF2B5EF4-FFF2-40B4-BE49-F238E27FC236}">
                    <a16:creationId xmlns:a16="http://schemas.microsoft.com/office/drawing/2014/main" id="{972E3243-5AF0-4C51-BA82-526FC35820E7}"/>
                  </a:ext>
                </a:extLst>
              </p:cNvPr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pic>
        <p:nvPicPr>
          <p:cNvPr id="17" name="Picture 146" descr="num0">
            <a:extLst>
              <a:ext uri="{FF2B5EF4-FFF2-40B4-BE49-F238E27FC236}">
                <a16:creationId xmlns:a16="http://schemas.microsoft.com/office/drawing/2014/main" id="{27F86984-8407-4375-BF13-DBD6FA3A30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667" y="5992279"/>
            <a:ext cx="486833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6" descr="num1">
            <a:extLst>
              <a:ext uri="{FF2B5EF4-FFF2-40B4-BE49-F238E27FC236}">
                <a16:creationId xmlns:a16="http://schemas.microsoft.com/office/drawing/2014/main" id="{3CF220FC-A275-46D0-AAB4-FBC8E0560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36" y="5992279"/>
            <a:ext cx="3683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7" descr="num2">
            <a:extLst>
              <a:ext uri="{FF2B5EF4-FFF2-40B4-BE49-F238E27FC236}">
                <a16:creationId xmlns:a16="http://schemas.microsoft.com/office/drawing/2014/main" id="{D5558248-9846-434D-A715-D392ACACC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320" y="6029967"/>
            <a:ext cx="46143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8" descr="num4">
            <a:extLst>
              <a:ext uri="{FF2B5EF4-FFF2-40B4-BE49-F238E27FC236}">
                <a16:creationId xmlns:a16="http://schemas.microsoft.com/office/drawing/2014/main" id="{A5887B55-9739-4B25-9827-2B22845695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836" y="6071933"/>
            <a:ext cx="4953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9" descr="num5">
            <a:extLst>
              <a:ext uri="{FF2B5EF4-FFF2-40B4-BE49-F238E27FC236}">
                <a16:creationId xmlns:a16="http://schemas.microsoft.com/office/drawing/2014/main" id="{CDFFA341-5ED9-400C-B978-75034DF18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077">
            <a:off x="4978057" y="6020602"/>
            <a:ext cx="46566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44" descr="num0">
            <a:extLst>
              <a:ext uri="{FF2B5EF4-FFF2-40B4-BE49-F238E27FC236}">
                <a16:creationId xmlns:a16="http://schemas.microsoft.com/office/drawing/2014/main" id="{BF14A7AB-2CB9-45EF-B2C5-165FD2591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663" y="6071359"/>
            <a:ext cx="4572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47" descr="num3">
            <a:extLst>
              <a:ext uri="{FF2B5EF4-FFF2-40B4-BE49-F238E27FC236}">
                <a16:creationId xmlns:a16="http://schemas.microsoft.com/office/drawing/2014/main" id="{A45A6375-EFAB-4F42-A798-F89504B76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86" y="6002597"/>
            <a:ext cx="46566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we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445" y="4033545"/>
            <a:ext cx="10951901" cy="1325563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virút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corona</a:t>
            </a:r>
          </a:p>
        </p:txBody>
      </p:sp>
      <p:pic>
        <p:nvPicPr>
          <p:cNvPr id="8194" name="Picture 2" descr="C:\Users\Admin\Pictures\p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6" y="112295"/>
            <a:ext cx="11823030" cy="368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678905"/>
            <a:ext cx="10427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800" b="1" dirty="0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800" b="1" dirty="0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800" b="1" dirty="0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800" b="1" dirty="0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 COVID 19 </a:t>
            </a:r>
            <a:r>
              <a:rPr lang="en-US" sz="2800" b="1" dirty="0" err="1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690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2169" r="-1" b="12168"/>
          <a:stretch/>
        </p:blipFill>
        <p:spPr>
          <a:xfrm>
            <a:off x="2068496" y="1077702"/>
            <a:ext cx="8340759" cy="2932870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31562" b="3023"/>
          <a:stretch/>
        </p:blipFill>
        <p:spPr>
          <a:xfrm rot="10800000">
            <a:off x="0" y="4010572"/>
            <a:ext cx="10859784" cy="2847429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238352" y="238352"/>
            <a:ext cx="3507578" cy="3030876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381250" y="1829160"/>
            <a:ext cx="87439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3300"/>
                </a:solidFill>
              </a:rPr>
              <a:t>    </a:t>
            </a:r>
            <a:r>
              <a:rPr lang="en-US" sz="72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KHỞI ĐỘNG </a:t>
            </a:r>
          </a:p>
        </p:txBody>
      </p:sp>
    </p:spTree>
    <p:extLst>
      <p:ext uri="{BB962C8B-B14F-4D97-AF65-F5344CB8AC3E}">
        <p14:creationId xmlns:p14="http://schemas.microsoft.com/office/powerpoint/2010/main" val="260144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C4AD023-CEEA-44FD-B6A3-B0F46163F5F5}"/>
              </a:ext>
            </a:extLst>
          </p:cNvPr>
          <p:cNvSpPr/>
          <p:nvPr/>
        </p:nvSpPr>
        <p:spPr>
          <a:xfrm>
            <a:off x="0" y="6538318"/>
            <a:ext cx="12192000" cy="319681"/>
          </a:xfrm>
          <a:prstGeom prst="rect">
            <a:avLst/>
          </a:prstGeom>
          <a:noFill/>
          <a:ln w="1936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91"/>
            <a:ext cx="12192000" cy="526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2197768" y="5656529"/>
            <a:ext cx="75077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TUÂN THỦ QUY ĐỊNH 5K: “LÁ CHẮN THÉP” PHÒNG NGỪA DỊCH COVID-19</a:t>
            </a:r>
          </a:p>
        </p:txBody>
      </p:sp>
    </p:spTree>
    <p:extLst>
      <p:ext uri="{BB962C8B-B14F-4D97-AF65-F5344CB8AC3E}">
        <p14:creationId xmlns:p14="http://schemas.microsoft.com/office/powerpoint/2010/main" val="337449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66273" y="208547"/>
            <a:ext cx="9480885" cy="107482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330AA6"/>
                </a:solidFill>
                <a:latin typeface="Times New Roman" pitchFamily="18" charset="0"/>
                <a:cs typeface="Times New Roman" pitchFamily="18" charset="0"/>
              </a:rPr>
              <a:t>TỔNG KẾT BÀI HỌC </a:t>
            </a:r>
          </a:p>
        </p:txBody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26153076-33A3-4935-B053-A5211F977228}"/>
              </a:ext>
            </a:extLst>
          </p:cNvPr>
          <p:cNvSpPr/>
          <p:nvPr/>
        </p:nvSpPr>
        <p:spPr>
          <a:xfrm>
            <a:off x="138159" y="1479630"/>
            <a:ext cx="11500913" cy="97481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698" y="1551537"/>
            <a:ext cx="10799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id="{26153076-33A3-4935-B053-A5211F977228}"/>
              </a:ext>
            </a:extLst>
          </p:cNvPr>
          <p:cNvSpPr/>
          <p:nvPr/>
        </p:nvSpPr>
        <p:spPr>
          <a:xfrm>
            <a:off x="147588" y="2785278"/>
            <a:ext cx="11491483" cy="934482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698" y="2888763"/>
            <a:ext cx="11379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153076-33A3-4935-B053-A5211F977228}"/>
              </a:ext>
            </a:extLst>
          </p:cNvPr>
          <p:cNvSpPr/>
          <p:nvPr/>
        </p:nvSpPr>
        <p:spPr>
          <a:xfrm>
            <a:off x="147588" y="5567263"/>
            <a:ext cx="11491485" cy="12017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88" y="5706485"/>
            <a:ext cx="114914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ĐTHS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qua 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=&gt;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ĐK</a:t>
            </a:r>
          </a:p>
        </p:txBody>
      </p:sp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id="{26153076-33A3-4935-B053-A5211F977228}"/>
              </a:ext>
            </a:extLst>
          </p:cNvPr>
          <p:cNvSpPr/>
          <p:nvPr/>
        </p:nvSpPr>
        <p:spPr>
          <a:xfrm>
            <a:off x="138161" y="4011787"/>
            <a:ext cx="11500910" cy="1376099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7587" y="4187557"/>
            <a:ext cx="11611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tọa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thỏa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mãn</a:t>
            </a:r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ĐK</a:t>
            </a:r>
          </a:p>
        </p:txBody>
      </p:sp>
    </p:spTree>
    <p:extLst>
      <p:ext uri="{BB962C8B-B14F-4D97-AF65-F5344CB8AC3E}">
        <p14:creationId xmlns:p14="http://schemas.microsoft.com/office/powerpoint/2010/main" val="65943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F653541-0580-4BB9-9E83-5C7B6E9E6941}"/>
              </a:ext>
            </a:extLst>
          </p:cNvPr>
          <p:cNvSpPr txBox="1">
            <a:spLocks/>
          </p:cNvSpPr>
          <p:nvPr/>
        </p:nvSpPr>
        <p:spPr>
          <a:xfrm>
            <a:off x="0" y="1285467"/>
            <a:ext cx="5665760" cy="2844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endParaRPr lang="en-US" sz="2800">
              <a:latin typeface="Rtim"/>
            </a:endParaRPr>
          </a:p>
        </p:txBody>
      </p:sp>
      <p:sp>
        <p:nvSpPr>
          <p:cNvPr id="8" name="Rectangle 7"/>
          <p:cNvSpPr/>
          <p:nvPr/>
        </p:nvSpPr>
        <p:spPr>
          <a:xfrm rot="20958394">
            <a:off x="209727" y="863696"/>
            <a:ext cx="552372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800" b="1" dirty="0">
                <a:solidFill>
                  <a:srgbClr val="330AA6"/>
                </a:solidFill>
                <a:latin typeface="Times New Roman" pitchFamily="18" charset="0"/>
              </a:rPr>
              <a:t>- </a:t>
            </a:r>
            <a:r>
              <a:rPr lang="en-US" altLang="en-US" sz="2800" b="1" dirty="0" err="1">
                <a:solidFill>
                  <a:srgbClr val="330AA6"/>
                </a:solidFill>
                <a:latin typeface="Times New Roman" pitchFamily="18" charset="0"/>
              </a:rPr>
              <a:t>Ghi</a:t>
            </a:r>
            <a:r>
              <a:rPr lang="en-US" altLang="en-US" sz="2800" b="1" dirty="0">
                <a:solidFill>
                  <a:srgbClr val="330AA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0AA6"/>
                </a:solidFill>
                <a:latin typeface="Times New Roman" pitchFamily="18" charset="0"/>
              </a:rPr>
              <a:t>nhớ</a:t>
            </a:r>
            <a:r>
              <a:rPr lang="en-US" altLang="en-US" sz="2800" b="1" dirty="0">
                <a:solidFill>
                  <a:srgbClr val="330AA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0AA6"/>
                </a:solidFill>
                <a:latin typeface="Times New Roman" pitchFamily="18" charset="0"/>
              </a:rPr>
              <a:t>quy</a:t>
            </a:r>
            <a:r>
              <a:rPr lang="en-US" altLang="en-US" sz="2800" b="1" dirty="0">
                <a:solidFill>
                  <a:srgbClr val="330AA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0AA6"/>
                </a:solidFill>
                <a:latin typeface="Times New Roman" pitchFamily="18" charset="0"/>
              </a:rPr>
              <a:t>tắc</a:t>
            </a:r>
            <a:r>
              <a:rPr lang="en-US" altLang="en-US" sz="2800" b="1" dirty="0">
                <a:solidFill>
                  <a:srgbClr val="330AA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0AA6"/>
                </a:solidFill>
                <a:latin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330AA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0AA6"/>
                </a:solidFill>
                <a:latin typeface="Times New Roman" pitchFamily="18" charset="0"/>
              </a:rPr>
              <a:t>và</a:t>
            </a:r>
            <a:r>
              <a:rPr lang="en-US" altLang="en-US" sz="2800" b="1" dirty="0">
                <a:solidFill>
                  <a:srgbClr val="330AA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0AA6"/>
                </a:solidFill>
                <a:latin typeface="Times New Roman" pitchFamily="18" charset="0"/>
              </a:rPr>
              <a:t>cách</a:t>
            </a:r>
            <a:r>
              <a:rPr lang="en-US" altLang="en-US" sz="2800" b="1" dirty="0">
                <a:solidFill>
                  <a:srgbClr val="330AA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0AA6"/>
                </a:solidFill>
                <a:latin typeface="Times New Roman" pitchFamily="18" charset="0"/>
              </a:rPr>
              <a:t>giải</a:t>
            </a:r>
            <a:r>
              <a:rPr lang="en-US" altLang="en-US" sz="2800" b="1" dirty="0">
                <a:solidFill>
                  <a:srgbClr val="330AA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0AA6"/>
                </a:solidFill>
                <a:latin typeface="Times New Roman" pitchFamily="18" charset="0"/>
              </a:rPr>
              <a:t>hệ</a:t>
            </a:r>
            <a:r>
              <a:rPr lang="en-US" altLang="en-US" sz="2800" b="1" dirty="0">
                <a:solidFill>
                  <a:srgbClr val="330AA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0AA6"/>
                </a:solidFill>
                <a:latin typeface="Times New Roman" pitchFamily="18" charset="0"/>
              </a:rPr>
              <a:t>phương</a:t>
            </a:r>
            <a:r>
              <a:rPr lang="en-US" altLang="en-US" sz="2800" b="1" dirty="0">
                <a:solidFill>
                  <a:srgbClr val="330AA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0AA6"/>
                </a:solidFill>
                <a:latin typeface="Times New Roman" pitchFamily="18" charset="0"/>
              </a:rPr>
              <a:t>trình</a:t>
            </a:r>
            <a:r>
              <a:rPr lang="en-US" altLang="en-US" sz="2800" b="1" dirty="0">
                <a:solidFill>
                  <a:srgbClr val="330AA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0AA6"/>
                </a:solidFill>
                <a:latin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330AA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0AA6"/>
                </a:solidFill>
                <a:latin typeface="Times New Roman" pitchFamily="18" charset="0"/>
              </a:rPr>
              <a:t>phương</a:t>
            </a:r>
            <a:r>
              <a:rPr lang="en-US" altLang="en-US" sz="2800" b="1" dirty="0">
                <a:solidFill>
                  <a:srgbClr val="330AA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0AA6"/>
                </a:solidFill>
                <a:latin typeface="Times New Roman" pitchFamily="18" charset="0"/>
              </a:rPr>
              <a:t>pháp</a:t>
            </a:r>
            <a:r>
              <a:rPr lang="en-US" altLang="en-US" sz="2800" b="1" dirty="0">
                <a:solidFill>
                  <a:srgbClr val="330AA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0AA6"/>
                </a:solidFill>
                <a:latin typeface="Times New Roman" pitchFamily="18" charset="0"/>
              </a:rPr>
              <a:t>thế</a:t>
            </a:r>
            <a:r>
              <a:rPr lang="en-US" altLang="en-US" sz="2800" b="1" dirty="0">
                <a:solidFill>
                  <a:srgbClr val="330AA6"/>
                </a:solidFill>
                <a:latin typeface="Times New Roman" pitchFamily="18" charset="0"/>
              </a:rPr>
              <a:t>.</a:t>
            </a:r>
            <a:br>
              <a:rPr lang="en-US" altLang="en-US" sz="2800" b="1" dirty="0">
                <a:solidFill>
                  <a:srgbClr val="330AA6"/>
                </a:solidFill>
                <a:latin typeface="Times New Roman" pitchFamily="18" charset="0"/>
              </a:rPr>
            </a:br>
            <a:endParaRPr lang="en-US" altLang="en-US" sz="2800" b="1" dirty="0">
              <a:solidFill>
                <a:srgbClr val="330AA6"/>
              </a:solidFill>
              <a:latin typeface="Times New Roman" pitchFamily="18" charset="0"/>
            </a:endParaRPr>
          </a:p>
          <a:p>
            <a:pPr marL="457200" indent="-457200" algn="ctr">
              <a:buFontTx/>
              <a:buChar char="-"/>
            </a:pPr>
            <a:r>
              <a:rPr lang="nl-NL" sz="2800" b="1" dirty="0">
                <a:solidFill>
                  <a:srgbClr val="330AA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lại các dạng bài đã làm, làm bài </a:t>
            </a:r>
            <a:r>
              <a:rPr lang="en-US" altLang="en-US" sz="2800" b="1" dirty="0">
                <a:solidFill>
                  <a:srgbClr val="330AA6"/>
                </a:solidFill>
                <a:latin typeface="Times New Roman" pitchFamily="18" charset="0"/>
              </a:rPr>
              <a:t>: 16 c, 17, 18 (SGK-T16)</a:t>
            </a:r>
          </a:p>
          <a:p>
            <a:pPr marL="457200" indent="-457200" algn="ctr">
              <a:buFontTx/>
              <a:buChar char="-"/>
            </a:pPr>
            <a:r>
              <a:rPr lang="en-US" altLang="en-US" sz="2800" b="1" dirty="0">
                <a:solidFill>
                  <a:srgbClr val="330AA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0AA6"/>
                </a:solidFill>
                <a:latin typeface="Times New Roman" pitchFamily="18" charset="0"/>
              </a:rPr>
              <a:t>Tìm</a:t>
            </a:r>
            <a:r>
              <a:rPr lang="en-US" altLang="en-US" sz="2800" b="1" dirty="0">
                <a:solidFill>
                  <a:srgbClr val="330AA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0AA6"/>
                </a:solidFill>
                <a:latin typeface="Times New Roman" pitchFamily="18" charset="0"/>
              </a:rPr>
              <a:t>hiểu</a:t>
            </a:r>
            <a:r>
              <a:rPr lang="en-US" altLang="en-US" sz="2800" b="1" dirty="0">
                <a:solidFill>
                  <a:srgbClr val="330AA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0AA6"/>
                </a:solidFill>
                <a:latin typeface="Times New Roman" pitchFamily="18" charset="0"/>
              </a:rPr>
              <a:t>cách</a:t>
            </a:r>
            <a:r>
              <a:rPr lang="en-US" altLang="en-US" sz="2800" b="1" dirty="0">
                <a:solidFill>
                  <a:srgbClr val="330AA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0AA6"/>
                </a:solidFill>
                <a:latin typeface="Times New Roman" pitchFamily="18" charset="0"/>
              </a:rPr>
              <a:t>giải</a:t>
            </a:r>
            <a:r>
              <a:rPr lang="en-US" altLang="en-US" sz="2800" b="1" dirty="0">
                <a:solidFill>
                  <a:srgbClr val="330AA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0AA6"/>
                </a:solidFill>
                <a:latin typeface="Times New Roman" pitchFamily="18" charset="0"/>
              </a:rPr>
              <a:t>hệ</a:t>
            </a:r>
            <a:r>
              <a:rPr lang="en-US" altLang="en-US" sz="2800" b="1" dirty="0">
                <a:solidFill>
                  <a:srgbClr val="330AA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0AA6"/>
                </a:solidFill>
                <a:latin typeface="Times New Roman" pitchFamily="18" charset="0"/>
              </a:rPr>
              <a:t>phương</a:t>
            </a:r>
            <a:r>
              <a:rPr lang="en-US" altLang="en-US" sz="2800" b="1" dirty="0">
                <a:solidFill>
                  <a:srgbClr val="330AA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0AA6"/>
                </a:solidFill>
                <a:latin typeface="Times New Roman" pitchFamily="18" charset="0"/>
              </a:rPr>
              <a:t>trình</a:t>
            </a:r>
            <a:r>
              <a:rPr lang="en-US" altLang="en-US" sz="2800" b="1" dirty="0">
                <a:solidFill>
                  <a:srgbClr val="330AA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0AA6"/>
                </a:solidFill>
                <a:latin typeface="Times New Roman" pitchFamily="18" charset="0"/>
              </a:rPr>
              <a:t>bằng</a:t>
            </a:r>
            <a:r>
              <a:rPr lang="en-US" altLang="en-US" sz="2800" b="1" dirty="0">
                <a:solidFill>
                  <a:srgbClr val="330AA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0AA6"/>
                </a:solidFill>
                <a:latin typeface="Times New Roman" pitchFamily="18" charset="0"/>
              </a:rPr>
              <a:t>phương</a:t>
            </a:r>
            <a:r>
              <a:rPr lang="en-US" altLang="en-US" sz="2800" b="1" dirty="0">
                <a:solidFill>
                  <a:srgbClr val="330AA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0AA6"/>
                </a:solidFill>
                <a:latin typeface="Times New Roman" pitchFamily="18" charset="0"/>
              </a:rPr>
              <a:t>pháp</a:t>
            </a:r>
            <a:r>
              <a:rPr lang="en-US" altLang="en-US" sz="2800" b="1" dirty="0">
                <a:solidFill>
                  <a:srgbClr val="330AA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0AA6"/>
                </a:solidFill>
                <a:latin typeface="Times New Roman" pitchFamily="18" charset="0"/>
              </a:rPr>
              <a:t>cộng</a:t>
            </a:r>
            <a:r>
              <a:rPr lang="en-US" altLang="en-US" sz="2800" b="1" dirty="0">
                <a:solidFill>
                  <a:srgbClr val="330AA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0AA6"/>
                </a:solidFill>
                <a:latin typeface="Times New Roman" pitchFamily="18" charset="0"/>
              </a:rPr>
              <a:t>đại</a:t>
            </a:r>
            <a:r>
              <a:rPr lang="en-US" altLang="en-US" sz="2800" b="1" dirty="0">
                <a:solidFill>
                  <a:srgbClr val="330AA6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330AA6"/>
                </a:solidFill>
                <a:latin typeface="Times New Roman" pitchFamily="18" charset="0"/>
              </a:rPr>
              <a:t>số</a:t>
            </a:r>
            <a:endParaRPr lang="en-US" altLang="en-US" sz="2800" b="1" dirty="0">
              <a:solidFill>
                <a:srgbClr val="330AA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0879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Tải mẫu bìa khung viền hình nền Slide đẹp Word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782" y="1"/>
            <a:ext cx="9123218" cy="6873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2649071" y="1676401"/>
            <a:ext cx="7010400" cy="12192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quý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sức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khỏe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hạnh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phúc</a:t>
            </a:r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658472" y="3733802"/>
            <a:ext cx="8247529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0000FF"/>
                </a:solidFill>
              </a:rPr>
              <a:t>Cảm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ơn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các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thầy</a:t>
            </a:r>
            <a:r>
              <a:rPr lang="en-US" sz="3600" b="1" dirty="0">
                <a:solidFill>
                  <a:srgbClr val="0000FF"/>
                </a:solidFill>
              </a:rPr>
              <a:t>, </a:t>
            </a:r>
            <a:r>
              <a:rPr lang="en-US" sz="3600" b="1" dirty="0" err="1">
                <a:solidFill>
                  <a:srgbClr val="0000FF"/>
                </a:solidFill>
              </a:rPr>
              <a:t>cô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và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các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em</a:t>
            </a:r>
            <a:endParaRPr lang="en-US" sz="3600" b="1" dirty="0">
              <a:solidFill>
                <a:srgbClr val="0000FF"/>
              </a:solidFill>
            </a:endParaRPr>
          </a:p>
          <a:p>
            <a:pPr algn="ctr" eaLnBrk="1" hangingPunct="1"/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đã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chú</a:t>
            </a:r>
            <a:r>
              <a:rPr lang="en-US" sz="3600" b="1" dirty="0">
                <a:solidFill>
                  <a:srgbClr val="0000FF"/>
                </a:solidFill>
              </a:rPr>
              <a:t> ý, </a:t>
            </a:r>
            <a:r>
              <a:rPr lang="en-US" sz="3600" b="1" dirty="0" err="1">
                <a:solidFill>
                  <a:srgbClr val="0000FF"/>
                </a:solidFill>
              </a:rPr>
              <a:t>theo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dõi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tiết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dạy</a:t>
            </a:r>
            <a:endParaRPr lang="en-US" sz="3600" b="1" dirty="0">
              <a:solidFill>
                <a:srgbClr val="0000FF"/>
              </a:solidFill>
            </a:endParaRPr>
          </a:p>
        </p:txBody>
      </p:sp>
      <p:pic>
        <p:nvPicPr>
          <p:cNvPr id="23556" name="Picture 4" descr="Hình ảnh Slide cảm ơn, lời kết thúc slide đẹp mắt, chuyên ngh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27" y="0"/>
            <a:ext cx="110685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47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" y="77118"/>
            <a:ext cx="12192001" cy="6780882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alt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altLang="en-US" sz="2800" b="1" dirty="0">
              <a:solidFill>
                <a:srgbClr val="C00000"/>
              </a:solidFill>
              <a:latin typeface=".VnSouthern" pitchFamily="34" charset="0"/>
            </a:endParaRPr>
          </a:p>
          <a:p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8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367" y="5889625"/>
            <a:ext cx="4195233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967" y="5254626"/>
            <a:ext cx="4102100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67" y="3573463"/>
            <a:ext cx="6942667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1" y="3681414"/>
            <a:ext cx="3790949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334" y="2909889"/>
            <a:ext cx="3985684" cy="96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768" y="3251200"/>
            <a:ext cx="6303433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985" y="1482726"/>
            <a:ext cx="4794249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818" y="457200"/>
            <a:ext cx="5496983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967" y="1219201"/>
            <a:ext cx="5027084" cy="284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79725"/>
            <a:ext cx="334856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381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 additive="repl">
                                        <p:cTn id="7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7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27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4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52" dur="5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30"/>
          <a:stretch/>
        </p:blipFill>
        <p:spPr>
          <a:xfrm>
            <a:off x="1172" y="0"/>
            <a:ext cx="12189659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8" b="52987"/>
          <a:stretch/>
        </p:blipFill>
        <p:spPr>
          <a:xfrm>
            <a:off x="2341" y="0"/>
            <a:ext cx="12189659" cy="6419916"/>
          </a:xfrm>
          <a:prstGeom prst="rect">
            <a:avLst/>
          </a:prstGeom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077364" y="766985"/>
            <a:ext cx="408004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38</a:t>
            </a:r>
            <a:endParaRPr lang="en-US" altLang="en-US" sz="6600" b="1" i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775325" y="2402305"/>
            <a:ext cx="7769728" cy="1074821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TẬP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6299200" y="5410201"/>
            <a:ext cx="291253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en-US" altLang="en-US" sz="2800" i="0" dirty="0">
                <a:solidFill>
                  <a:srgbClr val="660033"/>
                </a:solidFill>
                <a:latin typeface=".VnTimeH" pitchFamily="34" charset="0"/>
              </a:rPr>
              <a:t>®¹i </a:t>
            </a:r>
            <a:r>
              <a:rPr kumimoji="1" lang="en-US" altLang="en-US" sz="2800" i="0" dirty="0" err="1">
                <a:solidFill>
                  <a:srgbClr val="660033"/>
                </a:solidFill>
                <a:latin typeface=".VnTimeH" pitchFamily="34" charset="0"/>
              </a:rPr>
              <a:t>sè</a:t>
            </a:r>
            <a:r>
              <a:rPr kumimoji="1" lang="en-US" altLang="en-US" sz="2800" i="0" dirty="0">
                <a:solidFill>
                  <a:srgbClr val="660033"/>
                </a:solidFill>
                <a:latin typeface=".VnTimeH" pitchFamily="34" charset="0"/>
              </a:rPr>
              <a:t> 9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6299200" y="5943600"/>
            <a:ext cx="5588000" cy="0"/>
          </a:xfrm>
          <a:prstGeom prst="line">
            <a:avLst/>
          </a:prstGeom>
          <a:noFill/>
          <a:ln w="28575" cap="sq">
            <a:solidFill>
              <a:schemeClr val="accent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9" descr="4956445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45720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55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/>
          <p:cNvPicPr>
            <a:picLocks noChangeAspect="1"/>
          </p:cNvPicPr>
          <p:nvPr/>
        </p:nvPicPr>
        <p:blipFill rotWithShape="1">
          <a:blip r:embed="rId2" cstate="print"/>
          <a:srcRect t="12169" r="-1" b="12168"/>
          <a:stretch/>
        </p:blipFill>
        <p:spPr>
          <a:xfrm>
            <a:off x="2743200" y="59514"/>
            <a:ext cx="9448800" cy="3694372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</p:spPr>
      </p:pic>
      <p:pic>
        <p:nvPicPr>
          <p:cNvPr id="5" name="Picture 4" descr="Background pattern&#10;&#10;Description automatically generated"/>
          <p:cNvPicPr>
            <a:picLocks noChangeAspect="1"/>
          </p:cNvPicPr>
          <p:nvPr/>
        </p:nvPicPr>
        <p:blipFill rotWithShape="1">
          <a:blip r:embed="rId3"/>
          <a:srcRect t="31562" b="3023"/>
          <a:stretch/>
        </p:blipFill>
        <p:spPr>
          <a:xfrm>
            <a:off x="578605" y="3789967"/>
            <a:ext cx="11614843" cy="3055043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</p:pic>
      <p:sp>
        <p:nvSpPr>
          <p:cNvPr id="41" name="Rectangle 14"/>
          <p:cNvSpPr>
            <a:spLocks noChangeArrowheads="1"/>
          </p:cNvSpPr>
          <p:nvPr/>
        </p:nvSpPr>
        <p:spPr bwMode="auto">
          <a:xfrm>
            <a:off x="3147483" y="447971"/>
            <a:ext cx="9044517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pt-BR" altLang="en-US" b="1" dirty="0">
                <a:solidFill>
                  <a:srgbClr val="FF0000"/>
                </a:solidFill>
                <a:cs typeface="Arial" pitchFamily="34" charset="0"/>
              </a:rPr>
              <a:t>   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.</a:t>
            </a:r>
            <a:r>
              <a:rPr lang="fr-FR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Về năng lực.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Giải thành thạo hệ phương trình bằng phương pháp thế.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- Giải được hệ có tham số đơn giản theo phương pháp thế. 				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>
            <a:spLocks noChangeArrowheads="1"/>
          </p:cNvSpPr>
          <p:nvPr/>
        </p:nvSpPr>
        <p:spPr bwMode="auto">
          <a:xfrm>
            <a:off x="3067272" y="4639469"/>
            <a:ext cx="942128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Về phẩm chất.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5" name="Freeform: Shape 64"/>
          <p:cNvSpPr/>
          <p:nvPr/>
        </p:nvSpPr>
        <p:spPr>
          <a:xfrm rot="5400000">
            <a:off x="-226919" y="286433"/>
            <a:ext cx="3886849" cy="3433011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8362918">
            <a:off x="-661987" y="1363989"/>
            <a:ext cx="382905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b="1" kern="0" dirty="0">
                <a:solidFill>
                  <a:srgbClr val="0000FF"/>
                </a:solidFill>
                <a:latin typeface="+mj-lt"/>
                <a:cs typeface="Arial" charset="0"/>
              </a:rPr>
              <a:t>MỤC TIÊU BÀI HỌC</a:t>
            </a:r>
          </a:p>
        </p:txBody>
      </p:sp>
    </p:spTree>
    <p:extLst>
      <p:ext uri="{BB962C8B-B14F-4D97-AF65-F5344CB8AC3E}">
        <p14:creationId xmlns:p14="http://schemas.microsoft.com/office/powerpoint/2010/main" val="161229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6153076-33A3-4935-B053-A5211F977228}"/>
              </a:ext>
            </a:extLst>
          </p:cNvPr>
          <p:cNvSpPr/>
          <p:nvPr/>
        </p:nvSpPr>
        <p:spPr>
          <a:xfrm>
            <a:off x="147590" y="306185"/>
            <a:ext cx="8900158" cy="1305648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9453" y="525523"/>
            <a:ext cx="79193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7589" y="2028123"/>
            <a:ext cx="1110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1.Giải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4657209"/>
              </p:ext>
            </p:extLst>
          </p:nvPr>
        </p:nvGraphicFramePr>
        <p:xfrm>
          <a:off x="627253" y="2714015"/>
          <a:ext cx="3427476" cy="1165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7" name="Equation" r:id="rId6" imgW="1193760" imgH="545760" progId="Equation.DSMT4">
                  <p:embed/>
                </p:oleObj>
              </mc:Choice>
              <mc:Fallback>
                <p:oleObj name="Equation" r:id="rId6" imgW="1193760" imgH="545760" progId="Equation.DSMT4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253" y="2714015"/>
                        <a:ext cx="3427476" cy="11659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862716"/>
              </p:ext>
            </p:extLst>
          </p:nvPr>
        </p:nvGraphicFramePr>
        <p:xfrm>
          <a:off x="4760913" y="2687638"/>
          <a:ext cx="2892425" cy="142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" name="Equation" r:id="rId8" imgW="1168200" imgH="774360" progId="Equation.DSMT4">
                  <p:embed/>
                </p:oleObj>
              </mc:Choice>
              <mc:Fallback>
                <p:oleObj name="Equation" r:id="rId8" imgW="1168200" imgH="774360" progId="Equation.DSMT4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0913" y="2687638"/>
                        <a:ext cx="2892425" cy="1420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 descr="Background pattern&#10;&#10;Description automatically generated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rcRect l="36012" r="14448" b="2"/>
          <a:stretch/>
        </p:blipFill>
        <p:spPr>
          <a:xfrm>
            <a:off x="8780608" y="4799120"/>
            <a:ext cx="2309960" cy="1974180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731825" y="4828674"/>
            <a:ext cx="2296564" cy="17224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61567" y="2383579"/>
            <a:ext cx="2580717" cy="2415541"/>
          </a:xfrm>
          <a:prstGeom prst="rect">
            <a:avLst/>
          </a:prstGeom>
        </p:spPr>
      </p:pic>
      <p:sp>
        <p:nvSpPr>
          <p:cNvPr id="319" name="Rounded Rectangle 318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05:00</a:t>
            </a:r>
          </a:p>
        </p:txBody>
      </p:sp>
      <p:sp>
        <p:nvSpPr>
          <p:cNvPr id="320" name="Rounded Rectangle 319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04:59</a:t>
            </a:r>
          </a:p>
        </p:txBody>
      </p:sp>
      <p:sp>
        <p:nvSpPr>
          <p:cNvPr id="321" name="Rounded Rectangle 320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04:58</a:t>
            </a:r>
          </a:p>
        </p:txBody>
      </p:sp>
      <p:sp>
        <p:nvSpPr>
          <p:cNvPr id="322" name="Rounded Rectangle 321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04:57</a:t>
            </a:r>
          </a:p>
        </p:txBody>
      </p:sp>
      <p:sp>
        <p:nvSpPr>
          <p:cNvPr id="323" name="Rounded Rectangle 322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04:56</a:t>
            </a:r>
          </a:p>
        </p:txBody>
      </p:sp>
      <p:sp>
        <p:nvSpPr>
          <p:cNvPr id="324" name="Rounded Rectangle 323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04:55</a:t>
            </a:r>
          </a:p>
        </p:txBody>
      </p:sp>
      <p:sp>
        <p:nvSpPr>
          <p:cNvPr id="325" name="Rounded Rectangle 324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04:54</a:t>
            </a:r>
          </a:p>
        </p:txBody>
      </p:sp>
      <p:sp>
        <p:nvSpPr>
          <p:cNvPr id="326" name="Rounded Rectangle 325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04:53</a:t>
            </a:r>
          </a:p>
        </p:txBody>
      </p:sp>
      <p:sp>
        <p:nvSpPr>
          <p:cNvPr id="327" name="Rounded Rectangle 326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04:52</a:t>
            </a:r>
          </a:p>
        </p:txBody>
      </p:sp>
      <p:sp>
        <p:nvSpPr>
          <p:cNvPr id="328" name="Rounded Rectangle 327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04:51</a:t>
            </a:r>
          </a:p>
        </p:txBody>
      </p:sp>
      <p:sp>
        <p:nvSpPr>
          <p:cNvPr id="329" name="Rounded Rectangle 328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04:50</a:t>
            </a:r>
          </a:p>
        </p:txBody>
      </p:sp>
      <p:sp>
        <p:nvSpPr>
          <p:cNvPr id="330" name="Rounded Rectangle 329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04:49</a:t>
            </a:r>
          </a:p>
        </p:txBody>
      </p:sp>
      <p:sp>
        <p:nvSpPr>
          <p:cNvPr id="331" name="Rounded Rectangle 330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04:48</a:t>
            </a:r>
          </a:p>
        </p:txBody>
      </p:sp>
      <p:sp>
        <p:nvSpPr>
          <p:cNvPr id="332" name="Rounded Rectangle 331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04:47</a:t>
            </a:r>
          </a:p>
        </p:txBody>
      </p:sp>
      <p:sp>
        <p:nvSpPr>
          <p:cNvPr id="333" name="Rounded Rectangle 332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04:46</a:t>
            </a:r>
          </a:p>
        </p:txBody>
      </p:sp>
      <p:sp>
        <p:nvSpPr>
          <p:cNvPr id="334" name="Rounded Rectangle 333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04:45</a:t>
            </a:r>
          </a:p>
        </p:txBody>
      </p:sp>
      <p:sp>
        <p:nvSpPr>
          <p:cNvPr id="335" name="Rounded Rectangle 334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04:44</a:t>
            </a:r>
          </a:p>
        </p:txBody>
      </p:sp>
      <p:sp>
        <p:nvSpPr>
          <p:cNvPr id="336" name="Rounded Rectangle 335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04:43</a:t>
            </a:r>
          </a:p>
        </p:txBody>
      </p:sp>
      <p:sp>
        <p:nvSpPr>
          <p:cNvPr id="337" name="Rounded Rectangle 336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04:42</a:t>
            </a:r>
          </a:p>
        </p:txBody>
      </p:sp>
      <p:sp>
        <p:nvSpPr>
          <p:cNvPr id="338" name="Rounded Rectangle 337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04:41</a:t>
            </a:r>
          </a:p>
        </p:txBody>
      </p:sp>
      <p:sp>
        <p:nvSpPr>
          <p:cNvPr id="339" name="Rounded Rectangle 338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04:40</a:t>
            </a:r>
          </a:p>
        </p:txBody>
      </p:sp>
      <p:sp>
        <p:nvSpPr>
          <p:cNvPr id="340" name="Rounded Rectangle 339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04:39</a:t>
            </a:r>
          </a:p>
        </p:txBody>
      </p:sp>
      <p:sp>
        <p:nvSpPr>
          <p:cNvPr id="341" name="Rounded Rectangle 340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04:38</a:t>
            </a:r>
          </a:p>
        </p:txBody>
      </p:sp>
      <p:sp>
        <p:nvSpPr>
          <p:cNvPr id="342" name="Rounded Rectangle 341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04:37</a:t>
            </a:r>
          </a:p>
        </p:txBody>
      </p:sp>
      <p:sp>
        <p:nvSpPr>
          <p:cNvPr id="343" name="Rounded Rectangle 342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04:36</a:t>
            </a:r>
          </a:p>
        </p:txBody>
      </p:sp>
      <p:sp>
        <p:nvSpPr>
          <p:cNvPr id="344" name="Rounded Rectangle 343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04:35</a:t>
            </a:r>
          </a:p>
        </p:txBody>
      </p:sp>
      <p:sp>
        <p:nvSpPr>
          <p:cNvPr id="345" name="Rounded Rectangle 344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04:34</a:t>
            </a:r>
          </a:p>
        </p:txBody>
      </p:sp>
      <p:sp>
        <p:nvSpPr>
          <p:cNvPr id="346" name="Rounded Rectangle 345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04:33</a:t>
            </a:r>
          </a:p>
        </p:txBody>
      </p:sp>
      <p:sp>
        <p:nvSpPr>
          <p:cNvPr id="347" name="Rounded Rectangle 346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04:32</a:t>
            </a:r>
          </a:p>
        </p:txBody>
      </p:sp>
      <p:sp>
        <p:nvSpPr>
          <p:cNvPr id="348" name="Rounded Rectangle 347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04:31</a:t>
            </a:r>
          </a:p>
        </p:txBody>
      </p:sp>
      <p:sp>
        <p:nvSpPr>
          <p:cNvPr id="349" name="Rounded Rectangle 348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04:30</a:t>
            </a:r>
          </a:p>
        </p:txBody>
      </p:sp>
      <p:sp>
        <p:nvSpPr>
          <p:cNvPr id="350" name="Rounded Rectangle 349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04:29</a:t>
            </a:r>
          </a:p>
        </p:txBody>
      </p:sp>
      <p:sp>
        <p:nvSpPr>
          <p:cNvPr id="351" name="Rounded Rectangle 350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04:28</a:t>
            </a:r>
          </a:p>
        </p:txBody>
      </p:sp>
      <p:sp>
        <p:nvSpPr>
          <p:cNvPr id="352" name="Rounded Rectangle 351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04:27</a:t>
            </a:r>
          </a:p>
        </p:txBody>
      </p:sp>
      <p:sp>
        <p:nvSpPr>
          <p:cNvPr id="353" name="Rounded Rectangle 352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04:26</a:t>
            </a:r>
          </a:p>
        </p:txBody>
      </p:sp>
      <p:sp>
        <p:nvSpPr>
          <p:cNvPr id="354" name="Rounded Rectangle 353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04:25</a:t>
            </a:r>
          </a:p>
        </p:txBody>
      </p:sp>
      <p:sp>
        <p:nvSpPr>
          <p:cNvPr id="355" name="Rounded Rectangle 354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04:24</a:t>
            </a:r>
          </a:p>
        </p:txBody>
      </p:sp>
      <p:sp>
        <p:nvSpPr>
          <p:cNvPr id="356" name="Rounded Rectangle 355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04:23</a:t>
            </a:r>
          </a:p>
        </p:txBody>
      </p:sp>
      <p:sp>
        <p:nvSpPr>
          <p:cNvPr id="357" name="Rounded Rectangle 356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04:22</a:t>
            </a:r>
          </a:p>
        </p:txBody>
      </p:sp>
      <p:sp>
        <p:nvSpPr>
          <p:cNvPr id="358" name="Rounded Rectangle 357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04:21</a:t>
            </a:r>
          </a:p>
        </p:txBody>
      </p:sp>
      <p:sp>
        <p:nvSpPr>
          <p:cNvPr id="359" name="Rounded Rectangle 358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04:20</a:t>
            </a:r>
          </a:p>
        </p:txBody>
      </p:sp>
      <p:sp>
        <p:nvSpPr>
          <p:cNvPr id="360" name="Rounded Rectangle 359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04:19</a:t>
            </a:r>
          </a:p>
        </p:txBody>
      </p:sp>
      <p:sp>
        <p:nvSpPr>
          <p:cNvPr id="361" name="Rounded Rectangle 360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04:18</a:t>
            </a:r>
          </a:p>
        </p:txBody>
      </p:sp>
      <p:sp>
        <p:nvSpPr>
          <p:cNvPr id="362" name="Rounded Rectangle 361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04:17</a:t>
            </a:r>
          </a:p>
        </p:txBody>
      </p:sp>
      <p:sp>
        <p:nvSpPr>
          <p:cNvPr id="363" name="Rounded Rectangle 362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04:16</a:t>
            </a:r>
          </a:p>
        </p:txBody>
      </p:sp>
      <p:sp>
        <p:nvSpPr>
          <p:cNvPr id="364" name="Rounded Rectangle 363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04:15</a:t>
            </a:r>
          </a:p>
        </p:txBody>
      </p:sp>
      <p:sp>
        <p:nvSpPr>
          <p:cNvPr id="365" name="Rounded Rectangle 364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04:14</a:t>
            </a:r>
          </a:p>
        </p:txBody>
      </p:sp>
      <p:sp>
        <p:nvSpPr>
          <p:cNvPr id="366" name="Rounded Rectangle 365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04:13</a:t>
            </a:r>
          </a:p>
        </p:txBody>
      </p:sp>
      <p:sp>
        <p:nvSpPr>
          <p:cNvPr id="367" name="Rounded Rectangle 366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04:12</a:t>
            </a:r>
          </a:p>
        </p:txBody>
      </p:sp>
      <p:sp>
        <p:nvSpPr>
          <p:cNvPr id="368" name="Rounded Rectangle 367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04:11</a:t>
            </a:r>
          </a:p>
        </p:txBody>
      </p:sp>
      <p:sp>
        <p:nvSpPr>
          <p:cNvPr id="369" name="Rounded Rectangle 368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04:10</a:t>
            </a:r>
          </a:p>
        </p:txBody>
      </p:sp>
      <p:sp>
        <p:nvSpPr>
          <p:cNvPr id="370" name="Rounded Rectangle 369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04:09</a:t>
            </a:r>
          </a:p>
        </p:txBody>
      </p:sp>
      <p:sp>
        <p:nvSpPr>
          <p:cNvPr id="371" name="Rounded Rectangle 370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04:08</a:t>
            </a:r>
          </a:p>
        </p:txBody>
      </p:sp>
      <p:sp>
        <p:nvSpPr>
          <p:cNvPr id="372" name="Rounded Rectangle 371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04:07</a:t>
            </a:r>
          </a:p>
        </p:txBody>
      </p:sp>
      <p:sp>
        <p:nvSpPr>
          <p:cNvPr id="373" name="Rounded Rectangle 372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04:06</a:t>
            </a:r>
          </a:p>
        </p:txBody>
      </p:sp>
      <p:sp>
        <p:nvSpPr>
          <p:cNvPr id="374" name="Rounded Rectangle 373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04:05</a:t>
            </a:r>
          </a:p>
        </p:txBody>
      </p:sp>
      <p:sp>
        <p:nvSpPr>
          <p:cNvPr id="375" name="Rounded Rectangle 374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04:04</a:t>
            </a:r>
          </a:p>
        </p:txBody>
      </p:sp>
      <p:sp>
        <p:nvSpPr>
          <p:cNvPr id="376" name="Rounded Rectangle 375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04:03</a:t>
            </a:r>
          </a:p>
        </p:txBody>
      </p:sp>
      <p:sp>
        <p:nvSpPr>
          <p:cNvPr id="377" name="Rounded Rectangle 376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04:02</a:t>
            </a:r>
          </a:p>
        </p:txBody>
      </p:sp>
      <p:sp>
        <p:nvSpPr>
          <p:cNvPr id="378" name="Rounded Rectangle 377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04:01</a:t>
            </a:r>
          </a:p>
        </p:txBody>
      </p:sp>
      <p:sp>
        <p:nvSpPr>
          <p:cNvPr id="379" name="Rounded Rectangle 378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04:00</a:t>
            </a:r>
          </a:p>
        </p:txBody>
      </p:sp>
      <p:sp>
        <p:nvSpPr>
          <p:cNvPr id="380" name="Rounded Rectangle 379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03:59</a:t>
            </a:r>
          </a:p>
        </p:txBody>
      </p:sp>
      <p:sp>
        <p:nvSpPr>
          <p:cNvPr id="381" name="Rounded Rectangle 380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03:58</a:t>
            </a:r>
          </a:p>
        </p:txBody>
      </p:sp>
      <p:sp>
        <p:nvSpPr>
          <p:cNvPr id="382" name="Rounded Rectangle 381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03:57</a:t>
            </a:r>
          </a:p>
        </p:txBody>
      </p:sp>
      <p:sp>
        <p:nvSpPr>
          <p:cNvPr id="383" name="Rounded Rectangle 382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03:56</a:t>
            </a:r>
          </a:p>
        </p:txBody>
      </p:sp>
      <p:sp>
        <p:nvSpPr>
          <p:cNvPr id="384" name="Rounded Rectangle 383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03:55</a:t>
            </a:r>
          </a:p>
        </p:txBody>
      </p:sp>
      <p:sp>
        <p:nvSpPr>
          <p:cNvPr id="385" name="Rounded Rectangle 384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03:54</a:t>
            </a:r>
          </a:p>
        </p:txBody>
      </p:sp>
      <p:sp>
        <p:nvSpPr>
          <p:cNvPr id="386" name="Rounded Rectangle 385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03:53</a:t>
            </a:r>
          </a:p>
        </p:txBody>
      </p:sp>
      <p:sp>
        <p:nvSpPr>
          <p:cNvPr id="387" name="Rounded Rectangle 386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03:52</a:t>
            </a:r>
          </a:p>
        </p:txBody>
      </p:sp>
      <p:sp>
        <p:nvSpPr>
          <p:cNvPr id="388" name="Rounded Rectangle 387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03:51</a:t>
            </a:r>
          </a:p>
        </p:txBody>
      </p:sp>
      <p:sp>
        <p:nvSpPr>
          <p:cNvPr id="389" name="Rounded Rectangle 388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03:50</a:t>
            </a:r>
          </a:p>
        </p:txBody>
      </p:sp>
      <p:sp>
        <p:nvSpPr>
          <p:cNvPr id="390" name="Rounded Rectangle 389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03:49</a:t>
            </a:r>
          </a:p>
        </p:txBody>
      </p:sp>
      <p:sp>
        <p:nvSpPr>
          <p:cNvPr id="391" name="Rounded Rectangle 390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03:48</a:t>
            </a:r>
          </a:p>
        </p:txBody>
      </p:sp>
      <p:sp>
        <p:nvSpPr>
          <p:cNvPr id="392" name="Rounded Rectangle 391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03:47</a:t>
            </a:r>
          </a:p>
        </p:txBody>
      </p:sp>
      <p:sp>
        <p:nvSpPr>
          <p:cNvPr id="393" name="Rounded Rectangle 392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03:46</a:t>
            </a:r>
          </a:p>
        </p:txBody>
      </p:sp>
      <p:sp>
        <p:nvSpPr>
          <p:cNvPr id="394" name="Rounded Rectangle 393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03:45</a:t>
            </a:r>
          </a:p>
        </p:txBody>
      </p:sp>
      <p:sp>
        <p:nvSpPr>
          <p:cNvPr id="395" name="Rounded Rectangle 394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03:44</a:t>
            </a:r>
          </a:p>
        </p:txBody>
      </p:sp>
      <p:sp>
        <p:nvSpPr>
          <p:cNvPr id="396" name="Rounded Rectangle 395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03:43</a:t>
            </a:r>
          </a:p>
        </p:txBody>
      </p:sp>
      <p:sp>
        <p:nvSpPr>
          <p:cNvPr id="397" name="Rounded Rectangle 396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03:42</a:t>
            </a:r>
          </a:p>
        </p:txBody>
      </p:sp>
      <p:sp>
        <p:nvSpPr>
          <p:cNvPr id="398" name="Rounded Rectangle 397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03:41</a:t>
            </a:r>
          </a:p>
        </p:txBody>
      </p:sp>
      <p:sp>
        <p:nvSpPr>
          <p:cNvPr id="399" name="Rounded Rectangle 398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03:40</a:t>
            </a:r>
          </a:p>
        </p:txBody>
      </p:sp>
      <p:sp>
        <p:nvSpPr>
          <p:cNvPr id="400" name="Rounded Rectangle 399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03:39</a:t>
            </a:r>
          </a:p>
        </p:txBody>
      </p:sp>
      <p:sp>
        <p:nvSpPr>
          <p:cNvPr id="401" name="Rounded Rectangle 400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03:38</a:t>
            </a:r>
          </a:p>
        </p:txBody>
      </p:sp>
      <p:sp>
        <p:nvSpPr>
          <p:cNvPr id="402" name="Rounded Rectangle 401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03:37</a:t>
            </a:r>
          </a:p>
        </p:txBody>
      </p:sp>
      <p:sp>
        <p:nvSpPr>
          <p:cNvPr id="403" name="Rounded Rectangle 402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03:36</a:t>
            </a:r>
          </a:p>
        </p:txBody>
      </p:sp>
      <p:sp>
        <p:nvSpPr>
          <p:cNvPr id="404" name="Rounded Rectangle 403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03:35</a:t>
            </a:r>
          </a:p>
        </p:txBody>
      </p:sp>
      <p:sp>
        <p:nvSpPr>
          <p:cNvPr id="405" name="Rounded Rectangle 404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03:34</a:t>
            </a:r>
          </a:p>
        </p:txBody>
      </p:sp>
      <p:sp>
        <p:nvSpPr>
          <p:cNvPr id="406" name="Rounded Rectangle 405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03:33</a:t>
            </a:r>
          </a:p>
        </p:txBody>
      </p:sp>
      <p:sp>
        <p:nvSpPr>
          <p:cNvPr id="407" name="Rounded Rectangle 406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03:32</a:t>
            </a:r>
          </a:p>
        </p:txBody>
      </p:sp>
      <p:sp>
        <p:nvSpPr>
          <p:cNvPr id="408" name="Rounded Rectangle 407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03:31</a:t>
            </a:r>
          </a:p>
        </p:txBody>
      </p:sp>
      <p:sp>
        <p:nvSpPr>
          <p:cNvPr id="409" name="Rounded Rectangle 408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03:30</a:t>
            </a:r>
          </a:p>
        </p:txBody>
      </p:sp>
      <p:sp>
        <p:nvSpPr>
          <p:cNvPr id="410" name="Rounded Rectangle 409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03:29</a:t>
            </a:r>
          </a:p>
        </p:txBody>
      </p:sp>
      <p:sp>
        <p:nvSpPr>
          <p:cNvPr id="411" name="Rounded Rectangle 410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03:28</a:t>
            </a:r>
          </a:p>
        </p:txBody>
      </p:sp>
      <p:sp>
        <p:nvSpPr>
          <p:cNvPr id="412" name="Rounded Rectangle 411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03:27</a:t>
            </a:r>
          </a:p>
        </p:txBody>
      </p:sp>
      <p:sp>
        <p:nvSpPr>
          <p:cNvPr id="413" name="Rounded Rectangle 412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03:26</a:t>
            </a:r>
          </a:p>
        </p:txBody>
      </p:sp>
      <p:sp>
        <p:nvSpPr>
          <p:cNvPr id="414" name="Rounded Rectangle 413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03:25</a:t>
            </a:r>
          </a:p>
        </p:txBody>
      </p:sp>
      <p:sp>
        <p:nvSpPr>
          <p:cNvPr id="415" name="Rounded Rectangle 414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03:24</a:t>
            </a:r>
          </a:p>
        </p:txBody>
      </p:sp>
      <p:sp>
        <p:nvSpPr>
          <p:cNvPr id="416" name="Rounded Rectangle 415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03:23</a:t>
            </a:r>
          </a:p>
        </p:txBody>
      </p:sp>
      <p:sp>
        <p:nvSpPr>
          <p:cNvPr id="417" name="Rounded Rectangle 416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03:22</a:t>
            </a:r>
          </a:p>
        </p:txBody>
      </p:sp>
      <p:sp>
        <p:nvSpPr>
          <p:cNvPr id="418" name="Rounded Rectangle 417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03:21</a:t>
            </a:r>
          </a:p>
        </p:txBody>
      </p:sp>
      <p:sp>
        <p:nvSpPr>
          <p:cNvPr id="419" name="Rounded Rectangle 418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03:20</a:t>
            </a:r>
          </a:p>
        </p:txBody>
      </p:sp>
      <p:sp>
        <p:nvSpPr>
          <p:cNvPr id="420" name="Rounded Rectangle 419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03:19</a:t>
            </a:r>
          </a:p>
        </p:txBody>
      </p:sp>
      <p:sp>
        <p:nvSpPr>
          <p:cNvPr id="421" name="Rounded Rectangle 420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03:18</a:t>
            </a:r>
          </a:p>
        </p:txBody>
      </p:sp>
      <p:sp>
        <p:nvSpPr>
          <p:cNvPr id="422" name="Rounded Rectangle 421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03:17</a:t>
            </a:r>
          </a:p>
        </p:txBody>
      </p:sp>
      <p:sp>
        <p:nvSpPr>
          <p:cNvPr id="423" name="Rounded Rectangle 422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03:16</a:t>
            </a:r>
          </a:p>
        </p:txBody>
      </p:sp>
      <p:sp>
        <p:nvSpPr>
          <p:cNvPr id="424" name="Rounded Rectangle 423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03:15</a:t>
            </a:r>
          </a:p>
        </p:txBody>
      </p:sp>
      <p:sp>
        <p:nvSpPr>
          <p:cNvPr id="425" name="Rounded Rectangle 424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03:14</a:t>
            </a:r>
          </a:p>
        </p:txBody>
      </p:sp>
      <p:sp>
        <p:nvSpPr>
          <p:cNvPr id="426" name="Rounded Rectangle 425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03:13</a:t>
            </a:r>
          </a:p>
        </p:txBody>
      </p:sp>
      <p:sp>
        <p:nvSpPr>
          <p:cNvPr id="427" name="Rounded Rectangle 426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03:12</a:t>
            </a:r>
          </a:p>
        </p:txBody>
      </p:sp>
      <p:sp>
        <p:nvSpPr>
          <p:cNvPr id="428" name="Rounded Rectangle 427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03:11</a:t>
            </a:r>
          </a:p>
        </p:txBody>
      </p:sp>
      <p:sp>
        <p:nvSpPr>
          <p:cNvPr id="429" name="Rounded Rectangle 428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03:10</a:t>
            </a:r>
          </a:p>
        </p:txBody>
      </p:sp>
      <p:sp>
        <p:nvSpPr>
          <p:cNvPr id="430" name="Rounded Rectangle 429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03:09</a:t>
            </a:r>
          </a:p>
        </p:txBody>
      </p:sp>
      <p:sp>
        <p:nvSpPr>
          <p:cNvPr id="431" name="Rounded Rectangle 430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03:08</a:t>
            </a:r>
          </a:p>
        </p:txBody>
      </p:sp>
      <p:sp>
        <p:nvSpPr>
          <p:cNvPr id="432" name="Rounded Rectangle 431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03:07</a:t>
            </a:r>
          </a:p>
        </p:txBody>
      </p:sp>
      <p:sp>
        <p:nvSpPr>
          <p:cNvPr id="433" name="Rounded Rectangle 432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03:06</a:t>
            </a:r>
          </a:p>
        </p:txBody>
      </p:sp>
      <p:sp>
        <p:nvSpPr>
          <p:cNvPr id="434" name="Rounded Rectangle 433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03:05</a:t>
            </a:r>
          </a:p>
        </p:txBody>
      </p:sp>
      <p:sp>
        <p:nvSpPr>
          <p:cNvPr id="435" name="Rounded Rectangle 434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03:04</a:t>
            </a:r>
          </a:p>
        </p:txBody>
      </p:sp>
      <p:sp>
        <p:nvSpPr>
          <p:cNvPr id="436" name="Rounded Rectangle 435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03:03</a:t>
            </a:r>
          </a:p>
        </p:txBody>
      </p:sp>
      <p:sp>
        <p:nvSpPr>
          <p:cNvPr id="437" name="Rounded Rectangle 436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03:02</a:t>
            </a:r>
          </a:p>
        </p:txBody>
      </p:sp>
      <p:sp>
        <p:nvSpPr>
          <p:cNvPr id="438" name="Rounded Rectangle 437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03:01</a:t>
            </a:r>
          </a:p>
        </p:txBody>
      </p:sp>
      <p:sp>
        <p:nvSpPr>
          <p:cNvPr id="439" name="Rounded Rectangle 438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03:00</a:t>
            </a:r>
          </a:p>
        </p:txBody>
      </p:sp>
      <p:sp>
        <p:nvSpPr>
          <p:cNvPr id="440" name="Rounded Rectangle 439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02:59</a:t>
            </a:r>
          </a:p>
        </p:txBody>
      </p:sp>
      <p:sp>
        <p:nvSpPr>
          <p:cNvPr id="441" name="Rounded Rectangle 440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02:58</a:t>
            </a:r>
          </a:p>
        </p:txBody>
      </p:sp>
      <p:sp>
        <p:nvSpPr>
          <p:cNvPr id="442" name="Rounded Rectangle 441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02:57</a:t>
            </a:r>
          </a:p>
        </p:txBody>
      </p:sp>
      <p:sp>
        <p:nvSpPr>
          <p:cNvPr id="443" name="Rounded Rectangle 442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02:56</a:t>
            </a:r>
          </a:p>
        </p:txBody>
      </p:sp>
      <p:sp>
        <p:nvSpPr>
          <p:cNvPr id="444" name="Rounded Rectangle 443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02:55</a:t>
            </a:r>
          </a:p>
        </p:txBody>
      </p:sp>
      <p:sp>
        <p:nvSpPr>
          <p:cNvPr id="445" name="Rounded Rectangle 444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02:54</a:t>
            </a:r>
          </a:p>
        </p:txBody>
      </p:sp>
      <p:sp>
        <p:nvSpPr>
          <p:cNvPr id="446" name="Rounded Rectangle 445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02:53</a:t>
            </a:r>
          </a:p>
        </p:txBody>
      </p:sp>
      <p:sp>
        <p:nvSpPr>
          <p:cNvPr id="447" name="Rounded Rectangle 446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02:52</a:t>
            </a:r>
          </a:p>
        </p:txBody>
      </p:sp>
      <p:sp>
        <p:nvSpPr>
          <p:cNvPr id="448" name="Rounded Rectangle 447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02:51</a:t>
            </a:r>
          </a:p>
        </p:txBody>
      </p:sp>
      <p:sp>
        <p:nvSpPr>
          <p:cNvPr id="449" name="Rounded Rectangle 448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02:50</a:t>
            </a:r>
          </a:p>
        </p:txBody>
      </p:sp>
      <p:sp>
        <p:nvSpPr>
          <p:cNvPr id="450" name="Rounded Rectangle 449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02:49</a:t>
            </a:r>
          </a:p>
        </p:txBody>
      </p:sp>
      <p:sp>
        <p:nvSpPr>
          <p:cNvPr id="451" name="Rounded Rectangle 450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02:48</a:t>
            </a:r>
          </a:p>
        </p:txBody>
      </p:sp>
      <p:sp>
        <p:nvSpPr>
          <p:cNvPr id="452" name="Rounded Rectangle 451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02:47</a:t>
            </a:r>
          </a:p>
        </p:txBody>
      </p:sp>
      <p:sp>
        <p:nvSpPr>
          <p:cNvPr id="453" name="Rounded Rectangle 452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02:46</a:t>
            </a:r>
          </a:p>
        </p:txBody>
      </p:sp>
      <p:sp>
        <p:nvSpPr>
          <p:cNvPr id="454" name="Rounded Rectangle 453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02:45</a:t>
            </a:r>
          </a:p>
        </p:txBody>
      </p:sp>
      <p:sp>
        <p:nvSpPr>
          <p:cNvPr id="455" name="Rounded Rectangle 454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02:44</a:t>
            </a:r>
          </a:p>
        </p:txBody>
      </p:sp>
      <p:sp>
        <p:nvSpPr>
          <p:cNvPr id="456" name="Rounded Rectangle 455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02:43</a:t>
            </a:r>
          </a:p>
        </p:txBody>
      </p:sp>
      <p:sp>
        <p:nvSpPr>
          <p:cNvPr id="457" name="Rounded Rectangle 456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02:42</a:t>
            </a:r>
          </a:p>
        </p:txBody>
      </p:sp>
      <p:sp>
        <p:nvSpPr>
          <p:cNvPr id="458" name="Rounded Rectangle 457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02:41</a:t>
            </a:r>
          </a:p>
        </p:txBody>
      </p:sp>
      <p:sp>
        <p:nvSpPr>
          <p:cNvPr id="459" name="Rounded Rectangle 458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02:40</a:t>
            </a:r>
          </a:p>
        </p:txBody>
      </p:sp>
      <p:sp>
        <p:nvSpPr>
          <p:cNvPr id="460" name="Rounded Rectangle 459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02:39</a:t>
            </a:r>
          </a:p>
        </p:txBody>
      </p:sp>
      <p:sp>
        <p:nvSpPr>
          <p:cNvPr id="461" name="Rounded Rectangle 460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02:38</a:t>
            </a:r>
          </a:p>
        </p:txBody>
      </p:sp>
      <p:sp>
        <p:nvSpPr>
          <p:cNvPr id="462" name="Rounded Rectangle 461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02:37</a:t>
            </a:r>
          </a:p>
        </p:txBody>
      </p:sp>
      <p:sp>
        <p:nvSpPr>
          <p:cNvPr id="463" name="Rounded Rectangle 462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02:36</a:t>
            </a:r>
          </a:p>
        </p:txBody>
      </p:sp>
      <p:sp>
        <p:nvSpPr>
          <p:cNvPr id="464" name="Rounded Rectangle 463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02:35</a:t>
            </a:r>
          </a:p>
        </p:txBody>
      </p:sp>
      <p:sp>
        <p:nvSpPr>
          <p:cNvPr id="465" name="Rounded Rectangle 464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02:34</a:t>
            </a:r>
          </a:p>
        </p:txBody>
      </p:sp>
      <p:sp>
        <p:nvSpPr>
          <p:cNvPr id="466" name="Rounded Rectangle 465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02:33</a:t>
            </a:r>
          </a:p>
        </p:txBody>
      </p:sp>
      <p:sp>
        <p:nvSpPr>
          <p:cNvPr id="467" name="Rounded Rectangle 466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02:32</a:t>
            </a:r>
          </a:p>
        </p:txBody>
      </p:sp>
      <p:sp>
        <p:nvSpPr>
          <p:cNvPr id="468" name="Rounded Rectangle 467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02:31</a:t>
            </a:r>
          </a:p>
        </p:txBody>
      </p:sp>
      <p:sp>
        <p:nvSpPr>
          <p:cNvPr id="469" name="Rounded Rectangle 468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02:30</a:t>
            </a:r>
          </a:p>
        </p:txBody>
      </p:sp>
      <p:sp>
        <p:nvSpPr>
          <p:cNvPr id="470" name="Rounded Rectangle 469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02:29</a:t>
            </a:r>
          </a:p>
        </p:txBody>
      </p:sp>
      <p:sp>
        <p:nvSpPr>
          <p:cNvPr id="471" name="Rounded Rectangle 470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02:28</a:t>
            </a:r>
          </a:p>
        </p:txBody>
      </p:sp>
      <p:sp>
        <p:nvSpPr>
          <p:cNvPr id="472" name="Rounded Rectangle 471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02:27</a:t>
            </a:r>
          </a:p>
        </p:txBody>
      </p:sp>
      <p:sp>
        <p:nvSpPr>
          <p:cNvPr id="473" name="Rounded Rectangle 472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02:26</a:t>
            </a:r>
          </a:p>
        </p:txBody>
      </p:sp>
      <p:sp>
        <p:nvSpPr>
          <p:cNvPr id="474" name="Rounded Rectangle 473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02:25</a:t>
            </a:r>
          </a:p>
        </p:txBody>
      </p:sp>
      <p:sp>
        <p:nvSpPr>
          <p:cNvPr id="475" name="Rounded Rectangle 474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02:24</a:t>
            </a:r>
          </a:p>
        </p:txBody>
      </p:sp>
      <p:sp>
        <p:nvSpPr>
          <p:cNvPr id="476" name="Rounded Rectangle 475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02:23</a:t>
            </a:r>
          </a:p>
        </p:txBody>
      </p:sp>
      <p:sp>
        <p:nvSpPr>
          <p:cNvPr id="477" name="Rounded Rectangle 476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02:22</a:t>
            </a:r>
          </a:p>
        </p:txBody>
      </p:sp>
      <p:sp>
        <p:nvSpPr>
          <p:cNvPr id="478" name="Rounded Rectangle 477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02:21</a:t>
            </a:r>
          </a:p>
        </p:txBody>
      </p:sp>
      <p:sp>
        <p:nvSpPr>
          <p:cNvPr id="479" name="Rounded Rectangle 478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02:20</a:t>
            </a:r>
          </a:p>
        </p:txBody>
      </p:sp>
      <p:sp>
        <p:nvSpPr>
          <p:cNvPr id="480" name="Rounded Rectangle 479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02:19</a:t>
            </a:r>
          </a:p>
        </p:txBody>
      </p:sp>
      <p:sp>
        <p:nvSpPr>
          <p:cNvPr id="481" name="Rounded Rectangle 480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02:18</a:t>
            </a:r>
          </a:p>
        </p:txBody>
      </p:sp>
      <p:sp>
        <p:nvSpPr>
          <p:cNvPr id="482" name="Rounded Rectangle 481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02:17</a:t>
            </a:r>
          </a:p>
        </p:txBody>
      </p:sp>
      <p:sp>
        <p:nvSpPr>
          <p:cNvPr id="483" name="Rounded Rectangle 482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02:16</a:t>
            </a:r>
          </a:p>
        </p:txBody>
      </p:sp>
      <p:sp>
        <p:nvSpPr>
          <p:cNvPr id="484" name="Rounded Rectangle 483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02:15</a:t>
            </a:r>
          </a:p>
        </p:txBody>
      </p:sp>
      <p:sp>
        <p:nvSpPr>
          <p:cNvPr id="485" name="Rounded Rectangle 484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02:14</a:t>
            </a:r>
          </a:p>
        </p:txBody>
      </p:sp>
      <p:sp>
        <p:nvSpPr>
          <p:cNvPr id="486" name="Rounded Rectangle 485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02:13</a:t>
            </a:r>
          </a:p>
        </p:txBody>
      </p:sp>
      <p:sp>
        <p:nvSpPr>
          <p:cNvPr id="487" name="Rounded Rectangle 486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02:12</a:t>
            </a:r>
          </a:p>
        </p:txBody>
      </p:sp>
      <p:sp>
        <p:nvSpPr>
          <p:cNvPr id="488" name="Rounded Rectangle 487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02:11</a:t>
            </a:r>
          </a:p>
        </p:txBody>
      </p:sp>
      <p:sp>
        <p:nvSpPr>
          <p:cNvPr id="489" name="Rounded Rectangle 488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02:10</a:t>
            </a:r>
          </a:p>
        </p:txBody>
      </p:sp>
      <p:sp>
        <p:nvSpPr>
          <p:cNvPr id="490" name="Rounded Rectangle 489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02:09</a:t>
            </a:r>
          </a:p>
        </p:txBody>
      </p:sp>
      <p:sp>
        <p:nvSpPr>
          <p:cNvPr id="491" name="Rounded Rectangle 490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02:08</a:t>
            </a:r>
          </a:p>
        </p:txBody>
      </p:sp>
      <p:sp>
        <p:nvSpPr>
          <p:cNvPr id="492" name="Rounded Rectangle 491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02:07</a:t>
            </a:r>
          </a:p>
        </p:txBody>
      </p:sp>
      <p:sp>
        <p:nvSpPr>
          <p:cNvPr id="493" name="Rounded Rectangle 492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02:06</a:t>
            </a:r>
          </a:p>
        </p:txBody>
      </p:sp>
      <p:sp>
        <p:nvSpPr>
          <p:cNvPr id="494" name="Rounded Rectangle 493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02:05</a:t>
            </a:r>
          </a:p>
        </p:txBody>
      </p:sp>
      <p:sp>
        <p:nvSpPr>
          <p:cNvPr id="495" name="Rounded Rectangle 494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02:04</a:t>
            </a:r>
          </a:p>
        </p:txBody>
      </p:sp>
      <p:sp>
        <p:nvSpPr>
          <p:cNvPr id="496" name="Rounded Rectangle 495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02:03</a:t>
            </a:r>
          </a:p>
        </p:txBody>
      </p:sp>
      <p:sp>
        <p:nvSpPr>
          <p:cNvPr id="497" name="Rounded Rectangle 496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02:02</a:t>
            </a:r>
          </a:p>
        </p:txBody>
      </p:sp>
      <p:sp>
        <p:nvSpPr>
          <p:cNvPr id="498" name="Rounded Rectangle 497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02:01</a:t>
            </a:r>
          </a:p>
        </p:txBody>
      </p:sp>
      <p:sp>
        <p:nvSpPr>
          <p:cNvPr id="499" name="Rounded Rectangle 498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02:00</a:t>
            </a:r>
          </a:p>
        </p:txBody>
      </p:sp>
      <p:sp>
        <p:nvSpPr>
          <p:cNvPr id="500" name="Rounded Rectangle 499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01:59</a:t>
            </a:r>
          </a:p>
        </p:txBody>
      </p:sp>
      <p:sp>
        <p:nvSpPr>
          <p:cNvPr id="501" name="Rounded Rectangle 500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01:58</a:t>
            </a:r>
          </a:p>
        </p:txBody>
      </p:sp>
      <p:sp>
        <p:nvSpPr>
          <p:cNvPr id="502" name="Rounded Rectangle 501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01:57</a:t>
            </a:r>
          </a:p>
        </p:txBody>
      </p:sp>
      <p:sp>
        <p:nvSpPr>
          <p:cNvPr id="503" name="Rounded Rectangle 502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01:56</a:t>
            </a:r>
          </a:p>
        </p:txBody>
      </p:sp>
      <p:sp>
        <p:nvSpPr>
          <p:cNvPr id="504" name="Rounded Rectangle 503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01:55</a:t>
            </a:r>
          </a:p>
        </p:txBody>
      </p:sp>
      <p:sp>
        <p:nvSpPr>
          <p:cNvPr id="505" name="Rounded Rectangle 504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01:54</a:t>
            </a:r>
          </a:p>
        </p:txBody>
      </p:sp>
      <p:sp>
        <p:nvSpPr>
          <p:cNvPr id="506" name="Rounded Rectangle 505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01:53</a:t>
            </a:r>
          </a:p>
        </p:txBody>
      </p:sp>
      <p:sp>
        <p:nvSpPr>
          <p:cNvPr id="507" name="Rounded Rectangle 506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01:52</a:t>
            </a:r>
          </a:p>
        </p:txBody>
      </p:sp>
      <p:sp>
        <p:nvSpPr>
          <p:cNvPr id="508" name="Rounded Rectangle 507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01:51</a:t>
            </a:r>
          </a:p>
        </p:txBody>
      </p:sp>
      <p:sp>
        <p:nvSpPr>
          <p:cNvPr id="509" name="Rounded Rectangle 508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01:50</a:t>
            </a:r>
          </a:p>
        </p:txBody>
      </p:sp>
      <p:sp>
        <p:nvSpPr>
          <p:cNvPr id="510" name="Rounded Rectangle 509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01:49</a:t>
            </a:r>
          </a:p>
        </p:txBody>
      </p:sp>
      <p:sp>
        <p:nvSpPr>
          <p:cNvPr id="511" name="Rounded Rectangle 510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01:48</a:t>
            </a:r>
          </a:p>
        </p:txBody>
      </p:sp>
      <p:sp>
        <p:nvSpPr>
          <p:cNvPr id="512" name="Rounded Rectangle 511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01:47</a:t>
            </a:r>
          </a:p>
        </p:txBody>
      </p:sp>
      <p:sp>
        <p:nvSpPr>
          <p:cNvPr id="513" name="Rounded Rectangle 512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01:46</a:t>
            </a:r>
          </a:p>
        </p:txBody>
      </p:sp>
      <p:sp>
        <p:nvSpPr>
          <p:cNvPr id="514" name="Rounded Rectangle 513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01:45</a:t>
            </a:r>
          </a:p>
        </p:txBody>
      </p:sp>
      <p:sp>
        <p:nvSpPr>
          <p:cNvPr id="515" name="Rounded Rectangle 514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01:44</a:t>
            </a:r>
          </a:p>
        </p:txBody>
      </p:sp>
      <p:sp>
        <p:nvSpPr>
          <p:cNvPr id="516" name="Rounded Rectangle 515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01:43</a:t>
            </a:r>
          </a:p>
        </p:txBody>
      </p:sp>
      <p:sp>
        <p:nvSpPr>
          <p:cNvPr id="517" name="Rounded Rectangle 516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01:42</a:t>
            </a:r>
          </a:p>
        </p:txBody>
      </p:sp>
      <p:sp>
        <p:nvSpPr>
          <p:cNvPr id="518" name="Rounded Rectangle 517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01:41</a:t>
            </a:r>
          </a:p>
        </p:txBody>
      </p:sp>
      <p:sp>
        <p:nvSpPr>
          <p:cNvPr id="519" name="Rounded Rectangle 518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01:40</a:t>
            </a:r>
          </a:p>
        </p:txBody>
      </p:sp>
      <p:sp>
        <p:nvSpPr>
          <p:cNvPr id="520" name="Rounded Rectangle 519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01:39</a:t>
            </a:r>
          </a:p>
        </p:txBody>
      </p:sp>
      <p:sp>
        <p:nvSpPr>
          <p:cNvPr id="521" name="Rounded Rectangle 520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01:38</a:t>
            </a:r>
          </a:p>
        </p:txBody>
      </p:sp>
      <p:sp>
        <p:nvSpPr>
          <p:cNvPr id="522" name="Rounded Rectangle 521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01:37</a:t>
            </a:r>
          </a:p>
        </p:txBody>
      </p:sp>
      <p:sp>
        <p:nvSpPr>
          <p:cNvPr id="523" name="Rounded Rectangle 522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01:36</a:t>
            </a:r>
          </a:p>
        </p:txBody>
      </p:sp>
      <p:sp>
        <p:nvSpPr>
          <p:cNvPr id="524" name="Rounded Rectangle 523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01:35</a:t>
            </a:r>
          </a:p>
        </p:txBody>
      </p:sp>
      <p:sp>
        <p:nvSpPr>
          <p:cNvPr id="525" name="Rounded Rectangle 524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01:34</a:t>
            </a:r>
          </a:p>
        </p:txBody>
      </p:sp>
      <p:sp>
        <p:nvSpPr>
          <p:cNvPr id="526" name="Rounded Rectangle 525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01:33</a:t>
            </a:r>
          </a:p>
        </p:txBody>
      </p:sp>
      <p:sp>
        <p:nvSpPr>
          <p:cNvPr id="527" name="Rounded Rectangle 526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01:32</a:t>
            </a:r>
          </a:p>
        </p:txBody>
      </p:sp>
      <p:sp>
        <p:nvSpPr>
          <p:cNvPr id="528" name="Rounded Rectangle 527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01:31</a:t>
            </a:r>
          </a:p>
        </p:txBody>
      </p:sp>
      <p:sp>
        <p:nvSpPr>
          <p:cNvPr id="529" name="Rounded Rectangle 528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01:30</a:t>
            </a:r>
          </a:p>
        </p:txBody>
      </p:sp>
      <p:sp>
        <p:nvSpPr>
          <p:cNvPr id="530" name="Rounded Rectangle 529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01:29</a:t>
            </a:r>
          </a:p>
        </p:txBody>
      </p:sp>
      <p:sp>
        <p:nvSpPr>
          <p:cNvPr id="531" name="Rounded Rectangle 530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01:28</a:t>
            </a:r>
          </a:p>
        </p:txBody>
      </p:sp>
      <p:sp>
        <p:nvSpPr>
          <p:cNvPr id="532" name="Rounded Rectangle 531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01:27</a:t>
            </a:r>
          </a:p>
        </p:txBody>
      </p:sp>
      <p:sp>
        <p:nvSpPr>
          <p:cNvPr id="533" name="Rounded Rectangle 532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01:26</a:t>
            </a:r>
          </a:p>
        </p:txBody>
      </p:sp>
      <p:sp>
        <p:nvSpPr>
          <p:cNvPr id="534" name="Rounded Rectangle 533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01:25</a:t>
            </a:r>
          </a:p>
        </p:txBody>
      </p:sp>
      <p:sp>
        <p:nvSpPr>
          <p:cNvPr id="535" name="Rounded Rectangle 534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01:24</a:t>
            </a:r>
          </a:p>
        </p:txBody>
      </p:sp>
      <p:sp>
        <p:nvSpPr>
          <p:cNvPr id="536" name="Rounded Rectangle 535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01:23</a:t>
            </a:r>
          </a:p>
        </p:txBody>
      </p:sp>
      <p:sp>
        <p:nvSpPr>
          <p:cNvPr id="537" name="Rounded Rectangle 536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01:22</a:t>
            </a:r>
          </a:p>
        </p:txBody>
      </p:sp>
      <p:sp>
        <p:nvSpPr>
          <p:cNvPr id="538" name="Rounded Rectangle 537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01:21</a:t>
            </a:r>
          </a:p>
        </p:txBody>
      </p:sp>
      <p:sp>
        <p:nvSpPr>
          <p:cNvPr id="539" name="Rounded Rectangle 538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01:20</a:t>
            </a:r>
          </a:p>
        </p:txBody>
      </p:sp>
      <p:sp>
        <p:nvSpPr>
          <p:cNvPr id="540" name="Rounded Rectangle 539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01:19</a:t>
            </a:r>
          </a:p>
        </p:txBody>
      </p:sp>
      <p:sp>
        <p:nvSpPr>
          <p:cNvPr id="541" name="Rounded Rectangle 540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01:18</a:t>
            </a:r>
          </a:p>
        </p:txBody>
      </p:sp>
      <p:sp>
        <p:nvSpPr>
          <p:cNvPr id="542" name="Rounded Rectangle 541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01:17</a:t>
            </a:r>
          </a:p>
        </p:txBody>
      </p:sp>
      <p:sp>
        <p:nvSpPr>
          <p:cNvPr id="543" name="Rounded Rectangle 542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01:16</a:t>
            </a:r>
          </a:p>
        </p:txBody>
      </p:sp>
      <p:sp>
        <p:nvSpPr>
          <p:cNvPr id="544" name="Rounded Rectangle 543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01:15</a:t>
            </a:r>
          </a:p>
        </p:txBody>
      </p:sp>
      <p:sp>
        <p:nvSpPr>
          <p:cNvPr id="545" name="Rounded Rectangle 544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01:14</a:t>
            </a:r>
          </a:p>
        </p:txBody>
      </p:sp>
      <p:sp>
        <p:nvSpPr>
          <p:cNvPr id="546" name="Rounded Rectangle 545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01:13</a:t>
            </a:r>
          </a:p>
        </p:txBody>
      </p:sp>
      <p:sp>
        <p:nvSpPr>
          <p:cNvPr id="547" name="Rounded Rectangle 546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01:12</a:t>
            </a:r>
          </a:p>
        </p:txBody>
      </p:sp>
      <p:sp>
        <p:nvSpPr>
          <p:cNvPr id="548" name="Rounded Rectangle 547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01:11</a:t>
            </a:r>
          </a:p>
        </p:txBody>
      </p:sp>
      <p:sp>
        <p:nvSpPr>
          <p:cNvPr id="549" name="Rounded Rectangle 548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01:10</a:t>
            </a:r>
          </a:p>
        </p:txBody>
      </p:sp>
      <p:sp>
        <p:nvSpPr>
          <p:cNvPr id="550" name="Rounded Rectangle 549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01:09</a:t>
            </a:r>
          </a:p>
        </p:txBody>
      </p:sp>
      <p:sp>
        <p:nvSpPr>
          <p:cNvPr id="551" name="Rounded Rectangle 550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01:08</a:t>
            </a:r>
          </a:p>
        </p:txBody>
      </p:sp>
      <p:sp>
        <p:nvSpPr>
          <p:cNvPr id="552" name="Rounded Rectangle 551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01:07</a:t>
            </a:r>
          </a:p>
        </p:txBody>
      </p:sp>
      <p:sp>
        <p:nvSpPr>
          <p:cNvPr id="553" name="Rounded Rectangle 552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01:06</a:t>
            </a:r>
          </a:p>
        </p:txBody>
      </p:sp>
      <p:sp>
        <p:nvSpPr>
          <p:cNvPr id="554" name="Rounded Rectangle 553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01:05</a:t>
            </a:r>
          </a:p>
        </p:txBody>
      </p:sp>
      <p:sp>
        <p:nvSpPr>
          <p:cNvPr id="555" name="Rounded Rectangle 554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01:04</a:t>
            </a:r>
          </a:p>
        </p:txBody>
      </p:sp>
      <p:sp>
        <p:nvSpPr>
          <p:cNvPr id="556" name="Rounded Rectangle 555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01:03</a:t>
            </a:r>
          </a:p>
        </p:txBody>
      </p:sp>
      <p:sp>
        <p:nvSpPr>
          <p:cNvPr id="557" name="Rounded Rectangle 556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01:02</a:t>
            </a:r>
          </a:p>
        </p:txBody>
      </p:sp>
      <p:sp>
        <p:nvSpPr>
          <p:cNvPr id="558" name="Rounded Rectangle 557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01:01</a:t>
            </a:r>
          </a:p>
        </p:txBody>
      </p:sp>
      <p:sp>
        <p:nvSpPr>
          <p:cNvPr id="559" name="Rounded Rectangle 558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01:00</a:t>
            </a:r>
          </a:p>
        </p:txBody>
      </p:sp>
      <p:sp>
        <p:nvSpPr>
          <p:cNvPr id="560" name="Rounded Rectangle 559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00:59</a:t>
            </a:r>
          </a:p>
        </p:txBody>
      </p:sp>
      <p:sp>
        <p:nvSpPr>
          <p:cNvPr id="561" name="Rounded Rectangle 560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00:58</a:t>
            </a:r>
          </a:p>
        </p:txBody>
      </p:sp>
      <p:sp>
        <p:nvSpPr>
          <p:cNvPr id="562" name="Rounded Rectangle 561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00:57</a:t>
            </a:r>
          </a:p>
        </p:txBody>
      </p:sp>
      <p:sp>
        <p:nvSpPr>
          <p:cNvPr id="563" name="Rounded Rectangle 562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00:56</a:t>
            </a:r>
          </a:p>
        </p:txBody>
      </p:sp>
      <p:sp>
        <p:nvSpPr>
          <p:cNvPr id="564" name="Rounded Rectangle 563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00:55</a:t>
            </a:r>
          </a:p>
        </p:txBody>
      </p:sp>
      <p:sp>
        <p:nvSpPr>
          <p:cNvPr id="565" name="Rounded Rectangle 564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00:54</a:t>
            </a:r>
          </a:p>
        </p:txBody>
      </p:sp>
      <p:sp>
        <p:nvSpPr>
          <p:cNvPr id="566" name="Rounded Rectangle 565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00:53</a:t>
            </a:r>
          </a:p>
        </p:txBody>
      </p:sp>
      <p:sp>
        <p:nvSpPr>
          <p:cNvPr id="567" name="Rounded Rectangle 566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00:52</a:t>
            </a:r>
          </a:p>
        </p:txBody>
      </p:sp>
      <p:sp>
        <p:nvSpPr>
          <p:cNvPr id="568" name="Rounded Rectangle 567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00:51</a:t>
            </a:r>
          </a:p>
        </p:txBody>
      </p:sp>
      <p:sp>
        <p:nvSpPr>
          <p:cNvPr id="569" name="Rounded Rectangle 568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00:50</a:t>
            </a:r>
          </a:p>
        </p:txBody>
      </p:sp>
      <p:sp>
        <p:nvSpPr>
          <p:cNvPr id="570" name="Rounded Rectangle 569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00:49</a:t>
            </a:r>
          </a:p>
        </p:txBody>
      </p:sp>
      <p:sp>
        <p:nvSpPr>
          <p:cNvPr id="571" name="Rounded Rectangle 570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00:48</a:t>
            </a:r>
          </a:p>
        </p:txBody>
      </p:sp>
      <p:sp>
        <p:nvSpPr>
          <p:cNvPr id="572" name="Rounded Rectangle 571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00:47</a:t>
            </a:r>
          </a:p>
        </p:txBody>
      </p:sp>
      <p:sp>
        <p:nvSpPr>
          <p:cNvPr id="573" name="Rounded Rectangle 572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00:46</a:t>
            </a:r>
          </a:p>
        </p:txBody>
      </p:sp>
      <p:sp>
        <p:nvSpPr>
          <p:cNvPr id="574" name="Rounded Rectangle 573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00:45</a:t>
            </a:r>
          </a:p>
        </p:txBody>
      </p:sp>
      <p:sp>
        <p:nvSpPr>
          <p:cNvPr id="575" name="Rounded Rectangle 574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00:44</a:t>
            </a:r>
          </a:p>
        </p:txBody>
      </p:sp>
      <p:sp>
        <p:nvSpPr>
          <p:cNvPr id="576" name="Rounded Rectangle 575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00:43</a:t>
            </a:r>
          </a:p>
        </p:txBody>
      </p:sp>
      <p:sp>
        <p:nvSpPr>
          <p:cNvPr id="577" name="Rounded Rectangle 576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00:42</a:t>
            </a:r>
          </a:p>
        </p:txBody>
      </p:sp>
      <p:sp>
        <p:nvSpPr>
          <p:cNvPr id="578" name="Rounded Rectangle 577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00:41</a:t>
            </a:r>
          </a:p>
        </p:txBody>
      </p:sp>
      <p:sp>
        <p:nvSpPr>
          <p:cNvPr id="579" name="Rounded Rectangle 578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00:40</a:t>
            </a:r>
          </a:p>
        </p:txBody>
      </p:sp>
      <p:sp>
        <p:nvSpPr>
          <p:cNvPr id="580" name="Rounded Rectangle 579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00:39</a:t>
            </a:r>
          </a:p>
        </p:txBody>
      </p:sp>
      <p:sp>
        <p:nvSpPr>
          <p:cNvPr id="581" name="Rounded Rectangle 580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00:38</a:t>
            </a:r>
          </a:p>
        </p:txBody>
      </p:sp>
      <p:sp>
        <p:nvSpPr>
          <p:cNvPr id="582" name="Rounded Rectangle 581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00:37</a:t>
            </a:r>
          </a:p>
        </p:txBody>
      </p:sp>
      <p:sp>
        <p:nvSpPr>
          <p:cNvPr id="583" name="Rounded Rectangle 582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00:36</a:t>
            </a:r>
          </a:p>
        </p:txBody>
      </p:sp>
      <p:sp>
        <p:nvSpPr>
          <p:cNvPr id="584" name="Rounded Rectangle 583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00:35</a:t>
            </a:r>
          </a:p>
        </p:txBody>
      </p:sp>
      <p:sp>
        <p:nvSpPr>
          <p:cNvPr id="585" name="Rounded Rectangle 584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00:34</a:t>
            </a:r>
          </a:p>
        </p:txBody>
      </p:sp>
      <p:sp>
        <p:nvSpPr>
          <p:cNvPr id="586" name="Rounded Rectangle 585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00:33</a:t>
            </a:r>
          </a:p>
        </p:txBody>
      </p:sp>
      <p:sp>
        <p:nvSpPr>
          <p:cNvPr id="587" name="Rounded Rectangle 586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00:32</a:t>
            </a:r>
          </a:p>
        </p:txBody>
      </p:sp>
      <p:sp>
        <p:nvSpPr>
          <p:cNvPr id="588" name="Rounded Rectangle 587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00:31</a:t>
            </a:r>
          </a:p>
        </p:txBody>
      </p:sp>
      <p:sp>
        <p:nvSpPr>
          <p:cNvPr id="589" name="Rounded Rectangle 588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00:30</a:t>
            </a:r>
          </a:p>
        </p:txBody>
      </p:sp>
      <p:sp>
        <p:nvSpPr>
          <p:cNvPr id="590" name="Rounded Rectangle 589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00:29</a:t>
            </a:r>
          </a:p>
        </p:txBody>
      </p:sp>
      <p:sp>
        <p:nvSpPr>
          <p:cNvPr id="591" name="Rounded Rectangle 590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00:28</a:t>
            </a:r>
          </a:p>
        </p:txBody>
      </p:sp>
      <p:sp>
        <p:nvSpPr>
          <p:cNvPr id="592" name="Rounded Rectangle 591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00:27</a:t>
            </a:r>
          </a:p>
        </p:txBody>
      </p:sp>
      <p:sp>
        <p:nvSpPr>
          <p:cNvPr id="593" name="Rounded Rectangle 592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00:26</a:t>
            </a:r>
          </a:p>
        </p:txBody>
      </p:sp>
      <p:sp>
        <p:nvSpPr>
          <p:cNvPr id="594" name="Rounded Rectangle 593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00:25</a:t>
            </a:r>
          </a:p>
        </p:txBody>
      </p:sp>
      <p:sp>
        <p:nvSpPr>
          <p:cNvPr id="595" name="Rounded Rectangle 594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00:24</a:t>
            </a:r>
          </a:p>
        </p:txBody>
      </p:sp>
      <p:sp>
        <p:nvSpPr>
          <p:cNvPr id="596" name="Rounded Rectangle 595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00:23</a:t>
            </a:r>
          </a:p>
        </p:txBody>
      </p:sp>
      <p:sp>
        <p:nvSpPr>
          <p:cNvPr id="597" name="Rounded Rectangle 596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00:22</a:t>
            </a:r>
          </a:p>
        </p:txBody>
      </p:sp>
      <p:sp>
        <p:nvSpPr>
          <p:cNvPr id="598" name="Rounded Rectangle 597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00:21</a:t>
            </a:r>
          </a:p>
        </p:txBody>
      </p:sp>
      <p:sp>
        <p:nvSpPr>
          <p:cNvPr id="599" name="Rounded Rectangle 598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00:20</a:t>
            </a:r>
          </a:p>
        </p:txBody>
      </p:sp>
      <p:sp>
        <p:nvSpPr>
          <p:cNvPr id="600" name="Rounded Rectangle 599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00:19</a:t>
            </a:r>
          </a:p>
        </p:txBody>
      </p:sp>
      <p:sp>
        <p:nvSpPr>
          <p:cNvPr id="601" name="Rounded Rectangle 600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00:18</a:t>
            </a:r>
          </a:p>
        </p:txBody>
      </p:sp>
      <p:sp>
        <p:nvSpPr>
          <p:cNvPr id="602" name="Rounded Rectangle 601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00:17</a:t>
            </a:r>
          </a:p>
        </p:txBody>
      </p:sp>
      <p:sp>
        <p:nvSpPr>
          <p:cNvPr id="603" name="Rounded Rectangle 602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00:16</a:t>
            </a:r>
          </a:p>
        </p:txBody>
      </p:sp>
      <p:sp>
        <p:nvSpPr>
          <p:cNvPr id="604" name="Rounded Rectangle 603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00:15</a:t>
            </a:r>
          </a:p>
        </p:txBody>
      </p:sp>
      <p:sp>
        <p:nvSpPr>
          <p:cNvPr id="605" name="Rounded Rectangle 604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00:14</a:t>
            </a:r>
          </a:p>
        </p:txBody>
      </p:sp>
      <p:sp>
        <p:nvSpPr>
          <p:cNvPr id="606" name="Rounded Rectangle 605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00:13</a:t>
            </a:r>
          </a:p>
        </p:txBody>
      </p:sp>
      <p:sp>
        <p:nvSpPr>
          <p:cNvPr id="607" name="Rounded Rectangle 606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00:12</a:t>
            </a:r>
          </a:p>
        </p:txBody>
      </p:sp>
      <p:sp>
        <p:nvSpPr>
          <p:cNvPr id="608" name="Rounded Rectangle 607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00:11</a:t>
            </a:r>
          </a:p>
        </p:txBody>
      </p:sp>
      <p:sp>
        <p:nvSpPr>
          <p:cNvPr id="609" name="Rounded Rectangle 608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00:10</a:t>
            </a:r>
          </a:p>
        </p:txBody>
      </p:sp>
      <p:sp>
        <p:nvSpPr>
          <p:cNvPr id="610" name="Rounded Rectangle 609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00:09</a:t>
            </a:r>
          </a:p>
        </p:txBody>
      </p:sp>
      <p:sp>
        <p:nvSpPr>
          <p:cNvPr id="611" name="Rounded Rectangle 610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00:08</a:t>
            </a:r>
          </a:p>
        </p:txBody>
      </p:sp>
      <p:sp>
        <p:nvSpPr>
          <p:cNvPr id="612" name="Rounded Rectangle 611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00:07</a:t>
            </a:r>
          </a:p>
        </p:txBody>
      </p:sp>
      <p:sp>
        <p:nvSpPr>
          <p:cNvPr id="613" name="Rounded Rectangle 612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00:06</a:t>
            </a:r>
          </a:p>
        </p:txBody>
      </p:sp>
      <p:sp>
        <p:nvSpPr>
          <p:cNvPr id="614" name="Rounded Rectangle 613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00:05</a:t>
            </a:r>
          </a:p>
        </p:txBody>
      </p:sp>
      <p:sp>
        <p:nvSpPr>
          <p:cNvPr id="615" name="Rounded Rectangle 614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00:04</a:t>
            </a:r>
          </a:p>
        </p:txBody>
      </p:sp>
      <p:sp>
        <p:nvSpPr>
          <p:cNvPr id="616" name="Rounded Rectangle 615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00:03</a:t>
            </a:r>
          </a:p>
        </p:txBody>
      </p:sp>
      <p:sp>
        <p:nvSpPr>
          <p:cNvPr id="617" name="Rounded Rectangle 616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00:02</a:t>
            </a:r>
          </a:p>
        </p:txBody>
      </p:sp>
      <p:sp>
        <p:nvSpPr>
          <p:cNvPr id="618" name="Rounded Rectangle 617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00:01</a:t>
            </a:r>
          </a:p>
        </p:txBody>
      </p:sp>
      <p:sp>
        <p:nvSpPr>
          <p:cNvPr id="619" name="Rounded Rectangle 618"/>
          <p:cNvSpPr/>
          <p:nvPr/>
        </p:nvSpPr>
        <p:spPr>
          <a:xfrm>
            <a:off x="9376877" y="441158"/>
            <a:ext cx="1908743" cy="81413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00:00</a:t>
            </a:r>
          </a:p>
        </p:txBody>
      </p:sp>
      <p:sp>
        <p:nvSpPr>
          <p:cNvPr id="620" name="Oval 619"/>
          <p:cNvSpPr/>
          <p:nvPr/>
        </p:nvSpPr>
        <p:spPr>
          <a:xfrm>
            <a:off x="9881937" y="1050757"/>
            <a:ext cx="1122789" cy="69783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/>
              <a:t>TG</a:t>
            </a:r>
          </a:p>
        </p:txBody>
      </p:sp>
    </p:spTree>
    <p:extLst>
      <p:ext uri="{BB962C8B-B14F-4D97-AF65-F5344CB8AC3E}">
        <p14:creationId xmlns:p14="http://schemas.microsoft.com/office/powerpoint/2010/main" val="84001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0"/>
                            </p:stCondLst>
                            <p:childTnLst>
                              <p:par>
                                <p:cTn id="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500"/>
                            </p:stCondLst>
                            <p:childTnLst>
                              <p:par>
                                <p:cTn id="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1500"/>
                            </p:stCondLst>
                            <p:childTnLst>
                              <p:par>
                                <p:cTn id="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2500"/>
                            </p:stCondLst>
                            <p:childTnLst>
                              <p:par>
                                <p:cTn id="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500"/>
                            </p:stCondLst>
                            <p:childTnLst>
                              <p:par>
                                <p:cTn id="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500"/>
                            </p:stCondLst>
                            <p:childTnLst>
                              <p:par>
                                <p:cTn id="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6500"/>
                            </p:stCondLst>
                            <p:childTnLst>
                              <p:par>
                                <p:cTn id="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7500"/>
                            </p:stCondLst>
                            <p:childTnLst>
                              <p:par>
                                <p:cTn id="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8500"/>
                            </p:stCondLst>
                            <p:childTnLst>
                              <p:par>
                                <p:cTn id="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500"/>
                            </p:stCondLst>
                            <p:childTnLst>
                              <p:par>
                                <p:cTn id="1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1500"/>
                            </p:stCondLst>
                            <p:childTnLst>
                              <p:par>
                                <p:cTn id="1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3500"/>
                            </p:stCondLst>
                            <p:childTnLst>
                              <p:par>
                                <p:cTn id="1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4500"/>
                            </p:stCondLst>
                            <p:childTnLst>
                              <p:par>
                                <p:cTn id="1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6500"/>
                            </p:stCondLst>
                            <p:childTnLst>
                              <p:par>
                                <p:cTn id="1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7500"/>
                            </p:stCondLst>
                            <p:childTnLst>
                              <p:par>
                                <p:cTn id="1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9500"/>
                            </p:stCondLst>
                            <p:childTnLst>
                              <p:par>
                                <p:cTn id="1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0500"/>
                            </p:stCondLst>
                            <p:childTnLst>
                              <p:par>
                                <p:cTn id="1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1500"/>
                            </p:stCondLst>
                            <p:childTnLst>
                              <p:par>
                                <p:cTn id="1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3500"/>
                            </p:stCondLst>
                            <p:childTnLst>
                              <p:par>
                                <p:cTn id="1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4500"/>
                            </p:stCondLst>
                            <p:childTnLst>
                              <p:par>
                                <p:cTn id="1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35500"/>
                            </p:stCondLst>
                            <p:childTnLst>
                              <p:par>
                                <p:cTn id="1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6500"/>
                            </p:stCondLst>
                            <p:childTnLst>
                              <p:par>
                                <p:cTn id="1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7500"/>
                            </p:stCondLst>
                            <p:childTnLst>
                              <p:par>
                                <p:cTn id="1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8500"/>
                            </p:stCondLst>
                            <p:childTnLst>
                              <p:par>
                                <p:cTn id="1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9500"/>
                            </p:stCondLst>
                            <p:childTnLst>
                              <p:par>
                                <p:cTn id="1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0500"/>
                            </p:stCondLst>
                            <p:childTnLst>
                              <p:par>
                                <p:cTn id="1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1500"/>
                            </p:stCondLst>
                            <p:childTnLst>
                              <p:par>
                                <p:cTn id="1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42500"/>
                            </p:stCondLst>
                            <p:childTnLst>
                              <p:par>
                                <p:cTn id="1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43500"/>
                            </p:stCondLst>
                            <p:childTnLst>
                              <p:par>
                                <p:cTn id="1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4500"/>
                            </p:stCondLst>
                            <p:childTnLst>
                              <p:par>
                                <p:cTn id="1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5500"/>
                            </p:stCondLst>
                            <p:childTnLst>
                              <p:par>
                                <p:cTn id="1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6500"/>
                            </p:stCondLst>
                            <p:childTnLst>
                              <p:par>
                                <p:cTn id="1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7500"/>
                            </p:stCondLst>
                            <p:childTnLst>
                              <p:par>
                                <p:cTn id="1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8500"/>
                            </p:stCondLst>
                            <p:childTnLst>
                              <p:par>
                                <p:cTn id="1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9500"/>
                            </p:stCondLst>
                            <p:childTnLst>
                              <p:par>
                                <p:cTn id="1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500"/>
                            </p:stCondLst>
                            <p:childTnLst>
                              <p:par>
                                <p:cTn id="1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1500"/>
                            </p:stCondLst>
                            <p:childTnLst>
                              <p:par>
                                <p:cTn id="1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2500"/>
                            </p:stCondLst>
                            <p:childTnLst>
                              <p:par>
                                <p:cTn id="2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3500"/>
                            </p:stCondLst>
                            <p:childTnLst>
                              <p:par>
                                <p:cTn id="2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4500"/>
                            </p:stCondLst>
                            <p:childTnLst>
                              <p:par>
                                <p:cTn id="2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55500"/>
                            </p:stCondLst>
                            <p:childTnLst>
                              <p:par>
                                <p:cTn id="2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6500"/>
                            </p:stCondLst>
                            <p:childTnLst>
                              <p:par>
                                <p:cTn id="2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7500"/>
                            </p:stCondLst>
                            <p:childTnLst>
                              <p:par>
                                <p:cTn id="2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8500"/>
                            </p:stCondLst>
                            <p:childTnLst>
                              <p:par>
                                <p:cTn id="2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9500"/>
                            </p:stCondLst>
                            <p:childTnLst>
                              <p:par>
                                <p:cTn id="2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60500"/>
                            </p:stCondLst>
                            <p:childTnLst>
                              <p:par>
                                <p:cTn id="2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61500"/>
                            </p:stCondLst>
                            <p:childTnLst>
                              <p:par>
                                <p:cTn id="2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62500"/>
                            </p:stCondLst>
                            <p:childTnLst>
                              <p:par>
                                <p:cTn id="2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63500"/>
                            </p:stCondLst>
                            <p:childTnLst>
                              <p:par>
                                <p:cTn id="2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64500"/>
                            </p:stCondLst>
                            <p:childTnLst>
                              <p:par>
                                <p:cTn id="2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65500"/>
                            </p:stCondLst>
                            <p:childTnLst>
                              <p:par>
                                <p:cTn id="2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6500"/>
                            </p:stCondLst>
                            <p:childTnLst>
                              <p:par>
                                <p:cTn id="2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67500"/>
                            </p:stCondLst>
                            <p:childTnLst>
                              <p:par>
                                <p:cTn id="2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8500"/>
                            </p:stCondLst>
                            <p:childTnLst>
                              <p:par>
                                <p:cTn id="2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9500"/>
                            </p:stCondLst>
                            <p:childTnLst>
                              <p:par>
                                <p:cTn id="2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70500"/>
                            </p:stCondLst>
                            <p:childTnLst>
                              <p:par>
                                <p:cTn id="2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71500"/>
                            </p:stCondLst>
                            <p:childTnLst>
                              <p:par>
                                <p:cTn id="2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72500"/>
                            </p:stCondLst>
                            <p:childTnLst>
                              <p:par>
                                <p:cTn id="2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73500"/>
                            </p:stCondLst>
                            <p:childTnLst>
                              <p:par>
                                <p:cTn id="2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74500"/>
                            </p:stCondLst>
                            <p:childTnLst>
                              <p:par>
                                <p:cTn id="2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75500"/>
                            </p:stCondLst>
                            <p:childTnLst>
                              <p:par>
                                <p:cTn id="2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76500"/>
                            </p:stCondLst>
                            <p:childTnLst>
                              <p:par>
                                <p:cTn id="2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77500"/>
                            </p:stCondLst>
                            <p:childTnLst>
                              <p:par>
                                <p:cTn id="2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78500"/>
                            </p:stCondLst>
                            <p:childTnLst>
                              <p:par>
                                <p:cTn id="2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79500"/>
                            </p:stCondLst>
                            <p:childTnLst>
                              <p:par>
                                <p:cTn id="2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80500"/>
                            </p:stCondLst>
                            <p:childTnLst>
                              <p:par>
                                <p:cTn id="2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81500"/>
                            </p:stCondLst>
                            <p:childTnLst>
                              <p:par>
                                <p:cTn id="2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82500"/>
                            </p:stCondLst>
                            <p:childTnLst>
                              <p:par>
                                <p:cTn id="2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83500"/>
                            </p:stCondLst>
                            <p:childTnLst>
                              <p:par>
                                <p:cTn id="2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84500"/>
                            </p:stCondLst>
                            <p:childTnLst>
                              <p:par>
                                <p:cTn id="2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5500"/>
                            </p:stCondLst>
                            <p:childTnLst>
                              <p:par>
                                <p:cTn id="3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86500"/>
                            </p:stCondLst>
                            <p:childTnLst>
                              <p:par>
                                <p:cTn id="3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87500"/>
                            </p:stCondLst>
                            <p:childTnLst>
                              <p:par>
                                <p:cTn id="3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88500"/>
                            </p:stCondLst>
                            <p:childTnLst>
                              <p:par>
                                <p:cTn id="3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89500"/>
                            </p:stCondLst>
                            <p:childTnLst>
                              <p:par>
                                <p:cTn id="3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90500"/>
                            </p:stCondLst>
                            <p:childTnLst>
                              <p:par>
                                <p:cTn id="3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91500"/>
                            </p:stCondLst>
                            <p:childTnLst>
                              <p:par>
                                <p:cTn id="3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92500"/>
                            </p:stCondLst>
                            <p:childTnLst>
                              <p:par>
                                <p:cTn id="3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93500"/>
                            </p:stCondLst>
                            <p:childTnLst>
                              <p:par>
                                <p:cTn id="3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94500"/>
                            </p:stCondLst>
                            <p:childTnLst>
                              <p:par>
                                <p:cTn id="3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95500"/>
                            </p:stCondLst>
                            <p:childTnLst>
                              <p:par>
                                <p:cTn id="3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96500"/>
                            </p:stCondLst>
                            <p:childTnLst>
                              <p:par>
                                <p:cTn id="3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97500"/>
                            </p:stCondLst>
                            <p:childTnLst>
                              <p:par>
                                <p:cTn id="3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98500"/>
                            </p:stCondLst>
                            <p:childTnLst>
                              <p:par>
                                <p:cTn id="3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99500"/>
                            </p:stCondLst>
                            <p:childTnLst>
                              <p:par>
                                <p:cTn id="3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52500"/>
                            </p:stCondLst>
                            <p:childTnLst>
                              <p:par>
                                <p:cTn id="5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53500"/>
                            </p:stCondLst>
                            <p:childTnLst>
                              <p:par>
                                <p:cTn id="5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54500"/>
                            </p:stCondLst>
                            <p:childTnLst>
                              <p:par>
                                <p:cTn id="5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83500"/>
                            </p:stCondLst>
                            <p:childTnLst>
                              <p:par>
                                <p:cTn id="5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84500"/>
                            </p:stCondLst>
                            <p:childTnLst>
                              <p:par>
                                <p:cTn id="5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85500"/>
                            </p:stCondLst>
                            <p:childTnLst>
                              <p:par>
                                <p:cTn id="6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86500"/>
                            </p:stCondLst>
                            <p:childTnLst>
                              <p:par>
                                <p:cTn id="6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87500"/>
                            </p:stCondLst>
                            <p:childTnLst>
                              <p:par>
                                <p:cTn id="6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8" fill="hold">
                            <p:stCondLst>
                              <p:cond delay="188500"/>
                            </p:stCondLst>
                            <p:childTnLst>
                              <p:par>
                                <p:cTn id="6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1" fill="hold">
                            <p:stCondLst>
                              <p:cond delay="189500"/>
                            </p:stCondLst>
                            <p:childTnLst>
                              <p:par>
                                <p:cTn id="6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4" fill="hold">
                            <p:stCondLst>
                              <p:cond delay="190500"/>
                            </p:stCondLst>
                            <p:childTnLst>
                              <p:par>
                                <p:cTn id="6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7" fill="hold">
                            <p:stCondLst>
                              <p:cond delay="191500"/>
                            </p:stCondLst>
                            <p:childTnLst>
                              <p:par>
                                <p:cTn id="6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0" fill="hold">
                            <p:stCondLst>
                              <p:cond delay="192500"/>
                            </p:stCondLst>
                            <p:childTnLst>
                              <p:par>
                                <p:cTn id="6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3" fill="hold">
                            <p:stCondLst>
                              <p:cond delay="193500"/>
                            </p:stCondLst>
                            <p:childTnLst>
                              <p:par>
                                <p:cTn id="6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6" fill="hold">
                            <p:stCondLst>
                              <p:cond delay="194500"/>
                            </p:stCondLst>
                            <p:childTnLst>
                              <p:par>
                                <p:cTn id="6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9" fill="hold">
                            <p:stCondLst>
                              <p:cond delay="195500"/>
                            </p:stCondLst>
                            <p:childTnLst>
                              <p:par>
                                <p:cTn id="6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2" fill="hold">
                            <p:stCondLst>
                              <p:cond delay="196500"/>
                            </p:stCondLst>
                            <p:childTnLst>
                              <p:par>
                                <p:cTn id="6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5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8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1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4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7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0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3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6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9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2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5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8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1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4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7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0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3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6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9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2" fill="hold">
                            <p:stCondLst>
                              <p:cond delay="216500"/>
                            </p:stCondLst>
                            <p:childTnLst>
                              <p:par>
                                <p:cTn id="6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5" fill="hold">
                            <p:stCondLst>
                              <p:cond delay="217500"/>
                            </p:stCondLst>
                            <p:childTnLst>
                              <p:par>
                                <p:cTn id="6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8" fill="hold">
                            <p:stCondLst>
                              <p:cond delay="218500"/>
                            </p:stCondLst>
                            <p:childTnLst>
                              <p:par>
                                <p:cTn id="6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1" fill="hold">
                            <p:stCondLst>
                              <p:cond delay="219500"/>
                            </p:stCondLst>
                            <p:childTnLst>
                              <p:par>
                                <p:cTn id="7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4" fill="hold">
                            <p:stCondLst>
                              <p:cond delay="220500"/>
                            </p:stCondLst>
                            <p:childTnLst>
                              <p:par>
                                <p:cTn id="7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7" fill="hold">
                            <p:stCondLst>
                              <p:cond delay="221500"/>
                            </p:stCondLst>
                            <p:childTnLst>
                              <p:par>
                                <p:cTn id="7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0" fill="hold">
                            <p:stCondLst>
                              <p:cond delay="222500"/>
                            </p:stCondLst>
                            <p:childTnLst>
                              <p:par>
                                <p:cTn id="7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3" fill="hold">
                            <p:stCondLst>
                              <p:cond delay="223500"/>
                            </p:stCondLst>
                            <p:childTnLst>
                              <p:par>
                                <p:cTn id="7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6" fill="hold">
                            <p:stCondLst>
                              <p:cond delay="224500"/>
                            </p:stCondLst>
                            <p:childTnLst>
                              <p:par>
                                <p:cTn id="7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9" fill="hold">
                            <p:stCondLst>
                              <p:cond delay="225500"/>
                            </p:stCondLst>
                            <p:childTnLst>
                              <p:par>
                                <p:cTn id="7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2" fill="hold">
                            <p:stCondLst>
                              <p:cond delay="226500"/>
                            </p:stCondLst>
                            <p:childTnLst>
                              <p:par>
                                <p:cTn id="7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5" fill="hold">
                            <p:stCondLst>
                              <p:cond delay="227500"/>
                            </p:stCondLst>
                            <p:childTnLst>
                              <p:par>
                                <p:cTn id="7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8" fill="hold">
                            <p:stCondLst>
                              <p:cond delay="228500"/>
                            </p:stCondLst>
                            <p:childTnLst>
                              <p:par>
                                <p:cTn id="7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1" fill="hold">
                            <p:stCondLst>
                              <p:cond delay="229500"/>
                            </p:stCondLst>
                            <p:childTnLst>
                              <p:par>
                                <p:cTn id="7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4" fill="hold">
                            <p:stCondLst>
                              <p:cond delay="230500"/>
                            </p:stCondLst>
                            <p:childTnLst>
                              <p:par>
                                <p:cTn id="7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7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0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3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6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9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2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5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8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1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4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7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0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3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6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9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2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5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8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1" fill="hold">
                            <p:stCondLst>
                              <p:cond delay="249500"/>
                            </p:stCondLst>
                            <p:childTnLst>
                              <p:par>
                                <p:cTn id="7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4" fill="hold">
                            <p:stCondLst>
                              <p:cond delay="250500"/>
                            </p:stCondLst>
                            <p:childTnLst>
                              <p:par>
                                <p:cTn id="7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7" fill="hold">
                            <p:stCondLst>
                              <p:cond delay="251500"/>
                            </p:stCondLst>
                            <p:childTnLst>
                              <p:par>
                                <p:cTn id="7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0" fill="hold">
                            <p:stCondLst>
                              <p:cond delay="252500"/>
                            </p:stCondLst>
                            <p:childTnLst>
                              <p:par>
                                <p:cTn id="8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3" fill="hold">
                            <p:stCondLst>
                              <p:cond delay="253500"/>
                            </p:stCondLst>
                            <p:childTnLst>
                              <p:par>
                                <p:cTn id="8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6" fill="hold">
                            <p:stCondLst>
                              <p:cond delay="254500"/>
                            </p:stCondLst>
                            <p:childTnLst>
                              <p:par>
                                <p:cTn id="8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9" fill="hold">
                            <p:stCondLst>
                              <p:cond delay="255500"/>
                            </p:stCondLst>
                            <p:childTnLst>
                              <p:par>
                                <p:cTn id="8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2" fill="hold">
                            <p:stCondLst>
                              <p:cond delay="256500"/>
                            </p:stCondLst>
                            <p:childTnLst>
                              <p:par>
                                <p:cTn id="8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5" fill="hold">
                            <p:stCondLst>
                              <p:cond delay="257500"/>
                            </p:stCondLst>
                            <p:childTnLst>
                              <p:par>
                                <p:cTn id="8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8" fill="hold">
                            <p:stCondLst>
                              <p:cond delay="258500"/>
                            </p:stCondLst>
                            <p:childTnLst>
                              <p:par>
                                <p:cTn id="8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1" fill="hold">
                            <p:stCondLst>
                              <p:cond delay="259500"/>
                            </p:stCondLst>
                            <p:childTnLst>
                              <p:par>
                                <p:cTn id="8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4" fill="hold">
                            <p:stCondLst>
                              <p:cond delay="260500"/>
                            </p:stCondLst>
                            <p:childTnLst>
                              <p:par>
                                <p:cTn id="8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7" fill="hold">
                            <p:stCondLst>
                              <p:cond delay="261500"/>
                            </p:stCondLst>
                            <p:childTnLst>
                              <p:par>
                                <p:cTn id="8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0" fill="hold">
                            <p:stCondLst>
                              <p:cond delay="262500"/>
                            </p:stCondLst>
                            <p:childTnLst>
                              <p:par>
                                <p:cTn id="8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3" fill="hold">
                            <p:stCondLst>
                              <p:cond delay="263500"/>
                            </p:stCondLst>
                            <p:childTnLst>
                              <p:par>
                                <p:cTn id="8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6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9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2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5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8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1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4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7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0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3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6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9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2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5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8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1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4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7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0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3" fill="hold">
                            <p:stCondLst>
                              <p:cond delay="283500"/>
                            </p:stCondLst>
                            <p:childTnLst>
                              <p:par>
                                <p:cTn id="8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6" fill="hold">
                            <p:stCondLst>
                              <p:cond delay="284500"/>
                            </p:stCondLst>
                            <p:childTnLst>
                              <p:par>
                                <p:cTn id="8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9" fill="hold">
                            <p:stCondLst>
                              <p:cond delay="285500"/>
                            </p:stCondLst>
                            <p:childTnLst>
                              <p:par>
                                <p:cTn id="9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2" fill="hold">
                            <p:stCondLst>
                              <p:cond delay="286500"/>
                            </p:stCondLst>
                            <p:childTnLst>
                              <p:par>
                                <p:cTn id="9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5" fill="hold">
                            <p:stCondLst>
                              <p:cond delay="287500"/>
                            </p:stCondLst>
                            <p:childTnLst>
                              <p:par>
                                <p:cTn id="9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8" fill="hold">
                            <p:stCondLst>
                              <p:cond delay="288500"/>
                            </p:stCondLst>
                            <p:childTnLst>
                              <p:par>
                                <p:cTn id="9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1" fill="hold">
                            <p:stCondLst>
                              <p:cond delay="289500"/>
                            </p:stCondLst>
                            <p:childTnLst>
                              <p:par>
                                <p:cTn id="9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4" fill="hold">
                            <p:stCondLst>
                              <p:cond delay="290500"/>
                            </p:stCondLst>
                            <p:childTnLst>
                              <p:par>
                                <p:cTn id="9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7" fill="hold">
                            <p:stCondLst>
                              <p:cond delay="291500"/>
                            </p:stCondLst>
                            <p:childTnLst>
                              <p:par>
                                <p:cTn id="9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0" fill="hold">
                            <p:stCondLst>
                              <p:cond delay="292500"/>
                            </p:stCondLst>
                            <p:childTnLst>
                              <p:par>
                                <p:cTn id="9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3" fill="hold">
                            <p:stCondLst>
                              <p:cond delay="293500"/>
                            </p:stCondLst>
                            <p:childTnLst>
                              <p:par>
                                <p:cTn id="9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6" fill="hold">
                            <p:stCondLst>
                              <p:cond delay="294500"/>
                            </p:stCondLst>
                            <p:childTnLst>
                              <p:par>
                                <p:cTn id="9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9" fill="hold">
                            <p:stCondLst>
                              <p:cond delay="295500"/>
                            </p:stCondLst>
                            <p:childTnLst>
                              <p:par>
                                <p:cTn id="9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2" fill="hold">
                            <p:stCondLst>
                              <p:cond delay="296500"/>
                            </p:stCondLst>
                            <p:childTnLst>
                              <p:par>
                                <p:cTn id="9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5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8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1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4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"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10" grpId="0"/>
      <p:bldP spid="319" grpId="0" animBg="1"/>
      <p:bldP spid="320" grpId="0" animBg="1"/>
      <p:bldP spid="321" grpId="0" animBg="1"/>
      <p:bldP spid="322" grpId="0" animBg="1"/>
      <p:bldP spid="323" grpId="0" animBg="1"/>
      <p:bldP spid="324" grpId="0" animBg="1"/>
      <p:bldP spid="325" grpId="0" animBg="1"/>
      <p:bldP spid="326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  <p:bldP spid="333" grpId="0" animBg="1"/>
      <p:bldP spid="334" grpId="0" animBg="1"/>
      <p:bldP spid="335" grpId="0" animBg="1"/>
      <p:bldP spid="336" grpId="0" animBg="1"/>
      <p:bldP spid="337" grpId="0" animBg="1"/>
      <p:bldP spid="338" grpId="0" animBg="1"/>
      <p:bldP spid="339" grpId="0" animBg="1"/>
      <p:bldP spid="340" grpId="0" animBg="1"/>
      <p:bldP spid="341" grpId="0" animBg="1"/>
      <p:bldP spid="342" grpId="0" animBg="1"/>
      <p:bldP spid="343" grpId="0" animBg="1"/>
      <p:bldP spid="344" grpId="0" animBg="1"/>
      <p:bldP spid="345" grpId="0" animBg="1"/>
      <p:bldP spid="346" grpId="0" animBg="1"/>
      <p:bldP spid="347" grpId="0" animBg="1"/>
      <p:bldP spid="348" grpId="0" animBg="1"/>
      <p:bldP spid="349" grpId="0" animBg="1"/>
      <p:bldP spid="350" grpId="0" animBg="1"/>
      <p:bldP spid="351" grpId="0" animBg="1"/>
      <p:bldP spid="352" grpId="0" animBg="1"/>
      <p:bldP spid="353" grpId="0" animBg="1"/>
      <p:bldP spid="354" grpId="0" animBg="1"/>
      <p:bldP spid="355" grpId="0" animBg="1"/>
      <p:bldP spid="356" grpId="0" animBg="1"/>
      <p:bldP spid="357" grpId="0" animBg="1"/>
      <p:bldP spid="358" grpId="0" animBg="1"/>
      <p:bldP spid="359" grpId="0" animBg="1"/>
      <p:bldP spid="360" grpId="0" animBg="1"/>
      <p:bldP spid="361" grpId="0" animBg="1"/>
      <p:bldP spid="362" grpId="0" animBg="1"/>
      <p:bldP spid="363" grpId="0" animBg="1"/>
      <p:bldP spid="364" grpId="0" animBg="1"/>
      <p:bldP spid="365" grpId="0" animBg="1"/>
      <p:bldP spid="366" grpId="0" animBg="1"/>
      <p:bldP spid="367" grpId="0" animBg="1"/>
      <p:bldP spid="368" grpId="0" animBg="1"/>
      <p:bldP spid="369" grpId="0" animBg="1"/>
      <p:bldP spid="370" grpId="0" animBg="1"/>
      <p:bldP spid="371" grpId="0" animBg="1"/>
      <p:bldP spid="372" grpId="0" animBg="1"/>
      <p:bldP spid="373" grpId="0" animBg="1"/>
      <p:bldP spid="374" grpId="0" animBg="1"/>
      <p:bldP spid="375" grpId="0" animBg="1"/>
      <p:bldP spid="376" grpId="0" animBg="1"/>
      <p:bldP spid="377" grpId="0" animBg="1"/>
      <p:bldP spid="378" grpId="0" animBg="1"/>
      <p:bldP spid="379" grpId="0" animBg="1"/>
      <p:bldP spid="380" grpId="0" animBg="1"/>
      <p:bldP spid="381" grpId="0" animBg="1"/>
      <p:bldP spid="382" grpId="0" animBg="1"/>
      <p:bldP spid="383" grpId="0" animBg="1"/>
      <p:bldP spid="384" grpId="0" animBg="1"/>
      <p:bldP spid="385" grpId="0" animBg="1"/>
      <p:bldP spid="386" grpId="0" animBg="1"/>
      <p:bldP spid="387" grpId="0" animBg="1"/>
      <p:bldP spid="388" grpId="0" animBg="1"/>
      <p:bldP spid="389" grpId="0" animBg="1"/>
      <p:bldP spid="390" grpId="0" animBg="1"/>
      <p:bldP spid="391" grpId="0" animBg="1"/>
      <p:bldP spid="392" grpId="0" animBg="1"/>
      <p:bldP spid="393" grpId="0" animBg="1"/>
      <p:bldP spid="394" grpId="0" animBg="1"/>
      <p:bldP spid="395" grpId="0" animBg="1"/>
      <p:bldP spid="396" grpId="0" animBg="1"/>
      <p:bldP spid="397" grpId="0" animBg="1"/>
      <p:bldP spid="398" grpId="0" animBg="1"/>
      <p:bldP spid="399" grpId="0" animBg="1"/>
      <p:bldP spid="400" grpId="0" animBg="1"/>
      <p:bldP spid="401" grpId="0" animBg="1"/>
      <p:bldP spid="402" grpId="0" animBg="1"/>
      <p:bldP spid="403" grpId="0" animBg="1"/>
      <p:bldP spid="404" grpId="0" animBg="1"/>
      <p:bldP spid="405" grpId="0" animBg="1"/>
      <p:bldP spid="406" grpId="0" animBg="1"/>
      <p:bldP spid="407" grpId="0" animBg="1"/>
      <p:bldP spid="408" grpId="0" animBg="1"/>
      <p:bldP spid="409" grpId="0" animBg="1"/>
      <p:bldP spid="410" grpId="0" animBg="1"/>
      <p:bldP spid="411" grpId="0" animBg="1"/>
      <p:bldP spid="412" grpId="0" animBg="1"/>
      <p:bldP spid="413" grpId="0" animBg="1"/>
      <p:bldP spid="414" grpId="0" animBg="1"/>
      <p:bldP spid="415" grpId="0" animBg="1"/>
      <p:bldP spid="416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25" grpId="0" animBg="1"/>
      <p:bldP spid="426" grpId="0" animBg="1"/>
      <p:bldP spid="427" grpId="0" animBg="1"/>
      <p:bldP spid="428" grpId="0" animBg="1"/>
      <p:bldP spid="429" grpId="0" animBg="1"/>
      <p:bldP spid="430" grpId="0" animBg="1"/>
      <p:bldP spid="431" grpId="0" animBg="1"/>
      <p:bldP spid="432" grpId="0" animBg="1"/>
      <p:bldP spid="433" grpId="0" animBg="1"/>
      <p:bldP spid="434" grpId="0" animBg="1"/>
      <p:bldP spid="435" grpId="0" animBg="1"/>
      <p:bldP spid="436" grpId="0" animBg="1"/>
      <p:bldP spid="437" grpId="0" animBg="1"/>
      <p:bldP spid="438" grpId="0" animBg="1"/>
      <p:bldP spid="439" grpId="0" animBg="1"/>
      <p:bldP spid="440" grpId="0" animBg="1"/>
      <p:bldP spid="441" grpId="0" animBg="1"/>
      <p:bldP spid="442" grpId="0" animBg="1"/>
      <p:bldP spid="443" grpId="0" animBg="1"/>
      <p:bldP spid="444" grpId="0" animBg="1"/>
      <p:bldP spid="445" grpId="0" animBg="1"/>
      <p:bldP spid="446" grpId="0" animBg="1"/>
      <p:bldP spid="447" grpId="0" animBg="1"/>
      <p:bldP spid="448" grpId="0" animBg="1"/>
      <p:bldP spid="449" grpId="0" animBg="1"/>
      <p:bldP spid="450" grpId="0" animBg="1"/>
      <p:bldP spid="451" grpId="0" animBg="1"/>
      <p:bldP spid="452" grpId="0" animBg="1"/>
      <p:bldP spid="453" grpId="0" animBg="1"/>
      <p:bldP spid="454" grpId="0" animBg="1"/>
      <p:bldP spid="455" grpId="0" animBg="1"/>
      <p:bldP spid="456" grpId="0" animBg="1"/>
      <p:bldP spid="457" grpId="0" animBg="1"/>
      <p:bldP spid="458" grpId="0" animBg="1"/>
      <p:bldP spid="459" grpId="0" animBg="1"/>
      <p:bldP spid="460" grpId="0" animBg="1"/>
      <p:bldP spid="461" grpId="0" animBg="1"/>
      <p:bldP spid="462" grpId="0" animBg="1"/>
      <p:bldP spid="463" grpId="0" animBg="1"/>
      <p:bldP spid="464" grpId="0" animBg="1"/>
      <p:bldP spid="465" grpId="0" animBg="1"/>
      <p:bldP spid="466" grpId="0" animBg="1"/>
      <p:bldP spid="467" grpId="0" animBg="1"/>
      <p:bldP spid="468" grpId="0" animBg="1"/>
      <p:bldP spid="469" grpId="0" animBg="1"/>
      <p:bldP spid="470" grpId="0" animBg="1"/>
      <p:bldP spid="471" grpId="0" animBg="1"/>
      <p:bldP spid="472" grpId="0" animBg="1"/>
      <p:bldP spid="473" grpId="0" animBg="1"/>
      <p:bldP spid="474" grpId="0" animBg="1"/>
      <p:bldP spid="475" grpId="0" animBg="1"/>
      <p:bldP spid="476" grpId="0" animBg="1"/>
      <p:bldP spid="477" grpId="0" animBg="1"/>
      <p:bldP spid="478" grpId="0" animBg="1"/>
      <p:bldP spid="479" grpId="0" animBg="1"/>
      <p:bldP spid="480" grpId="0" animBg="1"/>
      <p:bldP spid="481" grpId="0" animBg="1"/>
      <p:bldP spid="482" grpId="0" animBg="1"/>
      <p:bldP spid="483" grpId="0" animBg="1"/>
      <p:bldP spid="484" grpId="0" animBg="1"/>
      <p:bldP spid="485" grpId="0" animBg="1"/>
      <p:bldP spid="486" grpId="0" animBg="1"/>
      <p:bldP spid="487" grpId="0" animBg="1"/>
      <p:bldP spid="488" grpId="0" animBg="1"/>
      <p:bldP spid="489" grpId="0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 animBg="1"/>
      <p:bldP spid="501" grpId="0" animBg="1"/>
      <p:bldP spid="502" grpId="0" animBg="1"/>
      <p:bldP spid="503" grpId="0" animBg="1"/>
      <p:bldP spid="504" grpId="0" animBg="1"/>
      <p:bldP spid="505" grpId="0" animBg="1"/>
      <p:bldP spid="506" grpId="0" animBg="1"/>
      <p:bldP spid="507" grpId="0" animBg="1"/>
      <p:bldP spid="508" grpId="0" animBg="1"/>
      <p:bldP spid="509" grpId="0" animBg="1"/>
      <p:bldP spid="510" grpId="0" animBg="1"/>
      <p:bldP spid="511" grpId="0" animBg="1"/>
      <p:bldP spid="512" grpId="0" animBg="1"/>
      <p:bldP spid="513" grpId="0" animBg="1"/>
      <p:bldP spid="514" grpId="0" animBg="1"/>
      <p:bldP spid="515" grpId="0" animBg="1"/>
      <p:bldP spid="516" grpId="0" animBg="1"/>
      <p:bldP spid="517" grpId="0" animBg="1"/>
      <p:bldP spid="518" grpId="0" animBg="1"/>
      <p:bldP spid="519" grpId="0" animBg="1"/>
      <p:bldP spid="520" grpId="0" animBg="1"/>
      <p:bldP spid="521" grpId="0" animBg="1"/>
      <p:bldP spid="522" grpId="0" animBg="1"/>
      <p:bldP spid="523" grpId="0" animBg="1"/>
      <p:bldP spid="524" grpId="0" animBg="1"/>
      <p:bldP spid="525" grpId="0" animBg="1"/>
      <p:bldP spid="526" grpId="0" animBg="1"/>
      <p:bldP spid="527" grpId="0" animBg="1"/>
      <p:bldP spid="528" grpId="0" animBg="1"/>
      <p:bldP spid="529" grpId="0" animBg="1"/>
      <p:bldP spid="530" grpId="0" animBg="1"/>
      <p:bldP spid="531" grpId="0" animBg="1"/>
      <p:bldP spid="532" grpId="0" animBg="1"/>
      <p:bldP spid="533" grpId="0" animBg="1"/>
      <p:bldP spid="534" grpId="0" animBg="1"/>
      <p:bldP spid="535" grpId="0" animBg="1"/>
      <p:bldP spid="536" grpId="0" animBg="1"/>
      <p:bldP spid="537" grpId="0" animBg="1"/>
      <p:bldP spid="538" grpId="0" animBg="1"/>
      <p:bldP spid="539" grpId="0" animBg="1"/>
      <p:bldP spid="540" grpId="0" animBg="1"/>
      <p:bldP spid="541" grpId="0" animBg="1"/>
      <p:bldP spid="542" grpId="0" animBg="1"/>
      <p:bldP spid="543" grpId="0" animBg="1"/>
      <p:bldP spid="544" grpId="0" animBg="1"/>
      <p:bldP spid="545" grpId="0" animBg="1"/>
      <p:bldP spid="546" grpId="0" animBg="1"/>
      <p:bldP spid="547" grpId="0" animBg="1"/>
      <p:bldP spid="548" grpId="0" animBg="1"/>
      <p:bldP spid="549" grpId="0" animBg="1"/>
      <p:bldP spid="550" grpId="0" animBg="1"/>
      <p:bldP spid="551" grpId="0" animBg="1"/>
      <p:bldP spid="552" grpId="0" animBg="1"/>
      <p:bldP spid="553" grpId="0" animBg="1"/>
      <p:bldP spid="554" grpId="0" animBg="1"/>
      <p:bldP spid="555" grpId="0" animBg="1"/>
      <p:bldP spid="556" grpId="0" animBg="1"/>
      <p:bldP spid="557" grpId="0" animBg="1"/>
      <p:bldP spid="558" grpId="0" animBg="1"/>
      <p:bldP spid="559" grpId="0" animBg="1"/>
      <p:bldP spid="560" grpId="0" animBg="1"/>
      <p:bldP spid="561" grpId="0" animBg="1"/>
      <p:bldP spid="562" grpId="0" animBg="1"/>
      <p:bldP spid="563" grpId="0" animBg="1"/>
      <p:bldP spid="564" grpId="0" animBg="1"/>
      <p:bldP spid="565" grpId="0" animBg="1"/>
      <p:bldP spid="566" grpId="0" animBg="1"/>
      <p:bldP spid="567" grpId="0" animBg="1"/>
      <p:bldP spid="568" grpId="0" animBg="1"/>
      <p:bldP spid="569" grpId="0" animBg="1"/>
      <p:bldP spid="570" grpId="0" animBg="1"/>
      <p:bldP spid="571" grpId="0" animBg="1"/>
      <p:bldP spid="572" grpId="0" animBg="1"/>
      <p:bldP spid="573" grpId="0" animBg="1"/>
      <p:bldP spid="574" grpId="0" animBg="1"/>
      <p:bldP spid="575" grpId="0" animBg="1"/>
      <p:bldP spid="576" grpId="0" animBg="1"/>
      <p:bldP spid="577" grpId="0" animBg="1"/>
      <p:bldP spid="578" grpId="0" animBg="1"/>
      <p:bldP spid="579" grpId="0" animBg="1"/>
      <p:bldP spid="580" grpId="0" animBg="1"/>
      <p:bldP spid="581" grpId="0" animBg="1"/>
      <p:bldP spid="582" grpId="0" animBg="1"/>
      <p:bldP spid="583" grpId="0" animBg="1"/>
      <p:bldP spid="584" grpId="0" animBg="1"/>
      <p:bldP spid="585" grpId="0" animBg="1"/>
      <p:bldP spid="586" grpId="0" animBg="1"/>
      <p:bldP spid="587" grpId="0" animBg="1"/>
      <p:bldP spid="588" grpId="0" animBg="1"/>
      <p:bldP spid="589" grpId="0" animBg="1"/>
      <p:bldP spid="590" grpId="0" animBg="1"/>
      <p:bldP spid="591" grpId="0" animBg="1"/>
      <p:bldP spid="592" grpId="0" animBg="1"/>
      <p:bldP spid="593" grpId="0" animBg="1"/>
      <p:bldP spid="594" grpId="0" animBg="1"/>
      <p:bldP spid="595" grpId="0" animBg="1"/>
      <p:bldP spid="596" grpId="0" animBg="1"/>
      <p:bldP spid="597" grpId="0" animBg="1"/>
      <p:bldP spid="598" grpId="0" animBg="1"/>
      <p:bldP spid="599" grpId="0" animBg="1"/>
      <p:bldP spid="600" grpId="0" animBg="1"/>
      <p:bldP spid="601" grpId="0" animBg="1"/>
      <p:bldP spid="602" grpId="0" animBg="1"/>
      <p:bldP spid="603" grpId="0" animBg="1"/>
      <p:bldP spid="604" grpId="0" animBg="1"/>
      <p:bldP spid="605" grpId="0" animBg="1"/>
      <p:bldP spid="606" grpId="0" animBg="1"/>
      <p:bldP spid="607" grpId="0" animBg="1"/>
      <p:bldP spid="608" grpId="0" animBg="1"/>
      <p:bldP spid="609" grpId="0" animBg="1"/>
      <p:bldP spid="610" grpId="0" animBg="1"/>
      <p:bldP spid="611" grpId="0" animBg="1"/>
      <p:bldP spid="612" grpId="0" animBg="1"/>
      <p:bldP spid="613" grpId="0" animBg="1"/>
      <p:bldP spid="614" grpId="0" animBg="1"/>
      <p:bldP spid="615" grpId="0" animBg="1"/>
      <p:bldP spid="616" grpId="0" animBg="1"/>
      <p:bldP spid="617" grpId="0" animBg="1"/>
      <p:bldP spid="618" grpId="0" animBg="1"/>
      <p:bldP spid="619" grpId="0" animBg="1"/>
      <p:bldP spid="620" grpId="0" animBg="1"/>
      <p:bldP spid="62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0842" y="301170"/>
            <a:ext cx="111011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 SỐ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135734"/>
              </p:ext>
            </p:extLst>
          </p:nvPr>
        </p:nvGraphicFramePr>
        <p:xfrm>
          <a:off x="556126" y="1090863"/>
          <a:ext cx="3427476" cy="1165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9" name="Equation" r:id="rId4" imgW="1193760" imgH="545760" progId="Equation.DSMT4">
                  <p:embed/>
                </p:oleObj>
              </mc:Choice>
              <mc:Fallback>
                <p:oleObj name="Equation" r:id="rId4" imgW="1193760" imgH="545760" progId="Equation.DSMT4">
                  <p:embed/>
                  <p:pic>
                    <p:nvPicPr>
                      <p:cNvPr id="0" name="Picture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126" y="1090863"/>
                        <a:ext cx="3427476" cy="11659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0411923"/>
              </p:ext>
            </p:extLst>
          </p:nvPr>
        </p:nvGraphicFramePr>
        <p:xfrm>
          <a:off x="171450" y="2341563"/>
          <a:ext cx="10501313" cy="261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0" name="Equation" r:id="rId6" imgW="3327120" imgH="1104840" progId="Equation.DSMT4">
                  <p:embed/>
                </p:oleObj>
              </mc:Choice>
              <mc:Fallback>
                <p:oleObj name="Equation" r:id="rId6" imgW="3327120" imgH="1104840" progId="Equation.DSMT4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" y="2341563"/>
                        <a:ext cx="10501313" cy="261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1958" y="5422232"/>
            <a:ext cx="103952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(2; 3)</a:t>
            </a:r>
          </a:p>
        </p:txBody>
      </p:sp>
    </p:spTree>
    <p:extLst>
      <p:ext uri="{BB962C8B-B14F-4D97-AF65-F5344CB8AC3E}">
        <p14:creationId xmlns:p14="http://schemas.microsoft.com/office/powerpoint/2010/main" val="244681568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RÚC BÀI HỌC"/>
  <p:tag name="ISPRING_SLIDE_INDENT_LEVEL" val="0"/>
  <p:tag name="ISPRING_CUSTOM_TIMING_USED" val="1"/>
  <p:tag name="ISPRING_PRESENTER_ID" val="{7257E5D0-9D30-4FF0-97B0-8B144157FD3C}"/>
  <p:tag name="TIMING" val="|0.812|1.705|3.123|2.079|2.655|4.942|5.061|5.042|3.648"/>
  <p:tag name="GENSWF_ADVANCE_TIME" val="34.93"/>
  <p:tag name="ISPRING_SLIDE_ID_2" val="{4CB09DEB-4BB4-49E2-A360-8AEB62F8912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BQT PBT Toán 7 2

</file>

<file path=docProps/app.xml><?xml version="1.0" encoding="utf-8"?>
<Properties xmlns="http://schemas.openxmlformats.org/officeDocument/2006/extended-properties" xmlns:vt="http://schemas.openxmlformats.org/officeDocument/2006/docPropsVTypes">
  <TotalTime>3206</TotalTime>
  <Words>2084</Words>
  <Application>Microsoft Office PowerPoint</Application>
  <PresentationFormat>Widescreen</PresentationFormat>
  <Paragraphs>757</Paragraphs>
  <Slides>33</Slides>
  <Notes>12</Notes>
  <HiddenSlides>0</HiddenSlides>
  <MMClips>1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7" baseType="lpstr">
      <vt:lpstr>Rtim</vt:lpstr>
      <vt:lpstr>VNI-Zap</vt:lpstr>
      <vt:lpstr>Arial</vt:lpstr>
      <vt:lpstr>#9Slide07 SVNPosterizer KG Inli</vt:lpstr>
      <vt:lpstr>#9Slide03 SFU Futura_01</vt:lpstr>
      <vt:lpstr>Times New Roman</vt:lpstr>
      <vt:lpstr>#9Slide05 Atlantika</vt:lpstr>
      <vt:lpstr>#9Slide04 Rokkitt Black</vt:lpstr>
      <vt:lpstr>Calibri</vt:lpstr>
      <vt:lpstr>.VnTimeH</vt:lpstr>
      <vt:lpstr>Calibri Light</vt:lpstr>
      <vt:lpstr>.VnSouthern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Đáp án : Đeo khẩu trang đúng cách để phòng chống virút corona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dell</cp:lastModifiedBy>
  <cp:revision>205</cp:revision>
  <dcterms:created xsi:type="dcterms:W3CDTF">2018-10-29T09:59:25Z</dcterms:created>
  <dcterms:modified xsi:type="dcterms:W3CDTF">2021-09-05T08:32:44Z</dcterms:modified>
</cp:coreProperties>
</file>