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69" d="100"/>
          <a:sy n="69" d="100"/>
        </p:scale>
        <p:origin x="-606"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159726208"/>
        <c:axId val="159754112"/>
      </c:barChart>
      <c:catAx>
        <c:axId val="15972620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9754112"/>
        <c:crosses val="autoZero"/>
        <c:auto val="1"/>
        <c:lblAlgn val="ctr"/>
        <c:lblOffset val="100"/>
        <c:noMultiLvlLbl val="0"/>
      </c:catAx>
      <c:valAx>
        <c:axId val="15975411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97262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65149312"/>
        <c:axId val="167249792"/>
      </c:barChart>
      <c:catAx>
        <c:axId val="16514931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7249792"/>
        <c:crosses val="autoZero"/>
        <c:auto val="1"/>
        <c:lblAlgn val="ctr"/>
        <c:lblOffset val="100"/>
        <c:noMultiLvlLbl val="0"/>
      </c:catAx>
      <c:valAx>
        <c:axId val="16724979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514931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2024/5/29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3032281" y="1746096"/>
            <a:ext cx="6127447"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err="1" smtClean="0">
                <a:solidFill>
                  <a:srgbClr val="F7EA5D"/>
                </a:solidFill>
                <a:effectLst>
                  <a:outerShdw blurRad="38100" dist="38100" dir="2700000" algn="tl">
                    <a:srgbClr val="000000">
                      <a:alpha val="43137"/>
                    </a:srgbClr>
                  </a:outerShdw>
                </a:effectLst>
                <a:ea typeface="汉仪夏日体W" panose="00020600040101010101" pitchFamily="18" charset="-122"/>
              </a:rPr>
              <a:t>Tiết</a:t>
            </a: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 1.Bài </a:t>
            </a: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rotWithShape="0">
                <a:blip r:embed="rId3"/>
                <a:stretch>
                  <a:fillRect l="-756" r="-810"/>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xmlns=""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xmlns=""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2718</Words>
  <Application>Microsoft Office PowerPoint</Application>
  <PresentationFormat>Custom</PresentationFormat>
  <Paragraphs>321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Windows User</cp:lastModifiedBy>
  <cp:revision>121</cp:revision>
  <dcterms:created xsi:type="dcterms:W3CDTF">2017-07-02T01:46:00Z</dcterms:created>
  <dcterms:modified xsi:type="dcterms:W3CDTF">2024-05-29T06:25:22Z</dcterms:modified>
</cp:coreProperties>
</file>