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mbria Math" panose="02040503050406030204" pitchFamily="18" charset="0"/>
      <p:regular r:id="rId43"/>
    </p:embeddedFont>
    <p:embeddedFont>
      <p:font typeface="Merriweather" panose="020B0604020202020204" pitchFamily="2" charset="0"/>
      <p:italic r:id="rId44"/>
    </p:embeddedFont>
    <p:embeddedFont>
      <p:font typeface="Merriweather Black" panose="020B0604020202020204" pitchFamily="2" charset="0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BF531-C9C0-400B-996B-3A044AC26E1D}" v="42" dt="2023-03-02T17:06:42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52" d="100"/>
          <a:sy n="52" d="100"/>
        </p:scale>
        <p:origin x="80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ramyy281098@gmail.com" userId="a31a27644601527b" providerId="LiveId" clId="{811BF531-C9C0-400B-996B-3A044AC26E1D}"/>
    <pc:docChg chg="modSld">
      <pc:chgData name="letramyy281098@gmail.com" userId="a31a27644601527b" providerId="LiveId" clId="{811BF531-C9C0-400B-996B-3A044AC26E1D}" dt="2023-03-02T17:06:42.599" v="41" actId="20577"/>
      <pc:docMkLst>
        <pc:docMk/>
      </pc:docMkLst>
      <pc:sldChg chg="modSp">
        <pc:chgData name="letramyy281098@gmail.com" userId="a31a27644601527b" providerId="LiveId" clId="{811BF531-C9C0-400B-996B-3A044AC26E1D}" dt="2023-03-02T17:06:42.599" v="41" actId="20577"/>
        <pc:sldMkLst>
          <pc:docMk/>
          <pc:sldMk cId="2492497880" sldId="303"/>
        </pc:sldMkLst>
        <pc:spChg chg="mod">
          <ac:chgData name="letramyy281098@gmail.com" userId="a31a27644601527b" providerId="LiveId" clId="{811BF531-C9C0-400B-996B-3A044AC26E1D}" dt="2023-03-02T17:06:42.599" v="41" actId="20577"/>
          <ac:spMkLst>
            <pc:docMk/>
            <pc:sldMk cId="2492497880" sldId="303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3/3/2023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BCA1D0-31EE-4614-BDCE-338CB48A6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0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15" Type="http://schemas.openxmlformats.org/officeDocument/2006/relationships/image" Target="../media/image25.png"/><Relationship Id="rId60" Type="http://schemas.openxmlformats.org/officeDocument/2006/relationships/image" Target="../media/image29.png"/><Relationship Id="rId4" Type="http://schemas.openxmlformats.org/officeDocument/2006/relationships/image" Target="../media/image12.sv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</m:t>
                      </m:r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98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2</a:t>
            </a: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AB.</a:t>
                </a:r>
                <a:endParaRPr lang="en-US" sz="3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đó: AH &lt; AB, AH &lt; 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AH &lt; AB &lt; 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Chỉ 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C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K</a:t>
              </a:r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∆BKH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710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</a:t>
            </a: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: </a:t>
            </a:r>
            <a:r>
              <a:rPr lang="en-US" sz="8000" b="1" kern="0" dirty="0">
                <a:solidFill>
                  <a:srgbClr val="F2C2AB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2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 ĐƯỜNG XIÊN</a:t>
            </a:r>
            <a:endParaRPr lang="en-US" sz="70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trong 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tiếp theo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“Ôn tập giữa HK II".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01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>
                  <a:latin typeface="+mn-lt"/>
                </a:rPr>
                <a:t>02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2177</Words>
  <Application>Microsoft Office PowerPoint</Application>
  <PresentationFormat>Custom</PresentationFormat>
  <Paragraphs>170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Times New Roman</vt:lpstr>
      <vt:lpstr>Calibri</vt:lpstr>
      <vt:lpstr>Spectral</vt:lpstr>
      <vt:lpstr>Arial</vt:lpstr>
      <vt:lpstr>Cambria Math</vt:lpstr>
      <vt:lpstr>Merriweather Black</vt:lpstr>
      <vt:lpstr>Autour One</vt:lpstr>
      <vt:lpstr>Spectral Light</vt:lpstr>
      <vt:lpstr>Merriweather</vt:lpstr>
      <vt:lpstr>Symbol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letramyy281098@gmail.com</cp:lastModifiedBy>
  <cp:revision>117</cp:revision>
  <dcterms:created xsi:type="dcterms:W3CDTF">2006-08-16T00:00:00Z</dcterms:created>
  <dcterms:modified xsi:type="dcterms:W3CDTF">2023-03-02T17:06:53Z</dcterms:modified>
  <dc:identifier>DAFOn_7ZoxE</dc:identifier>
</cp:coreProperties>
</file>