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58" r:id="rId7"/>
    <p:sldId id="264" r:id="rId8"/>
    <p:sldId id="265" r:id="rId9"/>
    <p:sldId id="266" r:id="rId10"/>
    <p:sldId id="267" r:id="rId11"/>
    <p:sldId id="283" r:id="rId12"/>
    <p:sldId id="304" r:id="rId13"/>
    <p:sldId id="305" r:id="rId14"/>
    <p:sldId id="299" r:id="rId15"/>
    <p:sldId id="303" r:id="rId16"/>
    <p:sldId id="306" r:id="rId17"/>
    <p:sldId id="307" r:id="rId18"/>
    <p:sldId id="308" r:id="rId19"/>
    <p:sldId id="279"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6" autoAdjust="0"/>
    <p:restoredTop sz="94249" autoAdjust="0"/>
  </p:normalViewPr>
  <p:slideViewPr>
    <p:cSldViewPr snapToGrid="0">
      <p:cViewPr varScale="1">
        <p:scale>
          <a:sx n="62" d="100"/>
          <a:sy n="62" d="100"/>
        </p:scale>
        <p:origin x="1016"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9970A24F-2DC1-4BF4-B67E-933C32DE0E40}"/>
    <pc:docChg chg="undo custSel modSld">
      <pc:chgData name="Nguyễn Hữu Hải" userId="4a6da974-f449-4aa0-9d53-db908b240204" providerId="ADAL" clId="{9970A24F-2DC1-4BF4-B67E-933C32DE0E40}" dt="2022-06-19T14:46:56.504" v="540" actId="20577"/>
      <pc:docMkLst>
        <pc:docMk/>
      </pc:docMkLst>
      <pc:sldChg chg="modSp mod">
        <pc:chgData name="Nguyễn Hữu Hải" userId="4a6da974-f449-4aa0-9d53-db908b240204" providerId="ADAL" clId="{9970A24F-2DC1-4BF4-B67E-933C32DE0E40}" dt="2022-06-19T14:04:45.417" v="485" actId="14100"/>
        <pc:sldMkLst>
          <pc:docMk/>
          <pc:sldMk cId="2490499145" sldId="257"/>
        </pc:sldMkLst>
        <pc:spChg chg="mod">
          <ac:chgData name="Nguyễn Hữu Hải" userId="4a6da974-f449-4aa0-9d53-db908b240204" providerId="ADAL" clId="{9970A24F-2DC1-4BF4-B67E-933C32DE0E40}" dt="2022-06-19T11:23:58.639" v="41" actId="2711"/>
          <ac:spMkLst>
            <pc:docMk/>
            <pc:sldMk cId="2490499145" sldId="257"/>
            <ac:spMk id="2" creationId="{10742257-3980-4551-868A-26DC3CB821EE}"/>
          </ac:spMkLst>
        </pc:spChg>
        <pc:spChg chg="mod">
          <ac:chgData name="Nguyễn Hữu Hải" userId="4a6da974-f449-4aa0-9d53-db908b240204" providerId="ADAL" clId="{9970A24F-2DC1-4BF4-B67E-933C32DE0E40}" dt="2022-06-19T14:04:45.417" v="485" actId="14100"/>
          <ac:spMkLst>
            <pc:docMk/>
            <pc:sldMk cId="2490499145" sldId="257"/>
            <ac:spMk id="5" creationId="{00000000-0000-0000-0000-000000000000}"/>
          </ac:spMkLst>
        </pc:spChg>
        <pc:spChg chg="mod">
          <ac:chgData name="Nguyễn Hữu Hải" userId="4a6da974-f449-4aa0-9d53-db908b240204" providerId="ADAL" clId="{9970A24F-2DC1-4BF4-B67E-933C32DE0E40}" dt="2022-06-19T11:23:58.639" v="41" actId="2711"/>
          <ac:spMkLst>
            <pc:docMk/>
            <pc:sldMk cId="2490499145" sldId="257"/>
            <ac:spMk id="20" creationId="{F0B9D66F-5601-40B8-86B8-4B94AB7C2B0B}"/>
          </ac:spMkLst>
        </pc:spChg>
        <pc:spChg chg="mod">
          <ac:chgData name="Nguyễn Hữu Hải" userId="4a6da974-f449-4aa0-9d53-db908b240204" providerId="ADAL" clId="{9970A24F-2DC1-4BF4-B67E-933C32DE0E40}" dt="2022-06-19T11:23:58.639" v="41" actId="2711"/>
          <ac:spMkLst>
            <pc:docMk/>
            <pc:sldMk cId="2490499145" sldId="257"/>
            <ac:spMk id="27" creationId="{EA5BD8AB-C5E3-48B8-8244-650D432A9D70}"/>
          </ac:spMkLst>
        </pc:spChg>
        <pc:spChg chg="mod">
          <ac:chgData name="Nguyễn Hữu Hải" userId="4a6da974-f449-4aa0-9d53-db908b240204" providerId="ADAL" clId="{9970A24F-2DC1-4BF4-B67E-933C32DE0E40}" dt="2022-06-19T11:23:58.639" v="41" actId="2711"/>
          <ac:spMkLst>
            <pc:docMk/>
            <pc:sldMk cId="2490499145" sldId="257"/>
            <ac:spMk id="28" creationId="{FA2DC627-8030-44BB-AF58-DA2E1D7FE52E}"/>
          </ac:spMkLst>
        </pc:spChg>
        <pc:spChg chg="mod">
          <ac:chgData name="Nguyễn Hữu Hải" userId="4a6da974-f449-4aa0-9d53-db908b240204" providerId="ADAL" clId="{9970A24F-2DC1-4BF4-B67E-933C32DE0E40}" dt="2022-06-19T11:23:58.639" v="41" actId="2711"/>
          <ac:spMkLst>
            <pc:docMk/>
            <pc:sldMk cId="2490499145" sldId="257"/>
            <ac:spMk id="29" creationId="{C7E7C356-12CC-418B-92DE-C3D776E2F383}"/>
          </ac:spMkLst>
        </pc:spChg>
        <pc:spChg chg="mod">
          <ac:chgData name="Nguyễn Hữu Hải" userId="4a6da974-f449-4aa0-9d53-db908b240204" providerId="ADAL" clId="{9970A24F-2DC1-4BF4-B67E-933C32DE0E40}" dt="2022-06-19T11:23:58.639" v="41" actId="2711"/>
          <ac:spMkLst>
            <pc:docMk/>
            <pc:sldMk cId="2490499145" sldId="257"/>
            <ac:spMk id="30" creationId="{0E126EC2-82B8-4C28-8457-E91069573314}"/>
          </ac:spMkLst>
        </pc:spChg>
        <pc:spChg chg="mod">
          <ac:chgData name="Nguyễn Hữu Hải" userId="4a6da974-f449-4aa0-9d53-db908b240204" providerId="ADAL" clId="{9970A24F-2DC1-4BF4-B67E-933C32DE0E40}" dt="2022-06-19T11:23:58.639" v="41" actId="2711"/>
          <ac:spMkLst>
            <pc:docMk/>
            <pc:sldMk cId="2490499145" sldId="257"/>
            <ac:spMk id="31" creationId="{3612BE79-8E59-4846-9676-1838738481B9}"/>
          </ac:spMkLst>
        </pc:spChg>
        <pc:spChg chg="mod">
          <ac:chgData name="Nguyễn Hữu Hải" userId="4a6da974-f449-4aa0-9d53-db908b240204" providerId="ADAL" clId="{9970A24F-2DC1-4BF4-B67E-933C32DE0E40}" dt="2022-06-19T11:23:58.639" v="41" actId="2711"/>
          <ac:spMkLst>
            <pc:docMk/>
            <pc:sldMk cId="2490499145" sldId="257"/>
            <ac:spMk id="35" creationId="{4D3CFCA8-27ED-41FB-92A9-BA8CC0500364}"/>
          </ac:spMkLst>
        </pc:spChg>
      </pc:sldChg>
      <pc:sldChg chg="modSp mod">
        <pc:chgData name="Nguyễn Hữu Hải" userId="4a6da974-f449-4aa0-9d53-db908b240204" providerId="ADAL" clId="{9970A24F-2DC1-4BF4-B67E-933C32DE0E40}" dt="2022-06-19T11:22:04.024" v="17" actId="1076"/>
        <pc:sldMkLst>
          <pc:docMk/>
          <pc:sldMk cId="2228991210" sldId="258"/>
        </pc:sldMkLst>
        <pc:spChg chg="mod">
          <ac:chgData name="Nguyễn Hữu Hải" userId="4a6da974-f449-4aa0-9d53-db908b240204" providerId="ADAL" clId="{9970A24F-2DC1-4BF4-B67E-933C32DE0E40}" dt="2022-06-19T11:22:04.024" v="17" actId="1076"/>
          <ac:spMkLst>
            <pc:docMk/>
            <pc:sldMk cId="2228991210" sldId="258"/>
            <ac:spMk id="3" creationId="{00000000-0000-0000-0000-000000000000}"/>
          </ac:spMkLst>
        </pc:spChg>
      </pc:sldChg>
      <pc:sldChg chg="delSp modSp mod">
        <pc:chgData name="Nguyễn Hữu Hải" userId="4a6da974-f449-4aa0-9d53-db908b240204" providerId="ADAL" clId="{9970A24F-2DC1-4BF4-B67E-933C32DE0E40}" dt="2022-06-19T14:05:19.149" v="491" actId="1036"/>
        <pc:sldMkLst>
          <pc:docMk/>
          <pc:sldMk cId="228415006" sldId="264"/>
        </pc:sldMkLst>
        <pc:spChg chg="mod">
          <ac:chgData name="Nguyễn Hữu Hải" userId="4a6da974-f449-4aa0-9d53-db908b240204" providerId="ADAL" clId="{9970A24F-2DC1-4BF4-B67E-933C32DE0E40}" dt="2022-06-19T11:24:36.051" v="49" actId="552"/>
          <ac:spMkLst>
            <pc:docMk/>
            <pc:sldMk cId="228415006" sldId="264"/>
            <ac:spMk id="9" creationId="{00000000-0000-0000-0000-000000000000}"/>
          </ac:spMkLst>
        </pc:spChg>
        <pc:spChg chg="mod">
          <ac:chgData name="Nguyễn Hữu Hải" userId="4a6da974-f449-4aa0-9d53-db908b240204" providerId="ADAL" clId="{9970A24F-2DC1-4BF4-B67E-933C32DE0E40}" dt="2022-06-19T14:05:15.660" v="488" actId="20577"/>
          <ac:spMkLst>
            <pc:docMk/>
            <pc:sldMk cId="228415006" sldId="264"/>
            <ac:spMk id="14" creationId="{00000000-0000-0000-0000-000000000000}"/>
          </ac:spMkLst>
        </pc:spChg>
        <pc:grpChg chg="del">
          <ac:chgData name="Nguyễn Hữu Hải" userId="4a6da974-f449-4aa0-9d53-db908b240204" providerId="ADAL" clId="{9970A24F-2DC1-4BF4-B67E-933C32DE0E40}" dt="2022-06-19T11:23:07.063" v="30" actId="478"/>
          <ac:grpSpMkLst>
            <pc:docMk/>
            <pc:sldMk cId="228415006" sldId="264"/>
            <ac:grpSpMk id="10" creationId="{D4EF09CF-3362-453A-9463-F6669A9D3E01}"/>
          </ac:grpSpMkLst>
        </pc:grpChg>
        <pc:graphicFrameChg chg="mod">
          <ac:chgData name="Nguyễn Hữu Hải" userId="4a6da974-f449-4aa0-9d53-db908b240204" providerId="ADAL" clId="{9970A24F-2DC1-4BF4-B67E-933C32DE0E40}" dt="2022-06-19T14:05:19.149" v="491" actId="1036"/>
          <ac:graphicFrameMkLst>
            <pc:docMk/>
            <pc:sldMk cId="228415006" sldId="264"/>
            <ac:graphicFrameMk id="3" creationId="{00000000-0000-0000-0000-000000000000}"/>
          </ac:graphicFrameMkLst>
        </pc:graphicFrameChg>
        <pc:picChg chg="del">
          <ac:chgData name="Nguyễn Hữu Hải" userId="4a6da974-f449-4aa0-9d53-db908b240204" providerId="ADAL" clId="{9970A24F-2DC1-4BF4-B67E-933C32DE0E40}" dt="2022-06-19T11:22:13.330" v="18" actId="478"/>
          <ac:picMkLst>
            <pc:docMk/>
            <pc:sldMk cId="228415006" sldId="264"/>
            <ac:picMk id="2" creationId="{83F1A94D-48D5-4D73-BDAA-9118478F5E60}"/>
          </ac:picMkLst>
        </pc:picChg>
      </pc:sldChg>
      <pc:sldChg chg="modSp mod">
        <pc:chgData name="Nguyễn Hữu Hải" userId="4a6da974-f449-4aa0-9d53-db908b240204" providerId="ADAL" clId="{9970A24F-2DC1-4BF4-B67E-933C32DE0E40}" dt="2022-06-19T11:24:10.643" v="48" actId="14100"/>
        <pc:sldMkLst>
          <pc:docMk/>
          <pc:sldMk cId="1852693985" sldId="265"/>
        </pc:sldMkLst>
        <pc:spChg chg="mod">
          <ac:chgData name="Nguyễn Hữu Hải" userId="4a6da974-f449-4aa0-9d53-db908b240204" providerId="ADAL" clId="{9970A24F-2DC1-4BF4-B67E-933C32DE0E40}" dt="2022-06-19T11:24:10.643" v="48" actId="14100"/>
          <ac:spMkLst>
            <pc:docMk/>
            <pc:sldMk cId="1852693985" sldId="265"/>
            <ac:spMk id="3" creationId="{00000000-0000-0000-0000-000000000000}"/>
          </ac:spMkLst>
        </pc:spChg>
      </pc:sldChg>
      <pc:sldChg chg="delSp modSp mod">
        <pc:chgData name="Nguyễn Hữu Hải" userId="4a6da974-f449-4aa0-9d53-db908b240204" providerId="ADAL" clId="{9970A24F-2DC1-4BF4-B67E-933C32DE0E40}" dt="2022-06-19T14:46:56.504" v="540" actId="20577"/>
        <pc:sldMkLst>
          <pc:docMk/>
          <pc:sldMk cId="4116138629" sldId="266"/>
        </pc:sldMkLst>
        <pc:spChg chg="mod">
          <ac:chgData name="Nguyễn Hữu Hải" userId="4a6da974-f449-4aa0-9d53-db908b240204" providerId="ADAL" clId="{9970A24F-2DC1-4BF4-B67E-933C32DE0E40}" dt="2022-06-19T11:25:04.962" v="56" actId="123"/>
          <ac:spMkLst>
            <pc:docMk/>
            <pc:sldMk cId="4116138629" sldId="266"/>
            <ac:spMk id="2" creationId="{00000000-0000-0000-0000-000000000000}"/>
          </ac:spMkLst>
        </pc:spChg>
        <pc:spChg chg="mod">
          <ac:chgData name="Nguyễn Hữu Hải" userId="4a6da974-f449-4aa0-9d53-db908b240204" providerId="ADAL" clId="{9970A24F-2DC1-4BF4-B67E-933C32DE0E40}" dt="2022-06-19T14:46:56.504" v="540" actId="20577"/>
          <ac:spMkLst>
            <pc:docMk/>
            <pc:sldMk cId="4116138629" sldId="266"/>
            <ac:spMk id="3" creationId="{00000000-0000-0000-0000-000000000000}"/>
          </ac:spMkLst>
        </pc:spChg>
        <pc:grpChg chg="del">
          <ac:chgData name="Nguyễn Hữu Hải" userId="4a6da974-f449-4aa0-9d53-db908b240204" providerId="ADAL" clId="{9970A24F-2DC1-4BF4-B67E-933C32DE0E40}" dt="2022-06-19T11:24:40.847" v="50" actId="478"/>
          <ac:grpSpMkLst>
            <pc:docMk/>
            <pc:sldMk cId="4116138629" sldId="266"/>
            <ac:grpSpMk id="10" creationId="{D4EF09CF-3362-453A-9463-F6669A9D3E01}"/>
          </ac:grpSpMkLst>
        </pc:grpChg>
        <pc:graphicFrameChg chg="mod">
          <ac:chgData name="Nguyễn Hữu Hải" userId="4a6da974-f449-4aa0-9d53-db908b240204" providerId="ADAL" clId="{9970A24F-2DC1-4BF4-B67E-933C32DE0E40}" dt="2022-06-19T11:24:47.600" v="52" actId="1076"/>
          <ac:graphicFrameMkLst>
            <pc:docMk/>
            <pc:sldMk cId="4116138629" sldId="266"/>
            <ac:graphicFrameMk id="9" creationId="{00000000-0000-0000-0000-000000000000}"/>
          </ac:graphicFrameMkLst>
        </pc:graphicFrameChg>
      </pc:sldChg>
      <pc:sldChg chg="modSp modAnim">
        <pc:chgData name="Nguyễn Hữu Hải" userId="4a6da974-f449-4aa0-9d53-db908b240204" providerId="ADAL" clId="{9970A24F-2DC1-4BF4-B67E-933C32DE0E40}" dt="2022-06-19T11:26:02.056" v="87" actId="6549"/>
        <pc:sldMkLst>
          <pc:docMk/>
          <pc:sldMk cId="2705090147" sldId="267"/>
        </pc:sldMkLst>
        <pc:spChg chg="mod">
          <ac:chgData name="Nguyễn Hữu Hải" userId="4a6da974-f449-4aa0-9d53-db908b240204" providerId="ADAL" clId="{9970A24F-2DC1-4BF4-B67E-933C32DE0E40}" dt="2022-06-19T11:26:02.056" v="87" actId="6549"/>
          <ac:spMkLst>
            <pc:docMk/>
            <pc:sldMk cId="2705090147" sldId="267"/>
            <ac:spMk id="3" creationId="{00000000-0000-0000-0000-000000000000}"/>
          </ac:spMkLst>
        </pc:spChg>
      </pc:sldChg>
      <pc:sldChg chg="addSp delSp modSp mod modAnim">
        <pc:chgData name="Nguyễn Hữu Hải" userId="4a6da974-f449-4aa0-9d53-db908b240204" providerId="ADAL" clId="{9970A24F-2DC1-4BF4-B67E-933C32DE0E40}" dt="2022-06-19T11:29:16.349" v="174" actId="1036"/>
        <pc:sldMkLst>
          <pc:docMk/>
          <pc:sldMk cId="4089162016" sldId="268"/>
        </pc:sldMkLst>
        <pc:spChg chg="mod">
          <ac:chgData name="Nguyễn Hữu Hải" userId="4a6da974-f449-4aa0-9d53-db908b240204" providerId="ADAL" clId="{9970A24F-2DC1-4BF4-B67E-933C32DE0E40}" dt="2022-06-19T11:29:16.349" v="174" actId="1036"/>
          <ac:spMkLst>
            <pc:docMk/>
            <pc:sldMk cId="4089162016" sldId="268"/>
            <ac:spMk id="25" creationId="{00000000-0000-0000-0000-000000000000}"/>
          </ac:spMkLst>
        </pc:spChg>
        <pc:spChg chg="add del mod">
          <ac:chgData name="Nguyễn Hữu Hải" userId="4a6da974-f449-4aa0-9d53-db908b240204" providerId="ADAL" clId="{9970A24F-2DC1-4BF4-B67E-933C32DE0E40}" dt="2022-06-19T11:27:07.991" v="109" actId="478"/>
          <ac:spMkLst>
            <pc:docMk/>
            <pc:sldMk cId="4089162016" sldId="268"/>
            <ac:spMk id="42" creationId="{00000000-0000-0000-0000-000000000000}"/>
          </ac:spMkLst>
        </pc:spChg>
        <pc:spChg chg="mod">
          <ac:chgData name="Nguyễn Hữu Hải" userId="4a6da974-f449-4aa0-9d53-db908b240204" providerId="ADAL" clId="{9970A24F-2DC1-4BF4-B67E-933C32DE0E40}" dt="2022-06-19T11:29:13.705" v="172" actId="1036"/>
          <ac:spMkLst>
            <pc:docMk/>
            <pc:sldMk cId="4089162016" sldId="268"/>
            <ac:spMk id="155" creationId="{00000000-0000-0000-0000-000000000000}"/>
          </ac:spMkLst>
        </pc:spChg>
        <pc:graphicFrameChg chg="mod modGraphic">
          <ac:chgData name="Nguyễn Hữu Hải" userId="4a6da974-f449-4aa0-9d53-db908b240204" providerId="ADAL" clId="{9970A24F-2DC1-4BF4-B67E-933C32DE0E40}" dt="2022-06-19T11:29:13.705" v="172" actId="1036"/>
          <ac:graphicFrameMkLst>
            <pc:docMk/>
            <pc:sldMk cId="4089162016" sldId="268"/>
            <ac:graphicFrameMk id="39"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2"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4"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7" creationId="{00000000-0000-0000-0000-000000000000}"/>
          </ac:graphicFrameMkLst>
        </pc:graphicFrameChg>
        <pc:picChg chg="add mod">
          <ac:chgData name="Nguyễn Hữu Hải" userId="4a6da974-f449-4aa0-9d53-db908b240204" providerId="ADAL" clId="{9970A24F-2DC1-4BF4-B67E-933C32DE0E40}" dt="2022-06-19T11:27:35.978" v="143" actId="571"/>
          <ac:picMkLst>
            <pc:docMk/>
            <pc:sldMk cId="4089162016" sldId="268"/>
            <ac:picMk id="33" creationId="{F2D6A8DA-296E-45FB-B79A-61BFB3F08C43}"/>
          </ac:picMkLst>
        </pc:picChg>
        <pc:picChg chg="add mod">
          <ac:chgData name="Nguyễn Hữu Hải" userId="4a6da974-f449-4aa0-9d53-db908b240204" providerId="ADAL" clId="{9970A24F-2DC1-4BF4-B67E-933C32DE0E40}" dt="2022-06-19T11:27:35.978" v="143" actId="571"/>
          <ac:picMkLst>
            <pc:docMk/>
            <pc:sldMk cId="4089162016" sldId="268"/>
            <ac:picMk id="34" creationId="{4DA9DE19-3B78-4FF8-A6BC-43E89156C753}"/>
          </ac:picMkLst>
        </pc:picChg>
        <pc:picChg chg="add mod">
          <ac:chgData name="Nguyễn Hữu Hải" userId="4a6da974-f449-4aa0-9d53-db908b240204" providerId="ADAL" clId="{9970A24F-2DC1-4BF4-B67E-933C32DE0E40}" dt="2022-06-19T11:27:35.978" v="143" actId="571"/>
          <ac:picMkLst>
            <pc:docMk/>
            <pc:sldMk cId="4089162016" sldId="268"/>
            <ac:picMk id="35" creationId="{2DE0FD99-DA87-40A3-BBDF-E2C6D911F58F}"/>
          </ac:picMkLst>
        </pc:picChg>
        <pc:picChg chg="add mod">
          <ac:chgData name="Nguyễn Hữu Hải" userId="4a6da974-f449-4aa0-9d53-db908b240204" providerId="ADAL" clId="{9970A24F-2DC1-4BF4-B67E-933C32DE0E40}" dt="2022-06-19T11:27:35.978" v="143" actId="571"/>
          <ac:picMkLst>
            <pc:docMk/>
            <pc:sldMk cId="4089162016" sldId="268"/>
            <ac:picMk id="36" creationId="{A585988F-8A05-41FE-AA1E-670BB7A33A1D}"/>
          </ac:picMkLst>
        </pc:picChg>
        <pc:picChg chg="add mod">
          <ac:chgData name="Nguyễn Hữu Hải" userId="4a6da974-f449-4aa0-9d53-db908b240204" providerId="ADAL" clId="{9970A24F-2DC1-4BF4-B67E-933C32DE0E40}" dt="2022-06-19T11:27:45.130" v="147" actId="571"/>
          <ac:picMkLst>
            <pc:docMk/>
            <pc:sldMk cId="4089162016" sldId="268"/>
            <ac:picMk id="37" creationId="{D2345973-B13B-43D1-8DD5-B9AF4D5F186E}"/>
          </ac:picMkLst>
        </pc:picChg>
        <pc:picChg chg="add mod">
          <ac:chgData name="Nguyễn Hữu Hải" userId="4a6da974-f449-4aa0-9d53-db908b240204" providerId="ADAL" clId="{9970A24F-2DC1-4BF4-B67E-933C32DE0E40}" dt="2022-06-19T11:27:45.130" v="147" actId="571"/>
          <ac:picMkLst>
            <pc:docMk/>
            <pc:sldMk cId="4089162016" sldId="268"/>
            <ac:picMk id="38" creationId="{75608316-895B-4374-855B-AAE6366F17B5}"/>
          </ac:picMkLst>
        </pc:picChg>
        <pc:picChg chg="mod">
          <ac:chgData name="Nguyễn Hữu Hải" userId="4a6da974-f449-4aa0-9d53-db908b240204" providerId="ADAL" clId="{9970A24F-2DC1-4BF4-B67E-933C32DE0E40}" dt="2022-06-19T11:29:13.705" v="172" actId="1036"/>
          <ac:picMkLst>
            <pc:docMk/>
            <pc:sldMk cId="4089162016" sldId="268"/>
            <ac:picMk id="12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7"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56" creationId="{00000000-0000-0000-0000-000000000000}"/>
          </ac:picMkLst>
        </pc:picChg>
        <pc:picChg chg="del">
          <ac:chgData name="Nguyễn Hữu Hải" userId="4a6da974-f449-4aa0-9d53-db908b240204" providerId="ADAL" clId="{9970A24F-2DC1-4BF4-B67E-933C32DE0E40}" dt="2022-06-19T11:28:56.196" v="159" actId="478"/>
          <ac:picMkLst>
            <pc:docMk/>
            <pc:sldMk cId="4089162016" sldId="268"/>
            <ac:picMk id="1026" creationId="{43D80D0E-F9AC-4D0D-9116-29FEC2960A0C}"/>
          </ac:picMkLst>
        </pc:picChg>
      </pc:sldChg>
      <pc:sldChg chg="delSp modSp mod delAnim">
        <pc:chgData name="Nguyễn Hữu Hải" userId="4a6da974-f449-4aa0-9d53-db908b240204" providerId="ADAL" clId="{9970A24F-2DC1-4BF4-B67E-933C32DE0E40}" dt="2022-06-19T11:30:29.533" v="242" actId="2710"/>
        <pc:sldMkLst>
          <pc:docMk/>
          <pc:sldMk cId="53486350" sldId="269"/>
        </pc:sldMkLst>
        <pc:spChg chg="mod">
          <ac:chgData name="Nguyễn Hữu Hải" userId="4a6da974-f449-4aa0-9d53-db908b240204" providerId="ADAL" clId="{9970A24F-2DC1-4BF4-B67E-933C32DE0E40}" dt="2022-06-19T11:30:29.533" v="242" actId="2710"/>
          <ac:spMkLst>
            <pc:docMk/>
            <pc:sldMk cId="53486350" sldId="269"/>
            <ac:spMk id="28" creationId="{00000000-0000-0000-0000-000000000000}"/>
          </ac:spMkLst>
        </pc:spChg>
        <pc:spChg chg="del">
          <ac:chgData name="Nguyễn Hữu Hải" userId="4a6da974-f449-4aa0-9d53-db908b240204" providerId="ADAL" clId="{9970A24F-2DC1-4BF4-B67E-933C32DE0E40}" dt="2022-06-19T11:30:27.135" v="241" actId="478"/>
          <ac:spMkLst>
            <pc:docMk/>
            <pc:sldMk cId="53486350" sldId="269"/>
            <ac:spMk id="31" creationId="{00000000-0000-0000-0000-000000000000}"/>
          </ac:spMkLst>
        </pc:spChg>
        <pc:spChg chg="mod">
          <ac:chgData name="Nguyễn Hữu Hải" userId="4a6da974-f449-4aa0-9d53-db908b240204" providerId="ADAL" clId="{9970A24F-2DC1-4BF4-B67E-933C32DE0E40}" dt="2022-06-19T11:29:41.526" v="197" actId="2710"/>
          <ac:spMkLst>
            <pc:docMk/>
            <pc:sldMk cId="53486350" sldId="269"/>
            <ac:spMk id="41" creationId="{00000000-0000-0000-0000-000000000000}"/>
          </ac:spMkLst>
        </pc:spChg>
        <pc:graphicFrameChg chg="modGraphic">
          <ac:chgData name="Nguyễn Hữu Hải" userId="4a6da974-f449-4aa0-9d53-db908b240204" providerId="ADAL" clId="{9970A24F-2DC1-4BF4-B67E-933C32DE0E40}" dt="2022-06-19T11:29:25.692" v="175" actId="113"/>
          <ac:graphicFrameMkLst>
            <pc:docMk/>
            <pc:sldMk cId="53486350" sldId="269"/>
            <ac:graphicFrameMk id="33" creationId="{00000000-0000-0000-0000-000000000000}"/>
          </ac:graphicFrameMkLst>
        </pc:graphicFrameChg>
      </pc:sldChg>
      <pc:sldChg chg="addSp delSp modSp mod delAnim modAnim">
        <pc:chgData name="Nguyễn Hữu Hải" userId="4a6da974-f449-4aa0-9d53-db908b240204" providerId="ADAL" clId="{9970A24F-2DC1-4BF4-B67E-933C32DE0E40}" dt="2022-06-19T14:14:35.993" v="514" actId="14100"/>
        <pc:sldMkLst>
          <pc:docMk/>
          <pc:sldMk cId="1435190370" sldId="270"/>
        </pc:sldMkLst>
        <pc:spChg chg="mod">
          <ac:chgData name="Nguyễn Hữu Hải" userId="4a6da974-f449-4aa0-9d53-db908b240204" providerId="ADAL" clId="{9970A24F-2DC1-4BF4-B67E-933C32DE0E40}" dt="2022-06-19T14:14:35.993" v="514" actId="14100"/>
          <ac:spMkLst>
            <pc:docMk/>
            <pc:sldMk cId="1435190370" sldId="270"/>
            <ac:spMk id="5" creationId="{00000000-0000-0000-0000-000000000000}"/>
          </ac:spMkLst>
        </pc:spChg>
        <pc:spChg chg="add del mod">
          <ac:chgData name="Nguyễn Hữu Hải" userId="4a6da974-f449-4aa0-9d53-db908b240204" providerId="ADAL" clId="{9970A24F-2DC1-4BF4-B67E-933C32DE0E40}" dt="2022-06-19T11:30:10.963" v="204"/>
          <ac:spMkLst>
            <pc:docMk/>
            <pc:sldMk cId="1435190370" sldId="270"/>
            <ac:spMk id="8" creationId="{43D78E10-DACB-493A-86CE-B7E503B8440D}"/>
          </ac:spMkLst>
        </pc:spChg>
        <pc:spChg chg="add del mod">
          <ac:chgData name="Nguyễn Hữu Hải" userId="4a6da974-f449-4aa0-9d53-db908b240204" providerId="ADAL" clId="{9970A24F-2DC1-4BF4-B67E-933C32DE0E40}" dt="2022-06-19T11:30:10.963" v="204"/>
          <ac:spMkLst>
            <pc:docMk/>
            <pc:sldMk cId="1435190370" sldId="270"/>
            <ac:spMk id="9" creationId="{9E2CDF7D-CD27-4693-BCC9-6BA7389EE28C}"/>
          </ac:spMkLst>
        </pc:spChg>
        <pc:spChg chg="add del mod">
          <ac:chgData name="Nguyễn Hữu Hải" userId="4a6da974-f449-4aa0-9d53-db908b240204" providerId="ADAL" clId="{9970A24F-2DC1-4BF4-B67E-933C32DE0E40}" dt="2022-06-19T11:31:20.256" v="293" actId="478"/>
          <ac:spMkLst>
            <pc:docMk/>
            <pc:sldMk cId="1435190370" sldId="270"/>
            <ac:spMk id="13" creationId="{DDA4A7F0-98A6-4227-B009-322B08DC1905}"/>
          </ac:spMkLst>
        </pc:spChg>
        <pc:spChg chg="add del mod">
          <ac:chgData name="Nguyễn Hữu Hải" userId="4a6da974-f449-4aa0-9d53-db908b240204" providerId="ADAL" clId="{9970A24F-2DC1-4BF4-B67E-933C32DE0E40}" dt="2022-06-19T11:31:19.567" v="292" actId="478"/>
          <ac:spMkLst>
            <pc:docMk/>
            <pc:sldMk cId="1435190370" sldId="270"/>
            <ac:spMk id="14" creationId="{48E0D4DB-0C87-4936-9F92-DE61D49CCC88}"/>
          </ac:spMkLst>
        </pc:spChg>
        <pc:spChg chg="add mod">
          <ac:chgData name="Nguyễn Hữu Hải" userId="4a6da974-f449-4aa0-9d53-db908b240204" providerId="ADAL" clId="{9970A24F-2DC1-4BF4-B67E-933C32DE0E40}" dt="2022-06-19T11:31:26.230" v="312" actId="1036"/>
          <ac:spMkLst>
            <pc:docMk/>
            <pc:sldMk cId="1435190370" sldId="270"/>
            <ac:spMk id="15" creationId="{AC635D90-D623-4719-9F16-64E635112215}"/>
          </ac:spMkLst>
        </pc:spChg>
        <pc:spChg chg="add mod">
          <ac:chgData name="Nguyễn Hữu Hải" userId="4a6da974-f449-4aa0-9d53-db908b240204" providerId="ADAL" clId="{9970A24F-2DC1-4BF4-B67E-933C32DE0E40}" dt="2022-06-19T11:31:26.230" v="312" actId="1036"/>
          <ac:spMkLst>
            <pc:docMk/>
            <pc:sldMk cId="1435190370" sldId="270"/>
            <ac:spMk id="21" creationId="{3DA1B86C-21B9-4165-9DA9-A633F2E524FD}"/>
          </ac:spMkLst>
        </pc:spChg>
        <pc:spChg chg="add del mod">
          <ac:chgData name="Nguyễn Hữu Hải" userId="4a6da974-f449-4aa0-9d53-db908b240204" providerId="ADAL" clId="{9970A24F-2DC1-4BF4-B67E-933C32DE0E40}" dt="2022-06-19T11:30:39.720" v="243" actId="478"/>
          <ac:spMkLst>
            <pc:docMk/>
            <pc:sldMk cId="1435190370" sldId="270"/>
            <ac:spMk id="22" creationId="{EA9174DB-48E6-4264-AC63-C41CFB2E40BA}"/>
          </ac:spMkLst>
        </pc:spChg>
        <pc:graphicFrameChg chg="add mod">
          <ac:chgData name="Nguyễn Hữu Hải" userId="4a6da974-f449-4aa0-9d53-db908b240204" providerId="ADAL" clId="{9970A24F-2DC1-4BF4-B67E-933C32DE0E40}" dt="2022-06-19T11:31:26.230" v="312" actId="1036"/>
          <ac:graphicFrameMkLst>
            <pc:docMk/>
            <pc:sldMk cId="1435190370" sldId="270"/>
            <ac:graphicFrameMk id="16" creationId="{6551F1AC-E742-464D-BC45-B6D3E42E9DED}"/>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7" creationId="{3F18E66E-EE4B-42D6-A7B6-1F655FE7CD71}"/>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8" creationId="{5BAB994E-8F1E-4550-AF42-36D93E56325B}"/>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9" creationId="{06249B38-265C-445B-8431-9B7F248051BC}"/>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0" creationId="{FC423C08-D614-4E91-B6B0-8E4A1B8AD708}"/>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3" creationId="{BA5BE02D-F832-493F-A4F3-7C8C0F008FEF}"/>
          </ac:graphicFrameMkLst>
        </pc:graphicFrameChg>
        <pc:picChg chg="del">
          <ac:chgData name="Nguyễn Hữu Hải" userId="4a6da974-f449-4aa0-9d53-db908b240204" providerId="ADAL" clId="{9970A24F-2DC1-4BF4-B67E-933C32DE0E40}" dt="2022-06-19T11:30:07.692" v="201" actId="478"/>
          <ac:picMkLst>
            <pc:docMk/>
            <pc:sldMk cId="1435190370" sldId="270"/>
            <ac:picMk id="28" creationId="{69A6127C-44C4-4935-8488-02212BF0E6BE}"/>
          </ac:picMkLst>
        </pc:picChg>
        <pc:picChg chg="del">
          <ac:chgData name="Nguyễn Hữu Hải" userId="4a6da974-f449-4aa0-9d53-db908b240204" providerId="ADAL" clId="{9970A24F-2DC1-4BF4-B67E-933C32DE0E40}" dt="2022-06-19T11:30:07.092" v="200" actId="478"/>
          <ac:picMkLst>
            <pc:docMk/>
            <pc:sldMk cId="1435190370" sldId="270"/>
            <ac:picMk id="32" creationId="{F21940DF-3AEF-4263-BDC6-04DEDCE8D6A9}"/>
          </ac:picMkLst>
        </pc:picChg>
      </pc:sldChg>
      <pc:sldChg chg="modSp mod">
        <pc:chgData name="Nguyễn Hữu Hải" userId="4a6da974-f449-4aa0-9d53-db908b240204" providerId="ADAL" clId="{9970A24F-2DC1-4BF4-B67E-933C32DE0E40}" dt="2022-06-19T14:23:55.209" v="536" actId="403"/>
        <pc:sldMkLst>
          <pc:docMk/>
          <pc:sldMk cId="1352543492" sldId="271"/>
        </pc:sldMkLst>
        <pc:spChg chg="mod">
          <ac:chgData name="Nguyễn Hữu Hải" userId="4a6da974-f449-4aa0-9d53-db908b240204" providerId="ADAL" clId="{9970A24F-2DC1-4BF4-B67E-933C32DE0E40}" dt="2022-06-19T14:23:55.209" v="536" actId="403"/>
          <ac:spMkLst>
            <pc:docMk/>
            <pc:sldMk cId="1352543492" sldId="271"/>
            <ac:spMk id="6" creationId="{00000000-0000-0000-0000-000000000000}"/>
          </ac:spMkLst>
        </pc:spChg>
        <pc:spChg chg="mod">
          <ac:chgData name="Nguyễn Hữu Hải" userId="4a6da974-f449-4aa0-9d53-db908b240204" providerId="ADAL" clId="{9970A24F-2DC1-4BF4-B67E-933C32DE0E40}" dt="2022-06-19T11:34:35.614" v="379" actId="14100"/>
          <ac:spMkLst>
            <pc:docMk/>
            <pc:sldMk cId="1352543492" sldId="271"/>
            <ac:spMk id="8" creationId="{00000000-0000-0000-0000-000000000000}"/>
          </ac:spMkLst>
        </pc:spChg>
      </pc:sldChg>
      <pc:sldChg chg="modSp mod">
        <pc:chgData name="Nguyễn Hữu Hải" userId="4a6da974-f449-4aa0-9d53-db908b240204" providerId="ADAL" clId="{9970A24F-2DC1-4BF4-B67E-933C32DE0E40}" dt="2022-06-19T11:31:44.759" v="320" actId="1076"/>
        <pc:sldMkLst>
          <pc:docMk/>
          <pc:sldMk cId="2709972271" sldId="283"/>
        </pc:sldMkLst>
        <pc:spChg chg="mod">
          <ac:chgData name="Nguyễn Hữu Hải" userId="4a6da974-f449-4aa0-9d53-db908b240204" providerId="ADAL" clId="{9970A24F-2DC1-4BF4-B67E-933C32DE0E40}" dt="2022-06-19T11:31:43.160" v="319" actId="1036"/>
          <ac:spMkLst>
            <pc:docMk/>
            <pc:sldMk cId="2709972271" sldId="283"/>
            <ac:spMk id="3" creationId="{00000000-0000-0000-0000-000000000000}"/>
          </ac:spMkLst>
        </pc:spChg>
        <pc:spChg chg="mod">
          <ac:chgData name="Nguyễn Hữu Hải" userId="4a6da974-f449-4aa0-9d53-db908b240204" providerId="ADAL" clId="{9970A24F-2DC1-4BF4-B67E-933C32DE0E40}" dt="2022-06-19T11:31:44.759" v="320" actId="1076"/>
          <ac:spMkLst>
            <pc:docMk/>
            <pc:sldMk cId="2709972271" sldId="283"/>
            <ac:spMk id="4" creationId="{00000000-0000-0000-0000-000000000000}"/>
          </ac:spMkLst>
        </pc:spChg>
        <pc:spChg chg="mod">
          <ac:chgData name="Nguyễn Hữu Hải" userId="4a6da974-f449-4aa0-9d53-db908b240204" providerId="ADAL" clId="{9970A24F-2DC1-4BF4-B67E-933C32DE0E40}" dt="2022-06-19T11:31:30.844" v="313" actId="2710"/>
          <ac:spMkLst>
            <pc:docMk/>
            <pc:sldMk cId="2709972271" sldId="283"/>
            <ac:spMk id="13" creationId="{00000000-0000-0000-0000-000000000000}"/>
          </ac:spMkLst>
        </pc:spChg>
      </pc:sldChg>
      <pc:sldChg chg="modSp mod">
        <pc:chgData name="Nguyễn Hữu Hải" userId="4a6da974-f449-4aa0-9d53-db908b240204" providerId="ADAL" clId="{9970A24F-2DC1-4BF4-B67E-933C32DE0E40}" dt="2022-06-19T14:24:35.400" v="539" actId="1037"/>
        <pc:sldMkLst>
          <pc:docMk/>
          <pc:sldMk cId="789878623" sldId="293"/>
        </pc:sldMkLst>
        <pc:spChg chg="mod">
          <ac:chgData name="Nguyễn Hữu Hải" userId="4a6da974-f449-4aa0-9d53-db908b240204" providerId="ADAL" clId="{9970A24F-2DC1-4BF4-B67E-933C32DE0E40}" dt="2022-06-19T14:24:35.400" v="539" actId="1037"/>
          <ac:spMkLst>
            <pc:docMk/>
            <pc:sldMk cId="789878623" sldId="293"/>
            <ac:spMk id="22" creationId="{00000000-0000-0000-0000-000000000000}"/>
          </ac:spMkLst>
        </pc:spChg>
        <pc:graphicFrameChg chg="modGraphic">
          <ac:chgData name="Nguyễn Hữu Hải" userId="4a6da974-f449-4aa0-9d53-db908b240204" providerId="ADAL" clId="{9970A24F-2DC1-4BF4-B67E-933C32DE0E40}" dt="2022-06-19T11:34:46.362" v="383" actId="6549"/>
          <ac:graphicFrameMkLst>
            <pc:docMk/>
            <pc:sldMk cId="789878623" sldId="293"/>
            <ac:graphicFrameMk id="25" creationId="{00000000-0000-0000-0000-000000000000}"/>
          </ac:graphicFrameMkLst>
        </pc:graphicFrameChg>
      </pc:sldChg>
      <pc:sldChg chg="modSp mod">
        <pc:chgData name="Nguyễn Hữu Hải" userId="4a6da974-f449-4aa0-9d53-db908b240204" providerId="ADAL" clId="{9970A24F-2DC1-4BF4-B67E-933C32DE0E40}" dt="2022-06-19T11:34:56.071" v="386" actId="122"/>
        <pc:sldMkLst>
          <pc:docMk/>
          <pc:sldMk cId="1252734406" sldId="294"/>
        </pc:sldMkLst>
        <pc:graphicFrameChg chg="mod modGraphic">
          <ac:chgData name="Nguyễn Hữu Hải" userId="4a6da974-f449-4aa0-9d53-db908b240204" providerId="ADAL" clId="{9970A24F-2DC1-4BF4-B67E-933C32DE0E40}" dt="2022-06-19T11:34:56.071" v="386" actId="122"/>
          <ac:graphicFrameMkLst>
            <pc:docMk/>
            <pc:sldMk cId="1252734406" sldId="294"/>
            <ac:graphicFrameMk id="26" creationId="{00000000-0000-0000-0000-000000000000}"/>
          </ac:graphicFrameMkLst>
        </pc:graphicFrameChg>
      </pc:sldChg>
      <pc:sldChg chg="modSp mod">
        <pc:chgData name="Nguyễn Hữu Hải" userId="4a6da974-f449-4aa0-9d53-db908b240204" providerId="ADAL" clId="{9970A24F-2DC1-4BF4-B67E-933C32DE0E40}" dt="2022-06-19T11:36:51.095" v="465" actId="14100"/>
        <pc:sldMkLst>
          <pc:docMk/>
          <pc:sldMk cId="517683274" sldId="295"/>
        </pc:sldMkLst>
        <pc:spChg chg="mod">
          <ac:chgData name="Nguyễn Hữu Hải" userId="4a6da974-f449-4aa0-9d53-db908b240204" providerId="ADAL" clId="{9970A24F-2DC1-4BF4-B67E-933C32DE0E40}" dt="2022-06-19T11:36:01.971" v="401" actId="207"/>
          <ac:spMkLst>
            <pc:docMk/>
            <pc:sldMk cId="517683274" sldId="295"/>
            <ac:spMk id="3" creationId="{00000000-0000-0000-0000-000000000000}"/>
          </ac:spMkLst>
        </pc:spChg>
        <pc:spChg chg="mod">
          <ac:chgData name="Nguyễn Hữu Hải" userId="4a6da974-f449-4aa0-9d53-db908b240204" providerId="ADAL" clId="{9970A24F-2DC1-4BF4-B67E-933C32DE0E40}" dt="2022-06-19T11:36:01.617" v="400" actId="207"/>
          <ac:spMkLst>
            <pc:docMk/>
            <pc:sldMk cId="517683274" sldId="295"/>
            <ac:spMk id="12" creationId="{00000000-0000-0000-0000-000000000000}"/>
          </ac:spMkLst>
        </pc:spChg>
        <pc:spChg chg="mod">
          <ac:chgData name="Nguyễn Hữu Hải" userId="4a6da974-f449-4aa0-9d53-db908b240204" providerId="ADAL" clId="{9970A24F-2DC1-4BF4-B67E-933C32DE0E40}" dt="2022-06-19T11:36:14.757" v="403" actId="14100"/>
          <ac:spMkLst>
            <pc:docMk/>
            <pc:sldMk cId="517683274" sldId="295"/>
            <ac:spMk id="21" creationId="{00000000-0000-0000-0000-000000000000}"/>
          </ac:spMkLst>
        </pc:spChg>
        <pc:spChg chg="mod">
          <ac:chgData name="Nguyễn Hữu Hải" userId="4a6da974-f449-4aa0-9d53-db908b240204" providerId="ADAL" clId="{9970A24F-2DC1-4BF4-B67E-933C32DE0E40}" dt="2022-06-19T11:36:51.095" v="465" actId="14100"/>
          <ac:spMkLst>
            <pc:docMk/>
            <pc:sldMk cId="517683274" sldId="295"/>
            <ac:spMk id="34" creationId="{00000000-0000-0000-0000-000000000000}"/>
          </ac:spMkLst>
        </pc:spChg>
      </pc:sldChg>
      <pc:sldChg chg="modSp mod">
        <pc:chgData name="Nguyễn Hữu Hải" userId="4a6da974-f449-4aa0-9d53-db908b240204" providerId="ADAL" clId="{9970A24F-2DC1-4BF4-B67E-933C32DE0E40}" dt="2022-06-19T11:37:34.530" v="482" actId="14100"/>
        <pc:sldMkLst>
          <pc:docMk/>
          <pc:sldMk cId="1062057432" sldId="297"/>
        </pc:sldMkLst>
        <pc:spChg chg="mod">
          <ac:chgData name="Nguyễn Hữu Hải" userId="4a6da974-f449-4aa0-9d53-db908b240204" providerId="ADAL" clId="{9970A24F-2DC1-4BF4-B67E-933C32DE0E40}" dt="2022-06-19T11:37:34.530" v="482" actId="14100"/>
          <ac:spMkLst>
            <pc:docMk/>
            <pc:sldMk cId="1062057432" sldId="297"/>
            <ac:spMk id="25" creationId="{00000000-0000-0000-0000-000000000000}"/>
          </ac:spMkLst>
        </pc:spChg>
      </pc:sldChg>
      <pc:sldChg chg="addSp modSp mod modAnim">
        <pc:chgData name="Nguyễn Hữu Hải" userId="4a6da974-f449-4aa0-9d53-db908b240204" providerId="ADAL" clId="{9970A24F-2DC1-4BF4-B67E-933C32DE0E40}" dt="2022-06-19T11:32:55.943" v="337" actId="1076"/>
        <pc:sldMkLst>
          <pc:docMk/>
          <pc:sldMk cId="249993170" sldId="299"/>
        </pc:sldMkLst>
        <pc:spChg chg="mod">
          <ac:chgData name="Nguyễn Hữu Hải" userId="4a6da974-f449-4aa0-9d53-db908b240204" providerId="ADAL" clId="{9970A24F-2DC1-4BF4-B67E-933C32DE0E40}" dt="2022-06-19T11:32:16.176" v="326" actId="14100"/>
          <ac:spMkLst>
            <pc:docMk/>
            <pc:sldMk cId="249993170" sldId="299"/>
            <ac:spMk id="3" creationId="{00000000-0000-0000-0000-000000000000}"/>
          </ac:spMkLst>
        </pc:spChg>
        <pc:graphicFrameChg chg="mod">
          <ac:chgData name="Nguyễn Hữu Hải" userId="4a6da974-f449-4aa0-9d53-db908b240204" providerId="ADAL" clId="{9970A24F-2DC1-4BF4-B67E-933C32DE0E40}" dt="2022-06-19T11:32:33.392" v="331" actId="1076"/>
          <ac:graphicFrameMkLst>
            <pc:docMk/>
            <pc:sldMk cId="249993170" sldId="299"/>
            <ac:graphicFrameMk id="6" creationId="{00000000-0000-0000-0000-000000000000}"/>
          </ac:graphicFrameMkLst>
        </pc:graphicFrameChg>
        <pc:graphicFrameChg chg="mod">
          <ac:chgData name="Nguyễn Hữu Hải" userId="4a6da974-f449-4aa0-9d53-db908b240204" providerId="ADAL" clId="{9970A24F-2DC1-4BF4-B67E-933C32DE0E40}" dt="2022-06-19T11:32:34.952" v="332" actId="1076"/>
          <ac:graphicFrameMkLst>
            <pc:docMk/>
            <pc:sldMk cId="249993170" sldId="299"/>
            <ac:graphicFrameMk id="8" creationId="{00000000-0000-0000-0000-000000000000}"/>
          </ac:graphicFrameMkLst>
        </pc:graphicFrameChg>
        <pc:graphicFrameChg chg="mod">
          <ac:chgData name="Nguyễn Hữu Hải" userId="4a6da974-f449-4aa0-9d53-db908b240204" providerId="ADAL" clId="{9970A24F-2DC1-4BF4-B67E-933C32DE0E40}" dt="2022-06-19T11:32:38.055" v="333" actId="1076"/>
          <ac:graphicFrameMkLst>
            <pc:docMk/>
            <pc:sldMk cId="249993170" sldId="299"/>
            <ac:graphicFrameMk id="9"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3" creationId="{4599F75D-77BE-4F17-AF52-67EA82EFA853}"/>
          </ac:graphicFrameMkLst>
        </pc:graphicFrameChg>
        <pc:graphicFrameChg chg="mod modGraphic">
          <ac:chgData name="Nguyễn Hữu Hải" userId="4a6da974-f449-4aa0-9d53-db908b240204" providerId="ADAL" clId="{9970A24F-2DC1-4BF4-B67E-933C32DE0E40}" dt="2022-06-19T11:32:18.991" v="327" actId="14734"/>
          <ac:graphicFrameMkLst>
            <pc:docMk/>
            <pc:sldMk cId="249993170" sldId="299"/>
            <ac:graphicFrameMk id="14" creationId="{00000000-0000-0000-0000-000000000000}"/>
          </ac:graphicFrameMkLst>
        </pc:graphicFrameChg>
        <pc:graphicFrameChg chg="mod">
          <ac:chgData name="Nguyễn Hữu Hải" userId="4a6da974-f449-4aa0-9d53-db908b240204" providerId="ADAL" clId="{9970A24F-2DC1-4BF4-B67E-933C32DE0E40}" dt="2022-06-19T11:32:45.895" v="334" actId="1076"/>
          <ac:graphicFrameMkLst>
            <pc:docMk/>
            <pc:sldMk cId="249993170" sldId="299"/>
            <ac:graphicFrameMk id="15" creationId="{00000000-0000-0000-0000-000000000000}"/>
          </ac:graphicFrameMkLst>
        </pc:graphicFrameChg>
        <pc:graphicFrameChg chg="mod">
          <ac:chgData name="Nguyễn Hữu Hải" userId="4a6da974-f449-4aa0-9d53-db908b240204" providerId="ADAL" clId="{9970A24F-2DC1-4BF4-B67E-933C32DE0E40}" dt="2022-06-19T11:32:48.391" v="335" actId="1076"/>
          <ac:graphicFrameMkLst>
            <pc:docMk/>
            <pc:sldMk cId="249993170" sldId="299"/>
            <ac:graphicFrameMk id="16" creationId="{00000000-0000-0000-0000-000000000000}"/>
          </ac:graphicFrameMkLst>
        </pc:graphicFrameChg>
        <pc:graphicFrameChg chg="mod">
          <ac:chgData name="Nguyễn Hữu Hải" userId="4a6da974-f449-4aa0-9d53-db908b240204" providerId="ADAL" clId="{9970A24F-2DC1-4BF4-B67E-933C32DE0E40}" dt="2022-06-19T11:32:55.943" v="337" actId="1076"/>
          <ac:graphicFrameMkLst>
            <pc:docMk/>
            <pc:sldMk cId="249993170" sldId="299"/>
            <ac:graphicFrameMk id="17"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8" creationId="{DA74D8F6-2775-4493-9522-C0126C7961F3}"/>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9" creationId="{13FF7F32-DDD8-47B0-8B86-D7774F86AF4D}"/>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0" creationId="{D0668D78-6E52-4F9E-8FEB-1847A4B0DA62}"/>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1" creationId="{7900B79A-D58B-48B0-A9E3-51740280CA85}"/>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2" creationId="{BED4D03E-4DC7-422F-B80D-7E7A86F679BE}"/>
          </ac:graphicFrameMkLst>
        </pc:graphicFrameChg>
      </pc:sldChg>
      <pc:sldChg chg="modSp">
        <pc:chgData name="Nguyễn Hữu Hải" userId="4a6da974-f449-4aa0-9d53-db908b240204" providerId="ADAL" clId="{9970A24F-2DC1-4BF4-B67E-933C32DE0E40}" dt="2022-06-19T14:23:34.060" v="533"/>
        <pc:sldMkLst>
          <pc:docMk/>
          <pc:sldMk cId="1617404174" sldId="301"/>
        </pc:sldMkLst>
        <pc:spChg chg="mod">
          <ac:chgData name="Nguyễn Hữu Hải" userId="4a6da974-f449-4aa0-9d53-db908b240204" providerId="ADAL" clId="{9970A24F-2DC1-4BF4-B67E-933C32DE0E40}" dt="2022-06-19T14:23:34.060" v="533"/>
          <ac:spMkLst>
            <pc:docMk/>
            <pc:sldMk cId="1617404174" sldId="301"/>
            <ac:spMk id="9" creationId="{BC4BB9B9-88B1-C67B-4FAC-9A8E7B65E777}"/>
          </ac:spMkLst>
        </pc:spChg>
        <pc:spChg chg="mod">
          <ac:chgData name="Nguyễn Hữu Hải" userId="4a6da974-f449-4aa0-9d53-db908b240204" providerId="ADAL" clId="{9970A24F-2DC1-4BF4-B67E-933C32DE0E40}" dt="2022-06-19T11:34:28.647" v="377" actId="1076"/>
          <ac:spMkLst>
            <pc:docMk/>
            <pc:sldMk cId="1617404174" sldId="301"/>
            <ac:spMk id="13" creationId="{67DB9373-ADD6-683E-CDED-D7D820817D27}"/>
          </ac:spMkLst>
        </pc:spChg>
      </pc:sldChg>
      <pc:sldChg chg="modSp mod">
        <pc:chgData name="Nguyễn Hữu Hải" userId="4a6da974-f449-4aa0-9d53-db908b240204" providerId="ADAL" clId="{9970A24F-2DC1-4BF4-B67E-933C32DE0E40}" dt="2022-06-19T14:23:15.302" v="530" actId="2710"/>
        <pc:sldMkLst>
          <pc:docMk/>
          <pc:sldMk cId="3667371990" sldId="302"/>
        </pc:sldMkLst>
        <pc:spChg chg="mod">
          <ac:chgData name="Nguyễn Hữu Hải" userId="4a6da974-f449-4aa0-9d53-db908b240204" providerId="ADAL" clId="{9970A24F-2DC1-4BF4-B67E-933C32DE0E40}" dt="2022-06-19T11:34:06.874" v="372" actId="14100"/>
          <ac:spMkLst>
            <pc:docMk/>
            <pc:sldMk cId="3667371990" sldId="302"/>
            <ac:spMk id="5" creationId="{00000000-0000-0000-0000-000000000000}"/>
          </ac:spMkLst>
        </pc:spChg>
        <pc:spChg chg="mod">
          <ac:chgData name="Nguyễn Hữu Hải" userId="4a6da974-f449-4aa0-9d53-db908b240204" providerId="ADAL" clId="{9970A24F-2DC1-4BF4-B67E-933C32DE0E40}" dt="2022-06-19T14:23:15.302" v="530" actId="2710"/>
          <ac:spMkLst>
            <pc:docMk/>
            <pc:sldMk cId="3667371990" sldId="302"/>
            <ac:spMk id="7" creationId="{00000000-0000-0000-0000-000000000000}"/>
          </ac:spMkLst>
        </pc:spChg>
        <pc:graphicFrameChg chg="modGraphic">
          <ac:chgData name="Nguyễn Hữu Hải" userId="4a6da974-f449-4aa0-9d53-db908b240204" providerId="ADAL" clId="{9970A24F-2DC1-4BF4-B67E-933C32DE0E40}" dt="2022-06-19T14:22:31.708" v="520" actId="2062"/>
          <ac:graphicFrameMkLst>
            <pc:docMk/>
            <pc:sldMk cId="3667371990" sldId="302"/>
            <ac:graphicFrameMk id="6" creationId="{00000000-0000-0000-0000-000000000000}"/>
          </ac:graphicFrameMkLst>
        </pc:graphicFrameChg>
        <pc:graphicFrameChg chg="mod">
          <ac:chgData name="Nguyễn Hữu Hải" userId="4a6da974-f449-4aa0-9d53-db908b240204" providerId="ADAL" clId="{9970A24F-2DC1-4BF4-B67E-933C32DE0E40}" dt="2022-06-19T14:22:58.132" v="527" actId="1035"/>
          <ac:graphicFrameMkLst>
            <pc:docMk/>
            <pc:sldMk cId="3667371990" sldId="302"/>
            <ac:graphicFrameMk id="9" creationId="{00000000-0000-0000-0000-000000000000}"/>
          </ac:graphicFrameMkLst>
        </pc:graphicFrameChg>
        <pc:graphicFrameChg chg="mod">
          <ac:chgData name="Nguyễn Hữu Hải" userId="4a6da974-f449-4aa0-9d53-db908b240204" providerId="ADAL" clId="{9970A24F-2DC1-4BF4-B67E-933C32DE0E40}" dt="2022-06-19T14:22:59.607" v="528" actId="1036"/>
          <ac:graphicFrameMkLst>
            <pc:docMk/>
            <pc:sldMk cId="3667371990" sldId="302"/>
            <ac:graphicFrameMk id="10" creationId="{00000000-0000-0000-0000-000000000000}"/>
          </ac:graphicFrameMkLst>
        </pc:graphicFrameChg>
        <pc:graphicFrameChg chg="mod">
          <ac:chgData name="Nguyễn Hữu Hải" userId="4a6da974-f449-4aa0-9d53-db908b240204" providerId="ADAL" clId="{9970A24F-2DC1-4BF4-B67E-933C32DE0E40}" dt="2022-06-19T14:22:56.801" v="526" actId="1035"/>
          <ac:graphicFrameMkLst>
            <pc:docMk/>
            <pc:sldMk cId="3667371990" sldId="302"/>
            <ac:graphicFrameMk id="11" creationId="{00000000-0000-0000-0000-000000000000}"/>
          </ac:graphicFrameMkLst>
        </pc:graphicFrameChg>
        <pc:graphicFrameChg chg="mod">
          <ac:chgData name="Nguyễn Hữu Hải" userId="4a6da974-f449-4aa0-9d53-db908b240204" providerId="ADAL" clId="{9970A24F-2DC1-4BF4-B67E-933C32DE0E40}" dt="2022-06-19T14:23:00.482" v="529" actId="1035"/>
          <ac:graphicFrameMkLst>
            <pc:docMk/>
            <pc:sldMk cId="3667371990" sldId="302"/>
            <ac:graphicFrameMk id="12" creationId="{00000000-0000-0000-0000-000000000000}"/>
          </ac:graphicFrameMkLst>
        </pc:graphicFrameChg>
        <pc:graphicFrameChg chg="mod">
          <ac:chgData name="Nguyễn Hữu Hải" userId="4a6da974-f449-4aa0-9d53-db908b240204" providerId="ADAL" clId="{9970A24F-2DC1-4BF4-B67E-933C32DE0E40}" dt="2022-06-19T14:22:55.054" v="524" actId="1035"/>
          <ac:graphicFrameMkLst>
            <pc:docMk/>
            <pc:sldMk cId="3667371990" sldId="302"/>
            <ac:graphicFrameMk id="13" creationId="{00000000-0000-0000-0000-000000000000}"/>
          </ac:graphicFrameMkLst>
        </pc:graphicFrameChg>
      </pc:sldChg>
      <pc:sldChg chg="addSp delSp modSp mod modAnim">
        <pc:chgData name="Nguyễn Hữu Hải" userId="4a6da974-f449-4aa0-9d53-db908b240204" providerId="ADAL" clId="{9970A24F-2DC1-4BF4-B67E-933C32DE0E40}" dt="2022-06-19T14:20:47.064" v="519" actId="14100"/>
        <pc:sldMkLst>
          <pc:docMk/>
          <pc:sldMk cId="293053132" sldId="303"/>
        </pc:sldMkLst>
        <pc:spChg chg="mod">
          <ac:chgData name="Nguyễn Hữu Hải" userId="4a6da974-f449-4aa0-9d53-db908b240204" providerId="ADAL" clId="{9970A24F-2DC1-4BF4-B67E-933C32DE0E40}" dt="2022-06-19T14:20:47.064" v="519" actId="14100"/>
          <ac:spMkLst>
            <pc:docMk/>
            <pc:sldMk cId="293053132" sldId="303"/>
            <ac:spMk id="14" creationId="{8F6738B4-4CEE-713F-1295-68ADFBB3D992}"/>
          </ac:spMkLst>
        </pc:spChg>
        <pc:graphicFrameChg chg="del">
          <ac:chgData name="Nguyễn Hữu Hải" userId="4a6da974-f449-4aa0-9d53-db908b240204" providerId="ADAL" clId="{9970A24F-2DC1-4BF4-B67E-933C32DE0E40}" dt="2022-06-19T14:20:25.265" v="515" actId="478"/>
          <ac:graphicFrameMkLst>
            <pc:docMk/>
            <pc:sldMk cId="293053132" sldId="303"/>
            <ac:graphicFrameMk id="6" creationId="{40977858-977C-5049-BECD-3A7724577504}"/>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8" creationId="{A87C5A78-C5E4-8C76-F6F1-F9512B29F8EF}"/>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9" creationId="{B24232BA-EED3-D648-4FCD-B21051A8532C}"/>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0" creationId="{00C7DF30-602E-978E-01F2-434B1D765FD3}"/>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1" creationId="{80453098-3A45-83F8-599A-D54F29D56F89}"/>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2" creationId="{54ECEE53-67E8-D832-74BA-5F7770728D87}"/>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3" creationId="{2B0DAB91-4B2F-6CF2-7EA4-A23C6F57C958}"/>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7" creationId="{C9E2C721-0E14-4C1E-B451-B520DF0038E4}"/>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8" creationId="{6E62BCE4-1053-451F-8606-C4362C078AF7}"/>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9" creationId="{C7B346ED-B0D3-48A0-8434-A39099B10C6F}"/>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0" creationId="{041EDD5A-FF0E-411A-82EF-91D5AA1301C6}"/>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1" creationId="{98CB006F-9AED-4165-BA6D-EC6181E74322}"/>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2" creationId="{ADAFAB07-1157-4916-B3A2-EDD0C8557715}"/>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3" creationId="{51A2A1E3-F1B2-4E9D-B0AD-3CD63B9A64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1/18/2024</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1/18/2024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638550" y="46454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2709620" y="5099402"/>
            <a:ext cx="6696740" cy="761350"/>
          </a:xfrm>
        </p:spPr>
        <p:txBody>
          <a:bodyPr>
            <a:normAutofit/>
          </a:bodyPr>
          <a:lstStyle/>
          <a:p>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viên</a:t>
            </a:r>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 Nguyễn Thị Thùy Dương </a:t>
            </a:r>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8139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BỒ ĐỀ</a:t>
            </a:r>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Rectangle 5"/>
          <p:cNvSpPr/>
          <p:nvPr/>
        </p:nvSpPr>
        <p:spPr>
          <a:xfrm>
            <a:off x="0" y="1357047"/>
            <a:ext cx="12192000" cy="3170099"/>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a:t>
            </a:r>
            <a:r>
              <a:rPr lang="en-US" sz="36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TỐ </a:t>
            </a:r>
          </a:p>
          <a:p>
            <a:pPr algn="ctr">
              <a:spcAft>
                <a:spcPts val="0"/>
              </a:spcAft>
              <a:tabLst>
                <a:tab pos="4267200" algn="l"/>
              </a:tabLst>
            </a:pPr>
            <a:r>
              <a:rPr lang="en-US" sz="36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THỐNG </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KÊ VÀ </a:t>
            </a:r>
            <a:r>
              <a:rPr lang="en-US" sz="36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XÁC SUẤT</a:t>
            </a:r>
          </a:p>
          <a:p>
            <a:pPr algn="ctr">
              <a:spcAft>
                <a:spcPts val="0"/>
              </a:spcAft>
              <a:tabLst>
                <a:tab pos="4267200" algn="l"/>
              </a:tabLst>
            </a:pP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PHÂN LOẠI DỮ LIỆU</a:t>
            </a:r>
          </a:p>
          <a:p>
            <a:pPr algn="ctr">
              <a:spcBef>
                <a:spcPts val="1200"/>
              </a:spcBef>
              <a:spcAft>
                <a:spcPts val="0"/>
              </a:spcAft>
            </a:pPr>
            <a:r>
              <a:rPr lang="en-US" sz="36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36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Kiến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Tree>
    <p:extLst>
      <p:ext uri="{BB962C8B-B14F-4D97-AF65-F5344CB8AC3E}">
        <p14:creationId xmlns:p14="http://schemas.microsoft.com/office/powerpoint/2010/main" val="249993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 Nhóm 1 (</a:t>
            </a:r>
            <a:r>
              <a:rPr lang="en-US" altLang="en-US" sz="2800" dirty="0">
                <a:latin typeface="+mj-lt"/>
                <a:ea typeface="Times New Roman" panose="02020603050405020304" pitchFamily="18" charset="0"/>
              </a:rPr>
              <a:t>C</a:t>
            </a:r>
            <a:r>
              <a:rPr lang="vi-VN" altLang="en-US" sz="2800" dirty="0">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 Nhóm 3 (B</a:t>
            </a:r>
            <a:r>
              <a:rPr lang="en-US" altLang="en-US" sz="2800" dirty="0">
                <a:latin typeface="+mj-lt"/>
                <a:ea typeface="Times New Roman" panose="02020603050405020304" pitchFamily="18" charset="0"/>
              </a:rPr>
              <a:t>ò</a:t>
            </a:r>
            <a:r>
              <a:rPr lang="vi-VN" altLang="en-US" sz="2800" dirty="0">
                <a:latin typeface="+mj-lt"/>
                <a:ea typeface="Times New Roman" panose="02020603050405020304" pitchFamily="18" charset="0"/>
              </a:rPr>
              <a:t> sát): </a:t>
            </a:r>
            <a:r>
              <a:rPr lang="en-US" altLang="en-US" sz="2800" dirty="0">
                <a:latin typeface="+mj-lt"/>
                <a:ea typeface="Times New Roman" panose="02020603050405020304" pitchFamily="18" charset="0"/>
              </a:rPr>
              <a:t>E</a:t>
            </a:r>
            <a:r>
              <a:rPr lang="vi-VN" altLang="en-US" sz="2800" dirty="0">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latin typeface="+mj-lt"/>
                <a:ea typeface="Times New Roman" panose="02020603050405020304" pitchFamily="18" charset="0"/>
              </a:rPr>
              <a:t>- Nhóm 5 (Động vật c</a:t>
            </a:r>
            <a:r>
              <a:rPr lang="en-US" altLang="en-US" sz="2800" dirty="0">
                <a:latin typeface="+mj-lt"/>
                <a:ea typeface="Times New Roman" panose="02020603050405020304" pitchFamily="18" charset="0"/>
              </a:rPr>
              <a:t>ó</a:t>
            </a:r>
            <a:r>
              <a:rPr lang="vi-VN" altLang="en-US" sz="2800" dirty="0">
                <a:latin typeface="+mj-lt"/>
                <a:ea typeface="Times New Roman" panose="02020603050405020304" pitchFamily="18" charset="0"/>
              </a:rPr>
              <a:t> vú): trâu, m</a:t>
            </a:r>
            <a:r>
              <a:rPr lang="en-US" altLang="en-US" sz="2800" dirty="0">
                <a:latin typeface="+mj-lt"/>
                <a:ea typeface="Times New Roman" panose="02020603050405020304" pitchFamily="18" charset="0"/>
              </a:rPr>
              <a:t>è</a:t>
            </a:r>
            <a:r>
              <a:rPr lang="vi-VN" altLang="en-US" sz="2800" dirty="0">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
        <p:nvSpPr>
          <p:cNvPr id="15" name="TextBox 14">
            <a:extLst>
              <a:ext uri="{FF2B5EF4-FFF2-40B4-BE49-F238E27FC236}">
                <a16:creationId xmlns:a16="http://schemas.microsoft.com/office/drawing/2014/main"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15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35428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val="1119886559"/>
                    </a:ext>
                  </a:extLst>
                </a:gridCol>
                <a:gridCol w="3835074">
                  <a:extLst>
                    <a:ext uri="{9D8B030D-6E8A-4147-A177-3AD203B41FA5}">
                      <a16:colId xmlns:a16="http://schemas.microsoft.com/office/drawing/2014/main"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601159"/>
                  </a:ext>
                </a:extLst>
              </a:tr>
            </a:tbl>
          </a:graphicData>
        </a:graphic>
      </p:graphicFrame>
    </p:spTree>
    <p:extLst>
      <p:ext uri="{BB962C8B-B14F-4D97-AF65-F5344CB8AC3E}">
        <p14:creationId xmlns:p14="http://schemas.microsoft.com/office/powerpoint/2010/main" val="4116138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val="1217471492"/>
                    </a:ext>
                  </a:extLst>
                </a:gridCol>
                <a:gridCol w="3616903">
                  <a:extLst>
                    <a:ext uri="{9D8B030D-6E8A-4147-A177-3AD203B41FA5}">
                      <a16:colId xmlns:a16="http://schemas.microsoft.com/office/drawing/2014/main"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87763940"/>
                  </a:ext>
                </a:extLst>
              </a:tr>
            </a:tbl>
          </a:graphicData>
        </a:graphic>
      </p:graphicFrame>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6695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2.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1491</TotalTime>
  <Words>1514</Words>
  <Application>Microsoft Office PowerPoint</Application>
  <PresentationFormat>Widescreen</PresentationFormat>
  <Paragraphs>118</Paragraphs>
  <Slides>17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.VnTime</vt:lpstr>
      <vt:lpstr>Arial</vt:lpstr>
      <vt:lpstr>Calibri</vt:lpstr>
      <vt:lpstr>Calibri Light</vt:lpstr>
      <vt:lpstr>Rockwell</vt:lpstr>
      <vt:lpstr>Tahoma</vt:lpstr>
      <vt:lpstr>Times New Roman</vt:lpstr>
      <vt:lpstr>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nguyenduong05102001@gmail.com</cp:lastModifiedBy>
  <cp:revision>77</cp:revision>
  <dcterms:created xsi:type="dcterms:W3CDTF">2021-06-07T13:44:30Z</dcterms:created>
  <dcterms:modified xsi:type="dcterms:W3CDTF">2024-01-18T03:37:18Z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