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2" r:id="rId17"/>
    <p:sldId id="317" r:id="rId18"/>
    <p:sldId id="294" r:id="rId19"/>
    <p:sldId id="293" r:id="rId20"/>
    <p:sldId id="290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27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h Gia" initials="NG" lastIdx="1" clrIdx="0">
    <p:extLst>
      <p:ext uri="{19B8F6BF-5375-455C-9EA6-DF929625EA0E}">
        <p15:presenceInfo xmlns:p15="http://schemas.microsoft.com/office/powerpoint/2012/main" userId="Ninh G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967200"/>
    <a:srgbClr val="000510"/>
    <a:srgbClr val="F7F7D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60"/>
  </p:normalViewPr>
  <p:slideViewPr>
    <p:cSldViewPr>
      <p:cViewPr>
        <p:scale>
          <a:sx n="70" d="100"/>
          <a:sy n="70" d="100"/>
        </p:scale>
        <p:origin x="3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92-412D-90CA-26F03C2966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92-412D-90CA-26F03C2966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92-412D-90CA-26F03C2966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592-412D-90CA-26F03C29666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vi-V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TB</c:v>
                </c:pt>
                <c:pt idx="3">
                  <c:v>Chưa đạt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A-4A22-9D97-6B56F9189F3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vi-V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vi-V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442-4939-BBCE-722018BACD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2-4939-BBCE-722018BACD6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2-4939-BBCE-722018BACD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442-4939-BBCE-722018BACD6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 </a:t>
                    </a:r>
                    <a:fld id="{7FEC774D-B200-4EF7-A4F3-73403DAA43B7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vi-VN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442-4939-BBCE-722018BACD68}"/>
                </c:ext>
              </c:extLst>
            </c:dLbl>
            <c:dLbl>
              <c:idx val="1"/>
              <c:layout>
                <c:manualLayout>
                  <c:x val="-0.16558537511870844"/>
                  <c:y val="-0.1493203568532035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II </a:t>
                    </a:r>
                    <a:fld id="{D0798AB2-B4DF-4C18-9262-BD0A3F4B59CD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vi-V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42-4939-BBCE-722018BACD68}"/>
                </c:ext>
              </c:extLst>
            </c:dLbl>
            <c:dLbl>
              <c:idx val="2"/>
              <c:layout>
                <c:manualLayout>
                  <c:x val="0.21647549857549858"/>
                  <c:y val="-6.348621248986224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III</a:t>
                    </a:r>
                  </a:p>
                  <a:p>
                    <a:pPr>
                      <a:defRPr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6F6D678F-BDA7-4BA5-B356-F046355093EC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vi-VN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vi-V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24254510921171"/>
                      <c:h val="0.3419113273857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442-4939-BBCE-722018BACD6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IV</a:t>
                    </a:r>
                  </a:p>
                  <a:p>
                    <a:pPr>
                      <a:defRPr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10E05DFA-BFF4-4A36-AAF5-4F83E8D39527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vi-VN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vi-VN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808679962013306"/>
                      <c:h val="0.3419113273857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442-4939-BBCE-722018BAC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2-4939-BBCE-722018BACD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vi-V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92705303199819E-2"/>
          <c:y val="6.0348459745291939E-2"/>
          <c:w val="0.92636697247706423"/>
          <c:h val="0.93677780407636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9525">
              <a:solidFill>
                <a:schemeClr val="dk1">
                  <a:tint val="885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5A3-4323-BE36-1E4579A96ADC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5A3-4323-BE36-1E4579A96ADC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A3-4323-BE36-1E4579A96ADC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A3-4323-BE36-1E4579A96ADC}"/>
              </c:ext>
            </c:extLst>
          </c:dPt>
          <c:dPt>
            <c:idx val="4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5A3-4323-BE36-1E4579A96ADC}"/>
              </c:ext>
            </c:extLst>
          </c:dPt>
          <c:dPt>
            <c:idx val="5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A3-4323-BE36-1E4579A96ADC}"/>
              </c:ext>
            </c:extLst>
          </c:dPt>
          <c:dPt>
            <c:idx val="6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A3-4323-BE36-1E4579A96ADC}"/>
              </c:ext>
            </c:extLst>
          </c:dPt>
          <c:dPt>
            <c:idx val="7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A3-4323-BE36-1E4579A96ADC}"/>
              </c:ext>
            </c:extLst>
          </c:dPt>
          <c:dPt>
            <c:idx val="8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5A3-4323-BE36-1E4579A96ADC}"/>
              </c:ext>
            </c:extLst>
          </c:dPt>
          <c:dPt>
            <c:idx val="9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5A3-4323-BE36-1E4579A96ADC}"/>
              </c:ext>
            </c:extLst>
          </c:dPt>
          <c:dPt>
            <c:idx val="10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A3-4323-BE36-1E4579A96ADC}"/>
              </c:ext>
            </c:extLst>
          </c:dPt>
          <c:dPt>
            <c:idx val="11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A3-4323-BE36-1E4579A96ADC}"/>
              </c:ext>
            </c:extLst>
          </c:dPt>
          <c:dPt>
            <c:idx val="12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5A3-4323-BE36-1E4579A96ADC}"/>
              </c:ext>
            </c:extLst>
          </c:dPt>
          <c:dPt>
            <c:idx val="13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5A3-4323-BE36-1E4579A96ADC}"/>
              </c:ext>
            </c:extLst>
          </c:dPt>
          <c:dPt>
            <c:idx val="14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A3-4323-BE36-1E4579A96ADC}"/>
              </c:ext>
            </c:extLst>
          </c:dPt>
          <c:dPt>
            <c:idx val="15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5A3-4323-BE36-1E4579A96ADC}"/>
              </c:ext>
            </c:extLst>
          </c:dPt>
          <c:dPt>
            <c:idx val="16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5A3-4323-BE36-1E4579A96ADC}"/>
              </c:ext>
            </c:extLst>
          </c:dPt>
          <c:dPt>
            <c:idx val="17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5A3-4323-BE36-1E4579A96ADC}"/>
              </c:ext>
            </c:extLst>
          </c:dPt>
          <c:dPt>
            <c:idx val="18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5A3-4323-BE36-1E4579A96ADC}"/>
              </c:ext>
            </c:extLst>
          </c:dPt>
          <c:dPt>
            <c:idx val="19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5A3-4323-BE36-1E4579A96AD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A3-4323-BE36-1E4579A96AD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A3-4323-BE36-1E4579A96AD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A3-4323-BE36-1E4579A96AD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A3-4323-BE36-1E4579A96ADC}"/>
                </c:ext>
              </c:extLst>
            </c:dLbl>
            <c:dLbl>
              <c:idx val="4"/>
              <c:layout>
                <c:manualLayout>
                  <c:x val="-7.4091693015234258E-2"/>
                  <c:y val="-4.45608070024311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5A3-4323-BE36-1E4579A96AD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A3-4323-BE36-1E4579A96AD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A3-4323-BE36-1E4579A96AD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A3-4323-BE36-1E4579A96AD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A3-4323-BE36-1E4579A96AD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A3-4323-BE36-1E4579A96AD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A3-4323-BE36-1E4579A96AD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A3-4323-BE36-1E4579A96AD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A3-4323-BE36-1E4579A96AD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A3-4323-BE36-1E4579A96AD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A3-4323-BE36-1E4579A96AD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A3-4323-BE36-1E4579A96AD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A3-4323-BE36-1E4579A96AD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A3-4323-BE36-1E4579A96AD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A3-4323-BE36-1E4579A96AD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A3-4323-BE36-1E4579A96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dk1">
                        <a:tint val="885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tint val="88500"/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3-4323-BE36-1E4579A96AD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0" cap="flat" cmpd="sng" algn="ctr">
      <a:noFill/>
      <a:round/>
    </a:ln>
    <a:effectLst/>
  </c:spPr>
  <c:txPr>
    <a:bodyPr/>
    <a:lstStyle/>
    <a:p>
      <a:pPr>
        <a:defRPr sz="2800"/>
      </a:pPr>
      <a:endParaRPr lang="vi-V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3C-4C2F-9C03-957F230AEF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03C-4C2F-9C03-957F230AEF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03C-4C2F-9C03-957F230AEF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3C-4C2F-9C03-957F230AEFCF}"/>
              </c:ext>
            </c:extLst>
          </c:dPt>
          <c:dLbls>
            <c:dLbl>
              <c:idx val="0"/>
              <c:layout>
                <c:manualLayout>
                  <c:x val="-0.17713944444444443"/>
                  <c:y val="0.242302842377260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  <a:p>
                    <a:fld id="{81FC4FC5-1066-4DEC-9E2E-0E75C7E41E28}" type="VALUE">
                      <a:rPr lang="en-US" smtClean="0"/>
                      <a:pPr/>
                      <a:t>[VALUE]</a:t>
                    </a:fld>
                    <a:endParaRPr lang="vi-VN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3C-4C2F-9C03-957F230AEF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  <a:p>
                    <a:fld id="{B79EFBBD-20A1-4AA8-9FB4-682C2B1BC260}" type="VALUE">
                      <a:rPr lang="en-US" smtClean="0"/>
                      <a:pPr/>
                      <a:t>[VALUE]</a:t>
                    </a:fld>
                    <a:endParaRPr lang="vi-VN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3C-4C2F-9C03-957F230AEFCF}"/>
                </c:ext>
              </c:extLst>
            </c:dLbl>
            <c:dLbl>
              <c:idx val="2"/>
              <c:layout>
                <c:manualLayout>
                  <c:x val="0.11976814814814815"/>
                  <c:y val="0.1858100775193798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  <a:p>
                    <a:fld id="{6F8D361F-3641-485C-87A6-7288901A3948}" type="VALUE">
                      <a:rPr lang="en-US" smtClean="0"/>
                      <a:pPr/>
                      <a:t>[VALUE]</a:t>
                    </a:fld>
                    <a:endParaRPr lang="vi-VN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3C-4C2F-9C03-957F230AEFCF}"/>
                </c:ext>
              </c:extLst>
            </c:dLbl>
            <c:dLbl>
              <c:idx val="3"/>
              <c:layout>
                <c:manualLayout>
                  <c:x val="4.0531111111111108E-2"/>
                  <c:y val="4.5099224806201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  <a:p>
                    <a:fld id="{AE82587B-8BF2-4C5E-AF2E-7F2877FFC3A1}" type="VALUE">
                      <a:rPr lang="en-US" smtClean="0"/>
                      <a:pPr/>
                      <a:t>[VALUE]</a:t>
                    </a:fld>
                    <a:endParaRPr lang="vi-VN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3C-4C2F-9C03-957F230AE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0.45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C-4C2F-9C03-957F230AEF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F3-43AF-81B3-BEB25D2A81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F3-43AF-81B3-BEB25D2A81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4F3-43AF-81B3-BEB25D2A813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356-4177-A830-4F35492EEF5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56-4177-A830-4F35492EEF51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vi-VN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356-4177-A830-4F35492EEF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cá</c:v>
                </c:pt>
                <c:pt idx="1">
                  <c:v>Bò sát</c:v>
                </c:pt>
                <c:pt idx="2">
                  <c:v>Lưỡng cư</c:v>
                </c:pt>
                <c:pt idx="3">
                  <c:v>Chim</c:v>
                </c:pt>
                <c:pt idx="4">
                  <c:v>ĐV có vú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0.15</c:v>
                </c:pt>
                <c:pt idx="1">
                  <c:v>0.2</c:v>
                </c:pt>
                <c:pt idx="2">
                  <c:v>0.1</c:v>
                </c:pt>
                <c:pt idx="3">
                  <c:v>0.25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6-4177-A830-4F35492EEF5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vi-V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800"/>
      </a:pPr>
      <a:endParaRPr lang="vi-V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491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83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29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00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335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32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21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219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2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00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398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613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60339ED-619D-4094-905B-F5BEDA13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AD383A-948B-4CAB-BE0E-41295E5CAA7F}"/>
              </a:ext>
            </a:extLst>
          </p:cNvPr>
          <p:cNvSpPr txBox="1"/>
          <p:nvPr/>
        </p:nvSpPr>
        <p:spPr>
          <a:xfrm>
            <a:off x="3283528" y="4137952"/>
            <a:ext cx="673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5C326-988B-4D48-AD8D-3CB9F82C01DF}"/>
              </a:ext>
            </a:extLst>
          </p:cNvPr>
          <p:cNvSpPr txBox="1"/>
          <p:nvPr/>
        </p:nvSpPr>
        <p:spPr>
          <a:xfrm>
            <a:off x="3283528" y="4678279"/>
            <a:ext cx="673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B04EB4-ECCA-4618-A15F-654C3904E885}"/>
              </a:ext>
            </a:extLst>
          </p:cNvPr>
          <p:cNvSpPr txBox="1"/>
          <p:nvPr/>
        </p:nvSpPr>
        <p:spPr>
          <a:xfrm>
            <a:off x="2175163" y="1105204"/>
            <a:ext cx="8395854" cy="35730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3702"/>
              </a:avLst>
            </a:prstTxWarp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</a:t>
            </a:r>
            <a:endParaRPr lang="vi-VN" sz="4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ECF49-C014-4DE8-A8E7-CD6B5A5AD3F8}"/>
              </a:ext>
            </a:extLst>
          </p:cNvPr>
          <p:cNvSpPr txBox="1"/>
          <p:nvPr/>
        </p:nvSpPr>
        <p:spPr>
          <a:xfrm>
            <a:off x="2640000" y="2800520"/>
            <a:ext cx="7412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§2.MẶT PHẲNG TỌA ĐỘ. ĐỒ THỊ HÀM SỐ </a:t>
            </a:r>
            <a:endParaRPr 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471000" y="1899000"/>
            <a:ext cx="52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2016,  2017, 2018, 2019.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ABBA80-E7CD-4376-85CD-F01C5DD983FB}"/>
              </a:ext>
            </a:extLst>
          </p:cNvPr>
          <p:cNvGrpSpPr/>
          <p:nvPr/>
        </p:nvGrpSpPr>
        <p:grpSpPr>
          <a:xfrm>
            <a:off x="4881000" y="1167335"/>
            <a:ext cx="6975000" cy="4286665"/>
            <a:chOff x="4881000" y="954000"/>
            <a:chExt cx="6975000" cy="428666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C669793-84C4-49BB-8053-8D477FF6BFBC}"/>
                </a:ext>
              </a:extLst>
            </p:cNvPr>
            <p:cNvGrpSpPr/>
            <p:nvPr/>
          </p:nvGrpSpPr>
          <p:grpSpPr>
            <a:xfrm>
              <a:off x="6231000" y="1269000"/>
              <a:ext cx="5259220" cy="3926665"/>
              <a:chOff x="6546000" y="729000"/>
              <a:chExt cx="5259220" cy="392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546000" y="729000"/>
                <a:ext cx="5259220" cy="3926665"/>
                <a:chOff x="6546000" y="729000"/>
                <a:chExt cx="5259220" cy="392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546000" y="729000"/>
                  <a:ext cx="5259220" cy="3915000"/>
                  <a:chOff x="9075819" y="729000"/>
                  <a:chExt cx="2735181" cy="3240000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246000" y="729000"/>
                    <a:ext cx="2565000" cy="3240000"/>
                    <a:chOff x="9246000" y="729000"/>
                    <a:chExt cx="2565000" cy="324000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46000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id="{DF41BE07-32FA-4C2F-AD6D-1E84DF02E10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36000" y="729000"/>
                      <a:ext cx="0" cy="324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075819" y="2762860"/>
                    <a:ext cx="39073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079894" y="2168202"/>
                    <a:ext cx="35244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2" y="1563929"/>
                    <a:ext cx="35546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1" y="966863"/>
                    <a:ext cx="37988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400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3BAF256-7C81-462A-B152-E431AB2C01EE}"/>
                    </a:ext>
                  </a:extLst>
                </p:cNvPr>
                <p:cNvSpPr/>
                <p:nvPr/>
              </p:nvSpPr>
              <p:spPr>
                <a:xfrm>
                  <a:off x="7484617" y="2708999"/>
                  <a:ext cx="270000" cy="149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205,3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8409873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2017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9444873" y="4186746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2018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10436328" y="4191044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2019</a:t>
                  </a:r>
                  <a:endParaRPr lang="vi-VN" sz="24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57A0B4C-B1AF-4A55-AC80-5E5C7FB2A637}"/>
                    </a:ext>
                  </a:extLst>
                </p:cNvPr>
                <p:cNvSpPr/>
                <p:nvPr/>
              </p:nvSpPr>
              <p:spPr>
                <a:xfrm>
                  <a:off x="7747363" y="1944000"/>
                  <a:ext cx="283637" cy="225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318,7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078AABF-1CE2-4841-9189-BAD43D3BFE29}"/>
                    </a:ext>
                  </a:extLst>
                </p:cNvPr>
                <p:cNvSpPr/>
                <p:nvPr/>
              </p:nvSpPr>
              <p:spPr>
                <a:xfrm>
                  <a:off x="8524545" y="2619000"/>
                  <a:ext cx="270000" cy="158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223,7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1D186EE-E3C3-43A8-AAED-BCA1ECDFA677}"/>
                    </a:ext>
                  </a:extLst>
                </p:cNvPr>
                <p:cNvSpPr/>
                <p:nvPr/>
              </p:nvSpPr>
              <p:spPr>
                <a:xfrm>
                  <a:off x="8796000" y="1719000"/>
                  <a:ext cx="283637" cy="2480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341,9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CD3FDC-B46E-42C6-A954-F22BB3B2B593}"/>
                    </a:ext>
                  </a:extLst>
                </p:cNvPr>
                <p:cNvSpPr/>
                <p:nvPr/>
              </p:nvSpPr>
              <p:spPr>
                <a:xfrm>
                  <a:off x="9559545" y="2484000"/>
                  <a:ext cx="270000" cy="171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245,2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EB6BCCE-961C-46A5-8FB8-D5253A6C2713}"/>
                    </a:ext>
                  </a:extLst>
                </p:cNvPr>
                <p:cNvSpPr/>
                <p:nvPr/>
              </p:nvSpPr>
              <p:spPr>
                <a:xfrm>
                  <a:off x="9831000" y="1404000"/>
                  <a:ext cx="283637" cy="279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373,2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59444E3-581C-4FE8-A1C2-43CDA5A507CD}"/>
                    </a:ext>
                  </a:extLst>
                </p:cNvPr>
                <p:cNvSpPr/>
                <p:nvPr/>
              </p:nvSpPr>
              <p:spPr>
                <a:xfrm>
                  <a:off x="10558254" y="2304000"/>
                  <a:ext cx="270000" cy="189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261,9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A2299DC-1DDF-4E40-BF51-CC13D5C22A54}"/>
                    </a:ext>
                  </a:extLst>
                </p:cNvPr>
                <p:cNvSpPr/>
                <p:nvPr/>
              </p:nvSpPr>
              <p:spPr>
                <a:xfrm>
                  <a:off x="10821000" y="1494000"/>
                  <a:ext cx="283637" cy="270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372,1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C915A6F-72C8-46B2-867A-F5C5C84F9436}"/>
                  </a:ext>
                </a:extLst>
              </p:cNvPr>
              <p:cNvGrpSpPr/>
              <p:nvPr/>
            </p:nvGrpSpPr>
            <p:grpSpPr>
              <a:xfrm>
                <a:off x="7446000" y="774000"/>
                <a:ext cx="1800000" cy="523220"/>
                <a:chOff x="7446000" y="774000"/>
                <a:chExt cx="1800000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AC39731-8C24-4B6A-9A46-DB1DB9EE1F7A}"/>
                    </a:ext>
                  </a:extLst>
                </p:cNvPr>
                <p:cNvSpPr txBox="1"/>
                <p:nvPr/>
              </p:nvSpPr>
              <p:spPr>
                <a:xfrm>
                  <a:off x="7626000" y="774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Nam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4F6F67-DA32-43B7-A7C4-960582465120}"/>
                    </a:ext>
                  </a:extLst>
                </p:cNvPr>
                <p:cNvSpPr/>
                <p:nvPr/>
              </p:nvSpPr>
              <p:spPr>
                <a:xfrm>
                  <a:off x="7446000" y="954000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2C9DA21-43E5-4706-B876-ED9F510302D9}"/>
                  </a:ext>
                </a:extLst>
              </p:cNvPr>
              <p:cNvGrpSpPr/>
              <p:nvPr/>
            </p:nvGrpSpPr>
            <p:grpSpPr>
              <a:xfrm>
                <a:off x="9651000" y="729000"/>
                <a:ext cx="2025000" cy="523220"/>
                <a:chOff x="9651000" y="729000"/>
                <a:chExt cx="2025000" cy="52322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77B815D-6813-4CBA-B766-ABB36DCE900E}"/>
                    </a:ext>
                  </a:extLst>
                </p:cNvPr>
                <p:cNvSpPr txBox="1"/>
                <p:nvPr/>
              </p:nvSpPr>
              <p:spPr>
                <a:xfrm>
                  <a:off x="9831000" y="729000"/>
                  <a:ext cx="184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Singapope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5F6E0D3-7A91-4164-B4BA-A43874F3939F}"/>
                    </a:ext>
                  </a:extLst>
                </p:cNvPr>
                <p:cNvSpPr/>
                <p:nvPr/>
              </p:nvSpPr>
              <p:spPr>
                <a:xfrm>
                  <a:off x="9651000" y="954000"/>
                  <a:ext cx="180000" cy="180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E37883-AE89-4CB9-BF5F-24CDA295A64E}"/>
                </a:ext>
              </a:extLst>
            </p:cNvPr>
            <p:cNvSpPr txBox="1"/>
            <p:nvPr/>
          </p:nvSpPr>
          <p:spPr>
            <a:xfrm>
              <a:off x="4881000" y="954000"/>
              <a:ext cx="18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endPara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E38FF8-0EFE-4B16-B6F9-B17024B69BE4}"/>
                </a:ext>
              </a:extLst>
            </p:cNvPr>
            <p:cNvSpPr txBox="1"/>
            <p:nvPr/>
          </p:nvSpPr>
          <p:spPr>
            <a:xfrm>
              <a:off x="11091000" y="4779000"/>
              <a:ext cx="76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DB3D1A-CB0F-4622-B76A-3785C861CB4A}"/>
              </a:ext>
            </a:extLst>
          </p:cNvPr>
          <p:cNvGrpSpPr/>
          <p:nvPr/>
        </p:nvGrpSpPr>
        <p:grpSpPr>
          <a:xfrm>
            <a:off x="561000" y="1089000"/>
            <a:ext cx="746896" cy="630000"/>
            <a:chOff x="6339868" y="997524"/>
            <a:chExt cx="1896658" cy="1882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DD89EBA-BD00-404E-8DDE-36DBFEA8ACD7}"/>
                </a:ext>
              </a:extLst>
            </p:cNvPr>
            <p:cNvGrpSpPr/>
            <p:nvPr/>
          </p:nvGrpSpPr>
          <p:grpSpPr>
            <a:xfrm>
              <a:off x="6740235" y="1364674"/>
              <a:ext cx="1496291" cy="1515716"/>
              <a:chOff x="6740235" y="1364674"/>
              <a:chExt cx="1496291" cy="1515716"/>
            </a:xfrm>
          </p:grpSpPr>
          <p:sp>
            <p:nvSpPr>
              <p:cNvPr id="53" name="Flowchart: Extract 52">
                <a:extLst>
                  <a:ext uri="{FF2B5EF4-FFF2-40B4-BE49-F238E27FC236}">
                    <a16:creationId xmlns:a16="http://schemas.microsoft.com/office/drawing/2014/main" id="{48227D1F-11CC-46CD-93C9-50A0E9872F64}"/>
                  </a:ext>
                </a:extLst>
              </p:cNvPr>
              <p:cNvSpPr/>
              <p:nvPr/>
            </p:nvSpPr>
            <p:spPr>
              <a:xfrm rot="1279734">
                <a:off x="6806676" y="2370718"/>
                <a:ext cx="409311" cy="509672"/>
              </a:xfrm>
              <a:prstGeom prst="flowChartExtra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" name="Right Triangle 53">
                <a:extLst>
                  <a:ext uri="{FF2B5EF4-FFF2-40B4-BE49-F238E27FC236}">
                    <a16:creationId xmlns:a16="http://schemas.microsoft.com/office/drawing/2014/main" id="{9944E675-3CE7-44A3-B8BE-B728A1B97E8B}"/>
                  </a:ext>
                </a:extLst>
              </p:cNvPr>
              <p:cNvSpPr/>
              <p:nvPr/>
            </p:nvSpPr>
            <p:spPr>
              <a:xfrm rot="5400000">
                <a:off x="6774872" y="1330037"/>
                <a:ext cx="1427018" cy="1496291"/>
              </a:xfrm>
              <a:prstGeom prst="rtTriangl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00B05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</p:grpSp>
        <p:pic>
          <p:nvPicPr>
            <p:cNvPr id="52" name="Picture 2" descr="Ngòi bút Kẹp Giấy nghệ thuật - cây bút png tải về - Miễn phí trong suốt Bút  png Tải về.">
              <a:extLst>
                <a:ext uri="{FF2B5EF4-FFF2-40B4-BE49-F238E27FC236}">
                  <a16:creationId xmlns:a16="http://schemas.microsoft.com/office/drawing/2014/main" id="{1C06E814-D372-4C25-8AA8-8A409B30A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576" b="96818" l="1778" r="4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26" r="47899"/>
            <a:stretch/>
          </p:blipFill>
          <p:spPr bwMode="auto">
            <a:xfrm rot="16200000">
              <a:off x="6279973" y="1057419"/>
              <a:ext cx="1170226" cy="105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5395F2A-B187-4AB8-AD7F-DE75ADA1C1CF}"/>
              </a:ext>
            </a:extLst>
          </p:cNvPr>
          <p:cNvSpPr txBox="1"/>
          <p:nvPr/>
        </p:nvSpPr>
        <p:spPr>
          <a:xfrm>
            <a:off x="1326000" y="1179000"/>
            <a:ext cx="20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59D5E7-546D-45CB-9E5D-25634B37E9DF}"/>
              </a:ext>
            </a:extLst>
          </p:cNvPr>
          <p:cNvSpPr txBox="1"/>
          <p:nvPr/>
        </p:nvSpPr>
        <p:spPr>
          <a:xfrm>
            <a:off x="516000" y="2349000"/>
            <a:ext cx="517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4E030FFC-4AB3-45C3-A6ED-9B6EAD797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144666"/>
              </p:ext>
            </p:extLst>
          </p:nvPr>
        </p:nvGraphicFramePr>
        <p:xfrm>
          <a:off x="471000" y="3789000"/>
          <a:ext cx="5580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385489124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13726092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42705169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55242842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847968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56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826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6838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0816DD14-757C-450E-B130-9D677D1E78CE}"/>
              </a:ext>
            </a:extLst>
          </p:cNvPr>
          <p:cNvSpPr txBox="1"/>
          <p:nvPr/>
        </p:nvSpPr>
        <p:spPr>
          <a:xfrm>
            <a:off x="1371000" y="1854000"/>
            <a:ext cx="1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606000" y="1719000"/>
            <a:ext cx="513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22/04/2022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561000" y="3024000"/>
            <a:ext cx="52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E9713-9CCB-4910-B188-86A318B5D343}"/>
              </a:ext>
            </a:extLst>
          </p:cNvPr>
          <p:cNvSpPr txBox="1"/>
          <p:nvPr/>
        </p:nvSpPr>
        <p:spPr>
          <a:xfrm>
            <a:off x="2901000" y="3760780"/>
            <a:ext cx="11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6F8EFBE-8D23-4BB9-A99A-C30C2B8B0FE3}"/>
              </a:ext>
            </a:extLst>
          </p:cNvPr>
          <p:cNvGrpSpPr/>
          <p:nvPr/>
        </p:nvGrpSpPr>
        <p:grpSpPr>
          <a:xfrm>
            <a:off x="6276000" y="1134000"/>
            <a:ext cx="5580000" cy="2936665"/>
            <a:chOff x="6231000" y="2664000"/>
            <a:chExt cx="5580000" cy="2936665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8942136-3513-4281-B889-677E881272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1001" y="4098249"/>
              <a:ext cx="278999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CABBA80-E7CD-4376-85CD-F01C5DD983FB}"/>
                </a:ext>
              </a:extLst>
            </p:cNvPr>
            <p:cNvGrpSpPr/>
            <p:nvPr/>
          </p:nvGrpSpPr>
          <p:grpSpPr>
            <a:xfrm>
              <a:off x="6231000" y="2664000"/>
              <a:ext cx="5580000" cy="2936665"/>
              <a:chOff x="6231000" y="2394000"/>
              <a:chExt cx="5580000" cy="293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313214" y="2529000"/>
                <a:ext cx="5341859" cy="2666665"/>
                <a:chOff x="6628214" y="1989000"/>
                <a:chExt cx="5341859" cy="266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628214" y="1989000"/>
                  <a:ext cx="5341859" cy="2365276"/>
                  <a:chOff x="9118561" y="1771765"/>
                  <a:chExt cx="2778154" cy="1957472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331715" y="1771765"/>
                    <a:ext cx="2565000" cy="1840070"/>
                    <a:chOff x="9331715" y="1771765"/>
                    <a:chExt cx="2565000" cy="184007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31715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id="{DF41BE07-32FA-4C2F-AD6D-1E84DF02E1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36000" y="1771765"/>
                      <a:ext cx="0" cy="184007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263045" y="3271640"/>
                    <a:ext cx="159701" cy="433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118561" y="3423583"/>
                    <a:ext cx="234032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0" y="2479351"/>
                    <a:ext cx="234018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1" y="2963489"/>
                    <a:ext cx="222701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25</a:t>
                    </a:r>
                    <a:endParaRPr lang="vi-VN" dirty="0"/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BE07068D-9611-4BE1-9D3C-813D30215B0F}"/>
                      </a:ext>
                    </a:extLst>
                  </p:cNvPr>
                  <p:cNvSpPr txBox="1"/>
                  <p:nvPr/>
                </p:nvSpPr>
                <p:spPr>
                  <a:xfrm>
                    <a:off x="9263045" y="3173734"/>
                    <a:ext cx="159701" cy="433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3CA9CA5C-96B8-404F-839E-319B3E66A18E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0" y="2032454"/>
                    <a:ext cx="234018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35</a:t>
                    </a:r>
                    <a:endParaRPr lang="vi-VN" dirty="0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7896000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9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8436000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12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9066000" y="4181643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15</a:t>
                  </a:r>
                  <a:endParaRPr lang="vi-VN" sz="2400" dirty="0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E49E1AA-4AB5-4A1B-925A-AACF9487ED81}"/>
                    </a:ext>
                  </a:extLst>
                </p:cNvPr>
                <p:cNvSpPr txBox="1"/>
                <p:nvPr/>
              </p:nvSpPr>
              <p:spPr>
                <a:xfrm>
                  <a:off x="9651000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18</a:t>
                  </a:r>
                  <a:endParaRPr lang="vi-VN" sz="2400" dirty="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B9F25BF-6AFD-4A93-B7E3-C19A1EE2CB7F}"/>
                    </a:ext>
                  </a:extLst>
                </p:cNvPr>
                <p:cNvSpPr txBox="1"/>
                <p:nvPr/>
              </p:nvSpPr>
              <p:spPr>
                <a:xfrm>
                  <a:off x="10293357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21</a:t>
                  </a:r>
                  <a:endParaRPr lang="vi-VN" sz="2400" dirty="0"/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EE37883-AE89-4CB9-BF5F-24CDA295A64E}"/>
                  </a:ext>
                </a:extLst>
              </p:cNvPr>
              <p:cNvSpPr txBox="1"/>
              <p:nvPr/>
            </p:nvSpPr>
            <p:spPr>
              <a:xfrm>
                <a:off x="6231000" y="2394000"/>
                <a:ext cx="180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AE38FF8-0EFE-4B16-B6F9-B17024B69BE4}"/>
                  </a:ext>
                </a:extLst>
              </p:cNvPr>
              <p:cNvSpPr txBox="1"/>
              <p:nvPr/>
            </p:nvSpPr>
            <p:spPr>
              <a:xfrm>
                <a:off x="10326000" y="4869000"/>
                <a:ext cx="148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endParaRPr lang="vi-VN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5A72B3-39B2-48DB-A30C-372CB3844895}"/>
                </a:ext>
              </a:extLst>
            </p:cNvPr>
            <p:cNvSpPr txBox="1"/>
            <p:nvPr/>
          </p:nvSpPr>
          <p:spPr>
            <a:xfrm>
              <a:off x="6591000" y="437931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3C41C2B-8B2E-4388-81D2-6428A3D80F55}"/>
                </a:ext>
              </a:extLst>
            </p:cNvPr>
            <p:cNvSpPr txBox="1"/>
            <p:nvPr/>
          </p:nvSpPr>
          <p:spPr>
            <a:xfrm>
              <a:off x="6591000" y="4268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CA805EC-F615-4E2A-9B2A-2C57A7655A10}"/>
                </a:ext>
              </a:extLst>
            </p:cNvPr>
            <p:cNvSpPr txBox="1"/>
            <p:nvPr/>
          </p:nvSpPr>
          <p:spPr>
            <a:xfrm>
              <a:off x="6591000" y="4149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1B738E-1002-4949-8C38-1C84EA1AB231}"/>
                </a:ext>
              </a:extLst>
            </p:cNvPr>
            <p:cNvSpPr txBox="1"/>
            <p:nvPr/>
          </p:nvSpPr>
          <p:spPr>
            <a:xfrm>
              <a:off x="6591000" y="4043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EC6495A-3BC8-4CE4-BC9C-857FFFFE0D6E}"/>
                </a:ext>
              </a:extLst>
            </p:cNvPr>
            <p:cNvSpPr txBox="1"/>
            <p:nvPr/>
          </p:nvSpPr>
          <p:spPr>
            <a:xfrm>
              <a:off x="6591000" y="3924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F01D56-34A2-4F4C-BC4E-E64BB84A8DDC}"/>
                </a:ext>
              </a:extLst>
            </p:cNvPr>
            <p:cNvSpPr txBox="1"/>
            <p:nvPr/>
          </p:nvSpPr>
          <p:spPr>
            <a:xfrm>
              <a:off x="6591000" y="380578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C8525B4-8A42-4DEC-9D1E-566233DC04CA}"/>
                </a:ext>
              </a:extLst>
            </p:cNvPr>
            <p:cNvSpPr txBox="1"/>
            <p:nvPr/>
          </p:nvSpPr>
          <p:spPr>
            <a:xfrm>
              <a:off x="6591000" y="3699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C4A98E2-6DD0-40FC-8048-2179EDD4E195}"/>
                </a:ext>
              </a:extLst>
            </p:cNvPr>
            <p:cNvSpPr txBox="1"/>
            <p:nvPr/>
          </p:nvSpPr>
          <p:spPr>
            <a:xfrm>
              <a:off x="6591000" y="358773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8F769F4-FCA2-41AE-B213-7E65E3A27769}"/>
                </a:ext>
              </a:extLst>
            </p:cNvPr>
            <p:cNvSpPr txBox="1"/>
            <p:nvPr/>
          </p:nvSpPr>
          <p:spPr>
            <a:xfrm>
              <a:off x="6591000" y="346868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F240D9-7906-4A50-81ED-1C11C4B23A32}"/>
                </a:ext>
              </a:extLst>
            </p:cNvPr>
            <p:cNvSpPr txBox="1"/>
            <p:nvPr/>
          </p:nvSpPr>
          <p:spPr>
            <a:xfrm>
              <a:off x="6591000" y="334963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F4AB6F8-26CC-4851-A15B-A9CAA4DE0E2C}"/>
                </a:ext>
              </a:extLst>
            </p:cNvPr>
            <p:cNvSpPr txBox="1"/>
            <p:nvPr/>
          </p:nvSpPr>
          <p:spPr>
            <a:xfrm>
              <a:off x="6591000" y="3233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F975A9E-769C-4928-BC97-109DC29244CC}"/>
                </a:ext>
              </a:extLst>
            </p:cNvPr>
            <p:cNvSpPr txBox="1"/>
            <p:nvPr/>
          </p:nvSpPr>
          <p:spPr>
            <a:xfrm>
              <a:off x="6591000" y="312463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8216C27-0FAF-4483-88B2-9F73CD0FD217}"/>
                </a:ext>
              </a:extLst>
            </p:cNvPr>
            <p:cNvSpPr txBox="1"/>
            <p:nvPr/>
          </p:nvSpPr>
          <p:spPr>
            <a:xfrm>
              <a:off x="6591000" y="301336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D3E0B96-3881-46B4-860B-92E6DE2CA5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4537" y="4411452"/>
              <a:ext cx="3446463" cy="2822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1F39E03-BCF5-4344-AE62-AE4327AF24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1751" y="3761253"/>
              <a:ext cx="219924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794F168-D765-4969-820A-34860761E3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6001" y="3631347"/>
              <a:ext cx="161999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7DA1825-7320-41E5-9104-DB776C272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1000" y="3632004"/>
              <a:ext cx="0" cy="139500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F289140-779D-4DBB-A87B-39CA179F9F17}"/>
                </a:ext>
              </a:extLst>
            </p:cNvPr>
            <p:cNvCxnSpPr/>
            <p:nvPr/>
          </p:nvCxnSpPr>
          <p:spPr>
            <a:xfrm flipV="1">
              <a:off x="7221000" y="4430502"/>
              <a:ext cx="0" cy="585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7752EAC-1512-4EAC-BA31-9E7F61C9A8CE}"/>
                </a:ext>
              </a:extLst>
            </p:cNvPr>
            <p:cNvCxnSpPr/>
            <p:nvPr/>
          </p:nvCxnSpPr>
          <p:spPr>
            <a:xfrm flipV="1">
              <a:off x="10181475" y="4419000"/>
              <a:ext cx="0" cy="585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26C9033-74A8-4812-9E04-66192AC9A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6475" y="3632004"/>
              <a:ext cx="0" cy="139500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36F6C57-E5FE-497F-9BAC-87F14C4967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1000" y="3744000"/>
              <a:ext cx="0" cy="1260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09D61AC-A799-4332-B56D-F521C4F67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1000" y="4104000"/>
              <a:ext cx="0" cy="91905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8E0015-3512-4072-AF4C-E5D39D873C77}"/>
                </a:ext>
              </a:extLst>
            </p:cNvPr>
            <p:cNvCxnSpPr/>
            <p:nvPr/>
          </p:nvCxnSpPr>
          <p:spPr>
            <a:xfrm flipV="1">
              <a:off x="7221000" y="3620502"/>
              <a:ext cx="540000" cy="810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AF2BE16-1F20-4ED4-8726-9068CDACEB78}"/>
                </a:ext>
              </a:extLst>
            </p:cNvPr>
            <p:cNvCxnSpPr/>
            <p:nvPr/>
          </p:nvCxnSpPr>
          <p:spPr>
            <a:xfrm>
              <a:off x="7755249" y="3626253"/>
              <a:ext cx="5850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D8F571D-155B-4FFC-A912-06691A65BEE3}"/>
                </a:ext>
              </a:extLst>
            </p:cNvPr>
            <p:cNvCxnSpPr>
              <a:cxnSpLocks/>
            </p:cNvCxnSpPr>
            <p:nvPr/>
          </p:nvCxnSpPr>
          <p:spPr>
            <a:xfrm>
              <a:off x="8340249" y="3626253"/>
              <a:ext cx="590751" cy="11774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25BBA1E-3ED7-4035-AB6B-CA114A614DBE}"/>
                </a:ext>
              </a:extLst>
            </p:cNvPr>
            <p:cNvCxnSpPr/>
            <p:nvPr/>
          </p:nvCxnSpPr>
          <p:spPr>
            <a:xfrm>
              <a:off x="8931000" y="3744000"/>
              <a:ext cx="630000" cy="360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0CD3D2B-3999-444D-BFC5-E56545B7D4D2}"/>
                </a:ext>
              </a:extLst>
            </p:cNvPr>
            <p:cNvCxnSpPr/>
            <p:nvPr/>
          </p:nvCxnSpPr>
          <p:spPr>
            <a:xfrm>
              <a:off x="9561000" y="4104000"/>
              <a:ext cx="630000" cy="315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78402559-EDB5-4592-8181-6171FBB0A1C4}"/>
              </a:ext>
            </a:extLst>
          </p:cNvPr>
          <p:cNvSpPr txBox="1"/>
          <p:nvPr/>
        </p:nvSpPr>
        <p:spPr>
          <a:xfrm>
            <a:off x="651000" y="4300780"/>
            <a:ext cx="52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96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3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41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2316000" y="1044000"/>
            <a:ext cx="936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420750" y="2770780"/>
            <a:ext cx="113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CB3F4C-3237-4E6D-B9A2-7BD7BDA96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0" y="3294001"/>
            <a:ext cx="4545000" cy="3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44F331-19F3-4358-B75D-9C9D3AB74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00" y="3294000"/>
            <a:ext cx="3824149" cy="328777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08430B2-4615-4816-BFB2-C18E8F5CFCB4}"/>
              </a:ext>
            </a:extLst>
          </p:cNvPr>
          <p:cNvSpPr txBox="1"/>
          <p:nvPr/>
        </p:nvSpPr>
        <p:spPr>
          <a:xfrm>
            <a:off x="5601000" y="1044000"/>
            <a:ext cx="1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A8B9CAD-4201-4A0D-94E8-BC7AE8076477}"/>
              </a:ext>
            </a:extLst>
          </p:cNvPr>
          <p:cNvSpPr txBox="1"/>
          <p:nvPr/>
        </p:nvSpPr>
        <p:spPr>
          <a:xfrm>
            <a:off x="831000" y="1854000"/>
            <a:ext cx="10760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so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0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9" grpId="0"/>
      <p:bldP spid="7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2432F-90A6-435B-A580-E6EBD7D65B41}"/>
              </a:ext>
            </a:extLst>
          </p:cNvPr>
          <p:cNvSpPr txBox="1"/>
          <p:nvPr/>
        </p:nvSpPr>
        <p:spPr>
          <a:xfrm>
            <a:off x="255000" y="691832"/>
            <a:ext cx="22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6747B-6315-441C-BE67-AC682CAC171A}"/>
              </a:ext>
            </a:extLst>
          </p:cNvPr>
          <p:cNvSpPr txBox="1"/>
          <p:nvPr/>
        </p:nvSpPr>
        <p:spPr>
          <a:xfrm>
            <a:off x="2271000" y="684000"/>
            <a:ext cx="814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taxi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 00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 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17h 00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17h 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24h 00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1; 31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2;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281F6-429B-4AF7-A9B8-F42A75D4ED07}"/>
              </a:ext>
            </a:extLst>
          </p:cNvPr>
          <p:cNvSpPr txBox="1"/>
          <p:nvPr/>
        </p:nvSpPr>
        <p:spPr>
          <a:xfrm>
            <a:off x="1686000" y="3429000"/>
            <a:ext cx="71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D552A-0E5D-4B2E-BFBE-4A6EBE57C4D4}"/>
              </a:ext>
            </a:extLst>
          </p:cNvPr>
          <p:cNvSpPr txBox="1"/>
          <p:nvPr/>
        </p:nvSpPr>
        <p:spPr>
          <a:xfrm>
            <a:off x="1686000" y="4554000"/>
            <a:ext cx="675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1D7087-563D-402A-ABED-68CFD10BD8DF}"/>
              </a:ext>
            </a:extLst>
          </p:cNvPr>
          <p:cNvGrpSpPr/>
          <p:nvPr/>
        </p:nvGrpSpPr>
        <p:grpSpPr>
          <a:xfrm>
            <a:off x="8571000" y="3339000"/>
            <a:ext cx="3105000" cy="3358220"/>
            <a:chOff x="9136235" y="684000"/>
            <a:chExt cx="3105000" cy="3358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F0024D-59FF-499F-9F72-4EA1D174457E}"/>
                </a:ext>
              </a:extLst>
            </p:cNvPr>
            <p:cNvGrpSpPr/>
            <p:nvPr/>
          </p:nvGrpSpPr>
          <p:grpSpPr>
            <a:xfrm>
              <a:off x="9136235" y="729000"/>
              <a:ext cx="2539775" cy="3240000"/>
              <a:chOff x="8904273" y="729000"/>
              <a:chExt cx="2906727" cy="3240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3AD8B80-FA50-4914-8A38-396832F9438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2565000" cy="3240000"/>
                <a:chOff x="9246000" y="729000"/>
                <a:chExt cx="2565000" cy="3240000"/>
              </a:xfrm>
            </p:grpSpPr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36FA3B4F-FC8D-4C7E-88B9-DC7D017F2A0A}"/>
                    </a:ext>
                  </a:extLst>
                </p:cNvPr>
                <p:cNvCxnSpPr/>
                <p:nvPr/>
              </p:nvCxnSpPr>
              <p:spPr>
                <a:xfrm>
                  <a:off x="9246000" y="3609000"/>
                  <a:ext cx="25650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1ED6E440-1D26-4FBB-8F30-62330C168D28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A22FD9-30A4-4323-9A69-AD9604D59299}"/>
                  </a:ext>
                </a:extLst>
              </p:cNvPr>
              <p:cNvSpPr txBox="1"/>
              <p:nvPr/>
            </p:nvSpPr>
            <p:spPr>
              <a:xfrm>
                <a:off x="8904273" y="295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C4845C-734B-45D2-93D9-60A81F7A4924}"/>
                  </a:ext>
                </a:extLst>
              </p:cNvPr>
              <p:cNvSpPr txBox="1"/>
              <p:nvPr/>
            </p:nvSpPr>
            <p:spPr>
              <a:xfrm>
                <a:off x="8914547" y="259454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5FC5A0-8779-4A32-9450-530186F0F987}"/>
                  </a:ext>
                </a:extLst>
              </p:cNvPr>
              <p:cNvSpPr txBox="1"/>
              <p:nvPr/>
            </p:nvSpPr>
            <p:spPr>
              <a:xfrm>
                <a:off x="8920917" y="223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342602-554F-4E1B-90CD-72D0D53187DE}"/>
                  </a:ext>
                </a:extLst>
              </p:cNvPr>
              <p:cNvSpPr txBox="1"/>
              <p:nvPr/>
            </p:nvSpPr>
            <p:spPr>
              <a:xfrm>
                <a:off x="8920917" y="186427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CA682B-147B-4274-8B3C-F29FF2A0D511}"/>
                  </a:ext>
                </a:extLst>
              </p:cNvPr>
              <p:cNvSpPr txBox="1"/>
              <p:nvPr/>
            </p:nvSpPr>
            <p:spPr>
              <a:xfrm>
                <a:off x="8910645" y="150817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3F1956-AFD2-4BF6-A54E-FDC93CF1E556}"/>
                  </a:ext>
                </a:extLst>
              </p:cNvPr>
              <p:cNvSpPr txBox="1"/>
              <p:nvPr/>
            </p:nvSpPr>
            <p:spPr>
              <a:xfrm>
                <a:off x="8910645" y="1134000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8539AB-31A7-4E37-9E24-1E34CD9B352A}"/>
                  </a:ext>
                </a:extLst>
              </p:cNvPr>
              <p:cNvSpPr txBox="1"/>
              <p:nvPr/>
            </p:nvSpPr>
            <p:spPr>
              <a:xfrm>
                <a:off x="8915906" y="78416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5E668F-F402-4EBD-A70A-C9435F3E9409}"/>
                </a:ext>
              </a:extLst>
            </p:cNvPr>
            <p:cNvSpPr/>
            <p:nvPr/>
          </p:nvSpPr>
          <p:spPr>
            <a:xfrm>
              <a:off x="9814356" y="3249000"/>
              <a:ext cx="225000" cy="347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A7330E-B55C-4E36-A03C-E5367C6934B6}"/>
                </a:ext>
              </a:extLst>
            </p:cNvPr>
            <p:cNvSpPr/>
            <p:nvPr/>
          </p:nvSpPr>
          <p:spPr>
            <a:xfrm>
              <a:off x="10486235" y="1359000"/>
              <a:ext cx="225000" cy="2237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FE1F25-2D8A-434E-8859-EE7F41DB98C6}"/>
                </a:ext>
              </a:extLst>
            </p:cNvPr>
            <p:cNvSpPr/>
            <p:nvPr/>
          </p:nvSpPr>
          <p:spPr>
            <a:xfrm>
              <a:off x="11164356" y="2574000"/>
              <a:ext cx="225000" cy="1022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EBA3E6-A238-4B0A-A672-959A9905D2F8}"/>
                </a:ext>
              </a:extLst>
            </p:cNvPr>
            <p:cNvSpPr txBox="1"/>
            <p:nvPr/>
          </p:nvSpPr>
          <p:spPr>
            <a:xfrm>
              <a:off x="9811235" y="360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C0BD38-6399-4D57-B0D3-5620F52C02E5}"/>
                </a:ext>
              </a:extLst>
            </p:cNvPr>
            <p:cNvSpPr txBox="1"/>
            <p:nvPr/>
          </p:nvSpPr>
          <p:spPr>
            <a:xfrm>
              <a:off x="10261235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29D95-74F6-4C06-BC8B-2A99CC9CF707}"/>
                </a:ext>
              </a:extLst>
            </p:cNvPr>
            <p:cNvSpPr txBox="1"/>
            <p:nvPr/>
          </p:nvSpPr>
          <p:spPr>
            <a:xfrm>
              <a:off x="11026235" y="3609000"/>
              <a:ext cx="45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31C72B-DF0D-472F-A363-230CA70EB91C}"/>
                </a:ext>
              </a:extLst>
            </p:cNvPr>
            <p:cNvSpPr txBox="1"/>
            <p:nvPr/>
          </p:nvSpPr>
          <p:spPr>
            <a:xfrm>
              <a:off x="11386235" y="3519000"/>
              <a:ext cx="85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</a:rPr>
                <a:t>Ca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BE9DC0-04EE-410C-AE80-06B4F3183B56}"/>
                </a:ext>
              </a:extLst>
            </p:cNvPr>
            <p:cNvSpPr txBox="1"/>
            <p:nvPr/>
          </p:nvSpPr>
          <p:spPr>
            <a:xfrm>
              <a:off x="9766235" y="297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518AF9-324D-45BB-984E-74104E5A195A}"/>
                </a:ext>
              </a:extLst>
            </p:cNvPr>
            <p:cNvSpPr txBox="1"/>
            <p:nvPr/>
          </p:nvSpPr>
          <p:spPr>
            <a:xfrm>
              <a:off x="10486235" y="108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58D3BB-55B1-417D-9C13-01AE42E345DD}"/>
                </a:ext>
              </a:extLst>
            </p:cNvPr>
            <p:cNvSpPr txBox="1"/>
            <p:nvPr/>
          </p:nvSpPr>
          <p:spPr>
            <a:xfrm>
              <a:off x="11161235" y="225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2D5C7F-D12E-44E3-8C4C-DF8E39761324}"/>
                </a:ext>
              </a:extLst>
            </p:cNvPr>
            <p:cNvSpPr txBox="1"/>
            <p:nvPr/>
          </p:nvSpPr>
          <p:spPr>
            <a:xfrm>
              <a:off x="9496235" y="684000"/>
              <a:ext cx="103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00CC"/>
                  </a:solidFill>
                </a:rPr>
                <a:t>Số</a:t>
              </a:r>
              <a:r>
                <a:rPr lang="en-US" sz="1600" dirty="0">
                  <a:solidFill>
                    <a:srgbClr val="0000CC"/>
                  </a:solidFill>
                </a:rPr>
                <a:t> </a:t>
              </a:r>
              <a:r>
                <a:rPr lang="en-US" sz="1600" dirty="0" err="1">
                  <a:solidFill>
                    <a:srgbClr val="0000CC"/>
                  </a:solidFill>
                </a:rPr>
                <a:t>lái</a:t>
              </a:r>
              <a:r>
                <a:rPr lang="en-US" sz="1600" dirty="0">
                  <a:solidFill>
                    <a:srgbClr val="0000CC"/>
                  </a:solidFill>
                </a:rPr>
                <a:t> </a:t>
              </a:r>
              <a:r>
                <a:rPr lang="en-US" sz="1600" dirty="0" err="1">
                  <a:solidFill>
                    <a:srgbClr val="0000CC"/>
                  </a:solidFill>
                </a:rPr>
                <a:t>xe</a:t>
              </a:r>
              <a:endParaRPr lang="vi-VN" sz="16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4534BE4-E040-460C-BA80-364FE9EA76EA}"/>
              </a:ext>
            </a:extLst>
          </p:cNvPr>
          <p:cNvSpPr txBox="1"/>
          <p:nvPr/>
        </p:nvSpPr>
        <p:spPr>
          <a:xfrm>
            <a:off x="1686000" y="3429000"/>
            <a:ext cx="679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993A0F-3BC1-447D-AD79-331BB2669881}"/>
              </a:ext>
            </a:extLst>
          </p:cNvPr>
          <p:cNvSpPr txBox="1"/>
          <p:nvPr/>
        </p:nvSpPr>
        <p:spPr>
          <a:xfrm>
            <a:off x="1686000" y="4554000"/>
            <a:ext cx="675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4A4F60-CAD5-498C-9835-2D5D832439BA}"/>
              </a:ext>
            </a:extLst>
          </p:cNvPr>
          <p:cNvSpPr txBox="1"/>
          <p:nvPr/>
        </p:nvSpPr>
        <p:spPr>
          <a:xfrm>
            <a:off x="9042759" y="6298836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Ca1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57BADD-39DE-4ED1-9F37-8AE5667F3ABC}"/>
              </a:ext>
            </a:extLst>
          </p:cNvPr>
          <p:cNvSpPr txBox="1"/>
          <p:nvPr/>
        </p:nvSpPr>
        <p:spPr>
          <a:xfrm>
            <a:off x="9717759" y="6309000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Ca2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471AF5-43A2-4EF1-A2EC-1AB9237F9360}"/>
              </a:ext>
            </a:extLst>
          </p:cNvPr>
          <p:cNvSpPr txBox="1"/>
          <p:nvPr/>
        </p:nvSpPr>
        <p:spPr>
          <a:xfrm>
            <a:off x="10401468" y="6300291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Ca3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BB9656-5BE1-4B94-BC97-2BC9C0972C30}"/>
              </a:ext>
            </a:extLst>
          </p:cNvPr>
          <p:cNvSpPr txBox="1"/>
          <p:nvPr/>
        </p:nvSpPr>
        <p:spPr>
          <a:xfrm>
            <a:off x="9156000" y="5533836"/>
            <a:ext cx="4531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5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4631B6-36D7-4B04-AC4F-B92CD2160EC2}"/>
              </a:ext>
            </a:extLst>
          </p:cNvPr>
          <p:cNvSpPr txBox="1"/>
          <p:nvPr/>
        </p:nvSpPr>
        <p:spPr>
          <a:xfrm>
            <a:off x="9794709" y="3654000"/>
            <a:ext cx="5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31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B1D2FB-AB6E-43AC-A152-4A2F70C783E4}"/>
              </a:ext>
            </a:extLst>
          </p:cNvPr>
          <p:cNvSpPr txBox="1"/>
          <p:nvPr/>
        </p:nvSpPr>
        <p:spPr>
          <a:xfrm>
            <a:off x="10469709" y="4869000"/>
            <a:ext cx="630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14</a:t>
            </a:r>
            <a:endParaRPr lang="vi-VN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90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3" grpId="0"/>
      <p:bldP spid="34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Right 9">
            <a:extLst>
              <a:ext uri="{FF2B5EF4-FFF2-40B4-BE49-F238E27FC236}">
                <a16:creationId xmlns:a16="http://schemas.microsoft.com/office/drawing/2014/main" id="{6AE1CC6F-4168-4E9C-B552-19A2F96805F6}"/>
              </a:ext>
            </a:extLst>
          </p:cNvPr>
          <p:cNvSpPr/>
          <p:nvPr/>
        </p:nvSpPr>
        <p:spPr>
          <a:xfrm>
            <a:off x="426000" y="1179000"/>
            <a:ext cx="1755000" cy="9900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2432F-90A6-435B-A580-E6EBD7D65B41}"/>
              </a:ext>
            </a:extLst>
          </p:cNvPr>
          <p:cNvSpPr txBox="1"/>
          <p:nvPr/>
        </p:nvSpPr>
        <p:spPr>
          <a:xfrm>
            <a:off x="471000" y="140400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670046-AED1-44C6-9B1D-96EA64EFA0BC}"/>
              </a:ext>
            </a:extLst>
          </p:cNvPr>
          <p:cNvSpPr txBox="1"/>
          <p:nvPr/>
        </p:nvSpPr>
        <p:spPr>
          <a:xfrm>
            <a:off x="2496000" y="1359000"/>
            <a:ext cx="7245000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,ta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,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  <a:p>
            <a:pPr algn="just"/>
            <a:r>
              <a:rPr lang="en-US" sz="2800" dirty="0"/>
              <a:t>-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)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, 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)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, 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)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2185315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74000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2001000" y="729000"/>
            <a:ext cx="477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EE6CE-A453-4B5D-B829-333BC8862F25}"/>
              </a:ext>
            </a:extLst>
          </p:cNvPr>
          <p:cNvSpPr txBox="1"/>
          <p:nvPr/>
        </p:nvSpPr>
        <p:spPr>
          <a:xfrm>
            <a:off x="1281000" y="2979000"/>
            <a:ext cx="52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5F075-A08E-4F93-B5EC-EECCB81321BB}"/>
              </a:ext>
            </a:extLst>
          </p:cNvPr>
          <p:cNvSpPr txBox="1"/>
          <p:nvPr/>
        </p:nvSpPr>
        <p:spPr>
          <a:xfrm>
            <a:off x="1506000" y="3969000"/>
            <a:ext cx="53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67D04A-E09E-4A3D-A7ED-925FF49FF212}"/>
              </a:ext>
            </a:extLst>
          </p:cNvPr>
          <p:cNvGrpSpPr/>
          <p:nvPr/>
        </p:nvGrpSpPr>
        <p:grpSpPr>
          <a:xfrm>
            <a:off x="6681001" y="999000"/>
            <a:ext cx="5669999" cy="4545000"/>
            <a:chOff x="8636582" y="543528"/>
            <a:chExt cx="4496897" cy="35469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49323-DBFA-4A52-A5C5-9612FB16644E}"/>
                </a:ext>
              </a:extLst>
            </p:cNvPr>
            <p:cNvGrpSpPr/>
            <p:nvPr/>
          </p:nvGrpSpPr>
          <p:grpSpPr>
            <a:xfrm>
              <a:off x="9056838" y="729000"/>
              <a:ext cx="3612675" cy="3240000"/>
              <a:chOff x="8813403" y="729000"/>
              <a:chExt cx="4134641" cy="3240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4C6BA75-DDF8-4267-88F8-4CAE3B840C3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3702044" cy="3240000"/>
                <a:chOff x="9246000" y="729000"/>
                <a:chExt cx="3702044" cy="3240000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D9498976-EC1B-4AFE-A8BF-6E7A5312C4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46000" y="3609000"/>
                  <a:ext cx="370204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8E1A0A9D-52D5-4023-A42D-D371EFB0BF05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BB1961-2BDD-438D-8E32-22F9C6F36589}"/>
                  </a:ext>
                </a:extLst>
              </p:cNvPr>
              <p:cNvSpPr txBox="1"/>
              <p:nvPr/>
            </p:nvSpPr>
            <p:spPr>
              <a:xfrm>
                <a:off x="8813403" y="302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5EE4BA-4A30-4769-B8A6-C1A44E95F8EC}"/>
                  </a:ext>
                </a:extLst>
              </p:cNvPr>
              <p:cNvSpPr txBox="1"/>
              <p:nvPr/>
            </p:nvSpPr>
            <p:spPr>
              <a:xfrm>
                <a:off x="8974676" y="266272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229AEE-8629-4979-ACB8-B3FD0725D9AA}"/>
                  </a:ext>
                </a:extLst>
              </p:cNvPr>
              <p:cNvSpPr txBox="1"/>
              <p:nvPr/>
            </p:nvSpPr>
            <p:spPr>
              <a:xfrm>
                <a:off x="8981045" y="230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C37404-8A4F-478B-BDA0-90793D3E5976}"/>
                  </a:ext>
                </a:extLst>
              </p:cNvPr>
              <p:cNvSpPr txBox="1"/>
              <p:nvPr/>
            </p:nvSpPr>
            <p:spPr>
              <a:xfrm>
                <a:off x="8981045" y="193245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3B5215-5980-4663-98E7-99C631E4C1AA}"/>
                  </a:ext>
                </a:extLst>
              </p:cNvPr>
              <p:cNvSpPr txBox="1"/>
              <p:nvPr/>
            </p:nvSpPr>
            <p:spPr>
              <a:xfrm>
                <a:off x="8970773" y="1576355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BFF7B6-4524-44A1-920B-769D31068FFD}"/>
                  </a:ext>
                </a:extLst>
              </p:cNvPr>
              <p:cNvSpPr txBox="1"/>
              <p:nvPr/>
            </p:nvSpPr>
            <p:spPr>
              <a:xfrm>
                <a:off x="8970773" y="1202177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CAE5FF-48A1-492B-B96D-4A6C868C1199}"/>
                  </a:ext>
                </a:extLst>
              </p:cNvPr>
              <p:cNvSpPr txBox="1"/>
              <p:nvPr/>
            </p:nvSpPr>
            <p:spPr>
              <a:xfrm>
                <a:off x="8976034" y="85234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F11A7A-B5A1-4147-90B0-38CB79C4490C}"/>
                </a:ext>
              </a:extLst>
            </p:cNvPr>
            <p:cNvSpPr/>
            <p:nvPr/>
          </p:nvSpPr>
          <p:spPr>
            <a:xfrm>
              <a:off x="9814356" y="1737535"/>
              <a:ext cx="225000" cy="18594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E6CA44-20FD-4C62-A4E2-3F70E7F85E8F}"/>
                </a:ext>
              </a:extLst>
            </p:cNvPr>
            <p:cNvSpPr/>
            <p:nvPr/>
          </p:nvSpPr>
          <p:spPr>
            <a:xfrm>
              <a:off x="10042632" y="2088714"/>
              <a:ext cx="225000" cy="1508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CF306F-6BA8-4BB6-A63F-D4B228EF0B16}"/>
                </a:ext>
              </a:extLst>
            </p:cNvPr>
            <p:cNvSpPr/>
            <p:nvPr/>
          </p:nvSpPr>
          <p:spPr>
            <a:xfrm>
              <a:off x="11178509" y="2229185"/>
              <a:ext cx="225000" cy="13677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91D0A8-EC21-4196-87EA-CD9D18ED92A1}"/>
                </a:ext>
              </a:extLst>
            </p:cNvPr>
            <p:cNvSpPr txBox="1"/>
            <p:nvPr/>
          </p:nvSpPr>
          <p:spPr>
            <a:xfrm>
              <a:off x="9811235" y="3609000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5AADBA-BB91-4B0F-BB25-83AA9E7A63AB}"/>
                </a:ext>
              </a:extLst>
            </p:cNvPr>
            <p:cNvSpPr txBox="1"/>
            <p:nvPr/>
          </p:nvSpPr>
          <p:spPr>
            <a:xfrm>
              <a:off x="11026235" y="3609000"/>
              <a:ext cx="450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37F412-4868-4DD1-9444-C79CD41FE29B}"/>
                </a:ext>
              </a:extLst>
            </p:cNvPr>
            <p:cNvSpPr txBox="1"/>
            <p:nvPr/>
          </p:nvSpPr>
          <p:spPr>
            <a:xfrm>
              <a:off x="11636065" y="3682113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Câu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lạc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bộ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66A191-4B9E-478C-AF26-078A65400026}"/>
                </a:ext>
              </a:extLst>
            </p:cNvPr>
            <p:cNvSpPr txBox="1"/>
            <p:nvPr/>
          </p:nvSpPr>
          <p:spPr>
            <a:xfrm>
              <a:off x="9778651" y="1316121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D2BDA4-48A0-4383-A915-ED95AAD1CD95}"/>
                </a:ext>
              </a:extLst>
            </p:cNvPr>
            <p:cNvSpPr txBox="1"/>
            <p:nvPr/>
          </p:nvSpPr>
          <p:spPr>
            <a:xfrm>
              <a:off x="11170548" y="1842889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54CBCA-A652-493C-A168-1F5DBCA16E8F}"/>
                </a:ext>
              </a:extLst>
            </p:cNvPr>
            <p:cNvSpPr txBox="1"/>
            <p:nvPr/>
          </p:nvSpPr>
          <p:spPr>
            <a:xfrm>
              <a:off x="10885031" y="2229185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DA92A7-7237-4D24-8E42-92385EE5136D}"/>
                </a:ext>
              </a:extLst>
            </p:cNvPr>
            <p:cNvSpPr txBox="1"/>
            <p:nvPr/>
          </p:nvSpPr>
          <p:spPr>
            <a:xfrm>
              <a:off x="8636582" y="543528"/>
              <a:ext cx="1035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HS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7919FAF-7F8B-4101-8E1C-F29ACCF0885E}"/>
              </a:ext>
            </a:extLst>
          </p:cNvPr>
          <p:cNvSpPr/>
          <p:nvPr/>
        </p:nvSpPr>
        <p:spPr>
          <a:xfrm>
            <a:off x="9593084" y="3656479"/>
            <a:ext cx="283696" cy="1247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137EC5-FDD2-4925-A464-29DBA7E38AAC}"/>
              </a:ext>
            </a:extLst>
          </p:cNvPr>
          <p:cNvSpPr txBox="1"/>
          <p:nvPr/>
        </p:nvSpPr>
        <p:spPr>
          <a:xfrm>
            <a:off x="8256000" y="2214000"/>
            <a:ext cx="48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F6A634-9941-451D-80FD-F27325E019F7}"/>
              </a:ext>
            </a:extLst>
          </p:cNvPr>
          <p:cNvGrpSpPr/>
          <p:nvPr/>
        </p:nvGrpSpPr>
        <p:grpSpPr>
          <a:xfrm>
            <a:off x="8084164" y="928004"/>
            <a:ext cx="2115000" cy="523220"/>
            <a:chOff x="7851000" y="1224000"/>
            <a:chExt cx="2115000" cy="5232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F9F554-A9FA-4D61-8B6D-5D61AC2496F9}"/>
                </a:ext>
              </a:extLst>
            </p:cNvPr>
            <p:cNvSpPr txBox="1"/>
            <p:nvPr/>
          </p:nvSpPr>
          <p:spPr>
            <a:xfrm>
              <a:off x="8031000" y="1224000"/>
              <a:ext cx="193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8A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C05A207-8831-4DE8-BD4C-99AAD1932DC0}"/>
                </a:ext>
              </a:extLst>
            </p:cNvPr>
            <p:cNvSpPr/>
            <p:nvPr/>
          </p:nvSpPr>
          <p:spPr>
            <a:xfrm>
              <a:off x="7851000" y="1404000"/>
              <a:ext cx="180000" cy="18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48AB7D-66F5-445B-A2C8-2F375F3B6BBF}"/>
              </a:ext>
            </a:extLst>
          </p:cNvPr>
          <p:cNvGrpSpPr/>
          <p:nvPr/>
        </p:nvGrpSpPr>
        <p:grpSpPr>
          <a:xfrm>
            <a:off x="8087806" y="1314209"/>
            <a:ext cx="1620000" cy="523220"/>
            <a:chOff x="8886000" y="1674000"/>
            <a:chExt cx="1620000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513578-2400-44A5-BF53-F9F26CD1EE76}"/>
                </a:ext>
              </a:extLst>
            </p:cNvPr>
            <p:cNvSpPr txBox="1"/>
            <p:nvPr/>
          </p:nvSpPr>
          <p:spPr>
            <a:xfrm>
              <a:off x="9066000" y="167400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8B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B9FDE5E-ED76-4940-8175-BC3F2AF084D9}"/>
                </a:ext>
              </a:extLst>
            </p:cNvPr>
            <p:cNvSpPr/>
            <p:nvPr/>
          </p:nvSpPr>
          <p:spPr>
            <a:xfrm>
              <a:off x="8886000" y="1899000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438086253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74000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2001000" y="729000"/>
            <a:ext cx="477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EE6CE-A453-4B5D-B829-333BC8862F25}"/>
              </a:ext>
            </a:extLst>
          </p:cNvPr>
          <p:cNvSpPr txBox="1"/>
          <p:nvPr/>
        </p:nvSpPr>
        <p:spPr>
          <a:xfrm>
            <a:off x="1686000" y="3519000"/>
            <a:ext cx="52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5F075-A08E-4F93-B5EC-EECCB81321BB}"/>
              </a:ext>
            </a:extLst>
          </p:cNvPr>
          <p:cNvSpPr txBox="1"/>
          <p:nvPr/>
        </p:nvSpPr>
        <p:spPr>
          <a:xfrm>
            <a:off x="1641000" y="4509000"/>
            <a:ext cx="594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67D04A-E09E-4A3D-A7ED-925FF49FF212}"/>
              </a:ext>
            </a:extLst>
          </p:cNvPr>
          <p:cNvGrpSpPr/>
          <p:nvPr/>
        </p:nvGrpSpPr>
        <p:grpSpPr>
          <a:xfrm>
            <a:off x="6681001" y="999000"/>
            <a:ext cx="5669999" cy="4544999"/>
            <a:chOff x="8636582" y="543528"/>
            <a:chExt cx="4496897" cy="35469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49323-DBFA-4A52-A5C5-9612FB16644E}"/>
                </a:ext>
              </a:extLst>
            </p:cNvPr>
            <p:cNvGrpSpPr/>
            <p:nvPr/>
          </p:nvGrpSpPr>
          <p:grpSpPr>
            <a:xfrm>
              <a:off x="9056838" y="729000"/>
              <a:ext cx="3612675" cy="3240000"/>
              <a:chOff x="8813403" y="729000"/>
              <a:chExt cx="4134641" cy="3240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4C6BA75-DDF8-4267-88F8-4CAE3B840C3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3702044" cy="3240000"/>
                <a:chOff x="9246000" y="729000"/>
                <a:chExt cx="3702044" cy="3240000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D9498976-EC1B-4AFE-A8BF-6E7A5312C4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46000" y="3609000"/>
                  <a:ext cx="370204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8E1A0A9D-52D5-4023-A42D-D371EFB0BF05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BB1961-2BDD-438D-8E32-22F9C6F36589}"/>
                  </a:ext>
                </a:extLst>
              </p:cNvPr>
              <p:cNvSpPr txBox="1"/>
              <p:nvPr/>
            </p:nvSpPr>
            <p:spPr>
              <a:xfrm>
                <a:off x="8813403" y="302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5EE4BA-4A30-4769-B8A6-C1A44E95F8EC}"/>
                  </a:ext>
                </a:extLst>
              </p:cNvPr>
              <p:cNvSpPr txBox="1"/>
              <p:nvPr/>
            </p:nvSpPr>
            <p:spPr>
              <a:xfrm>
                <a:off x="8974676" y="266272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229AEE-8629-4979-ACB8-B3FD0725D9AA}"/>
                  </a:ext>
                </a:extLst>
              </p:cNvPr>
              <p:cNvSpPr txBox="1"/>
              <p:nvPr/>
            </p:nvSpPr>
            <p:spPr>
              <a:xfrm>
                <a:off x="8981045" y="230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C37404-8A4F-478B-BDA0-90793D3E5976}"/>
                  </a:ext>
                </a:extLst>
              </p:cNvPr>
              <p:cNvSpPr txBox="1"/>
              <p:nvPr/>
            </p:nvSpPr>
            <p:spPr>
              <a:xfrm>
                <a:off x="8981045" y="193245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3B5215-5980-4663-98E7-99C631E4C1AA}"/>
                  </a:ext>
                </a:extLst>
              </p:cNvPr>
              <p:cNvSpPr txBox="1"/>
              <p:nvPr/>
            </p:nvSpPr>
            <p:spPr>
              <a:xfrm>
                <a:off x="8970773" y="1576355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BFF7B6-4524-44A1-920B-769D31068FFD}"/>
                  </a:ext>
                </a:extLst>
              </p:cNvPr>
              <p:cNvSpPr txBox="1"/>
              <p:nvPr/>
            </p:nvSpPr>
            <p:spPr>
              <a:xfrm>
                <a:off x="8970773" y="1202177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CAE5FF-48A1-492B-B96D-4A6C868C1199}"/>
                  </a:ext>
                </a:extLst>
              </p:cNvPr>
              <p:cNvSpPr txBox="1"/>
              <p:nvPr/>
            </p:nvSpPr>
            <p:spPr>
              <a:xfrm>
                <a:off x="8976034" y="85234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F11A7A-B5A1-4147-90B0-38CB79C4490C}"/>
                </a:ext>
              </a:extLst>
            </p:cNvPr>
            <p:cNvSpPr/>
            <p:nvPr/>
          </p:nvSpPr>
          <p:spPr>
            <a:xfrm>
              <a:off x="9814356" y="1737535"/>
              <a:ext cx="225000" cy="18594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E6CA44-20FD-4C62-A4E2-3F70E7F85E8F}"/>
                </a:ext>
              </a:extLst>
            </p:cNvPr>
            <p:cNvSpPr/>
            <p:nvPr/>
          </p:nvSpPr>
          <p:spPr>
            <a:xfrm>
              <a:off x="10042632" y="2088714"/>
              <a:ext cx="225000" cy="1508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CF306F-6BA8-4BB6-A63F-D4B228EF0B16}"/>
                </a:ext>
              </a:extLst>
            </p:cNvPr>
            <p:cNvSpPr/>
            <p:nvPr/>
          </p:nvSpPr>
          <p:spPr>
            <a:xfrm>
              <a:off x="11178509" y="2229185"/>
              <a:ext cx="225000" cy="13677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91D0A8-EC21-4196-87EA-CD9D18ED92A1}"/>
                </a:ext>
              </a:extLst>
            </p:cNvPr>
            <p:cNvSpPr txBox="1"/>
            <p:nvPr/>
          </p:nvSpPr>
          <p:spPr>
            <a:xfrm>
              <a:off x="9671581" y="3609000"/>
              <a:ext cx="78827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5AADBA-BB91-4B0F-BB25-83AA9E7A63AB}"/>
                </a:ext>
              </a:extLst>
            </p:cNvPr>
            <p:cNvSpPr txBox="1"/>
            <p:nvPr/>
          </p:nvSpPr>
          <p:spPr>
            <a:xfrm>
              <a:off x="10813651" y="3609000"/>
              <a:ext cx="786726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37F412-4868-4DD1-9444-C79CD41FE29B}"/>
                </a:ext>
              </a:extLst>
            </p:cNvPr>
            <p:cNvSpPr txBox="1"/>
            <p:nvPr/>
          </p:nvSpPr>
          <p:spPr>
            <a:xfrm>
              <a:off x="11636065" y="3682113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Câu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lạc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bộ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66A191-4B9E-478C-AF26-078A65400026}"/>
                </a:ext>
              </a:extLst>
            </p:cNvPr>
            <p:cNvSpPr txBox="1"/>
            <p:nvPr/>
          </p:nvSpPr>
          <p:spPr>
            <a:xfrm>
              <a:off x="9707271" y="1399452"/>
              <a:ext cx="60672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D2BDA4-48A0-4383-A915-ED95AAD1CD95}"/>
                </a:ext>
              </a:extLst>
            </p:cNvPr>
            <p:cNvSpPr txBox="1"/>
            <p:nvPr/>
          </p:nvSpPr>
          <p:spPr>
            <a:xfrm>
              <a:off x="11063478" y="1842889"/>
              <a:ext cx="57103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54CBCA-A652-493C-A168-1F5DBCA16E8F}"/>
                </a:ext>
              </a:extLst>
            </p:cNvPr>
            <p:cNvSpPr txBox="1"/>
            <p:nvPr/>
          </p:nvSpPr>
          <p:spPr>
            <a:xfrm>
              <a:off x="10813652" y="2242280"/>
              <a:ext cx="46396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DA92A7-7237-4D24-8E42-92385EE5136D}"/>
                </a:ext>
              </a:extLst>
            </p:cNvPr>
            <p:cNvSpPr txBox="1"/>
            <p:nvPr/>
          </p:nvSpPr>
          <p:spPr>
            <a:xfrm>
              <a:off x="8636582" y="543528"/>
              <a:ext cx="1035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HS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7919FAF-7F8B-4101-8E1C-F29ACCF0885E}"/>
              </a:ext>
            </a:extLst>
          </p:cNvPr>
          <p:cNvSpPr/>
          <p:nvPr/>
        </p:nvSpPr>
        <p:spPr>
          <a:xfrm>
            <a:off x="9593084" y="3656479"/>
            <a:ext cx="283696" cy="1247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137EC5-FDD2-4925-A464-29DBA7E38AAC}"/>
              </a:ext>
            </a:extLst>
          </p:cNvPr>
          <p:cNvSpPr txBox="1"/>
          <p:nvPr/>
        </p:nvSpPr>
        <p:spPr>
          <a:xfrm>
            <a:off x="8384748" y="243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F6A634-9941-451D-80FD-F27325E019F7}"/>
              </a:ext>
            </a:extLst>
          </p:cNvPr>
          <p:cNvGrpSpPr/>
          <p:nvPr/>
        </p:nvGrpSpPr>
        <p:grpSpPr>
          <a:xfrm>
            <a:off x="8084164" y="928004"/>
            <a:ext cx="2115000" cy="523220"/>
            <a:chOff x="7851000" y="1224000"/>
            <a:chExt cx="2115000" cy="5232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F9F554-A9FA-4D61-8B6D-5D61AC2496F9}"/>
                </a:ext>
              </a:extLst>
            </p:cNvPr>
            <p:cNvSpPr txBox="1"/>
            <p:nvPr/>
          </p:nvSpPr>
          <p:spPr>
            <a:xfrm>
              <a:off x="8031000" y="1224000"/>
              <a:ext cx="193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8A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C05A207-8831-4DE8-BD4C-99AAD1932DC0}"/>
                </a:ext>
              </a:extLst>
            </p:cNvPr>
            <p:cNvSpPr/>
            <p:nvPr/>
          </p:nvSpPr>
          <p:spPr>
            <a:xfrm>
              <a:off x="7851000" y="1404000"/>
              <a:ext cx="180000" cy="18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48AB7D-66F5-445B-A2C8-2F375F3B6BBF}"/>
              </a:ext>
            </a:extLst>
          </p:cNvPr>
          <p:cNvGrpSpPr/>
          <p:nvPr/>
        </p:nvGrpSpPr>
        <p:grpSpPr>
          <a:xfrm>
            <a:off x="8087806" y="1314209"/>
            <a:ext cx="1620000" cy="523220"/>
            <a:chOff x="8886000" y="1674000"/>
            <a:chExt cx="1620000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513578-2400-44A5-BF53-F9F26CD1EE76}"/>
                </a:ext>
              </a:extLst>
            </p:cNvPr>
            <p:cNvSpPr txBox="1"/>
            <p:nvPr/>
          </p:nvSpPr>
          <p:spPr>
            <a:xfrm>
              <a:off x="9066000" y="167400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8B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B9FDE5E-ED76-4940-8175-BC3F2AF084D9}"/>
                </a:ext>
              </a:extLst>
            </p:cNvPr>
            <p:cNvSpPr/>
            <p:nvPr/>
          </p:nvSpPr>
          <p:spPr>
            <a:xfrm>
              <a:off x="8886000" y="1899000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7F53A80-9F76-4B54-8671-6CA9FE49FEDA}"/>
              </a:ext>
            </a:extLst>
          </p:cNvPr>
          <p:cNvSpPr txBox="1"/>
          <p:nvPr/>
        </p:nvSpPr>
        <p:spPr>
          <a:xfrm>
            <a:off x="3666000" y="3024000"/>
            <a:ext cx="11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3438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4748CD-8B5F-41F5-8082-E56BABFD5943}"/>
              </a:ext>
            </a:extLst>
          </p:cNvPr>
          <p:cNvGrpSpPr/>
          <p:nvPr/>
        </p:nvGrpSpPr>
        <p:grpSpPr>
          <a:xfrm>
            <a:off x="1146000" y="369000"/>
            <a:ext cx="746896" cy="630000"/>
            <a:chOff x="6339868" y="997524"/>
            <a:chExt cx="1896658" cy="18828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DC22D76-68FC-4524-8CFA-4FB8F89100BD}"/>
                </a:ext>
              </a:extLst>
            </p:cNvPr>
            <p:cNvGrpSpPr/>
            <p:nvPr/>
          </p:nvGrpSpPr>
          <p:grpSpPr>
            <a:xfrm>
              <a:off x="6740235" y="1364674"/>
              <a:ext cx="1496291" cy="1515716"/>
              <a:chOff x="6740235" y="1364674"/>
              <a:chExt cx="1496291" cy="1515716"/>
            </a:xfrm>
          </p:grpSpPr>
          <p:sp>
            <p:nvSpPr>
              <p:cNvPr id="5" name="Flowchart: Extract 4">
                <a:extLst>
                  <a:ext uri="{FF2B5EF4-FFF2-40B4-BE49-F238E27FC236}">
                    <a16:creationId xmlns:a16="http://schemas.microsoft.com/office/drawing/2014/main" id="{371AC459-F156-43AF-A840-472D4C7BF11C}"/>
                  </a:ext>
                </a:extLst>
              </p:cNvPr>
              <p:cNvSpPr/>
              <p:nvPr/>
            </p:nvSpPr>
            <p:spPr>
              <a:xfrm rot="1279734">
                <a:off x="6806676" y="2370718"/>
                <a:ext cx="409311" cy="509672"/>
              </a:xfrm>
              <a:prstGeom prst="flowChartExtra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231E58AE-1195-4160-A6E7-116141E05CC2}"/>
                  </a:ext>
                </a:extLst>
              </p:cNvPr>
              <p:cNvSpPr/>
              <p:nvPr/>
            </p:nvSpPr>
            <p:spPr>
              <a:xfrm rot="5400000">
                <a:off x="6774872" y="1330037"/>
                <a:ext cx="1427018" cy="1496291"/>
              </a:xfrm>
              <a:prstGeom prst="rtTriangl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00B05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</p:grpSp>
        <p:pic>
          <p:nvPicPr>
            <p:cNvPr id="4" name="Picture 2" descr="Ngòi bút Kẹp Giấy nghệ thuật - cây bút png tải về - Miễn phí trong suốt Bút  png Tải về.">
              <a:extLst>
                <a:ext uri="{FF2B5EF4-FFF2-40B4-BE49-F238E27FC236}">
                  <a16:creationId xmlns:a16="http://schemas.microsoft.com/office/drawing/2014/main" id="{8D826E97-0A5C-491B-80CE-91A47657F2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576" b="96818" l="1778" r="4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26" r="47899"/>
            <a:stretch/>
          </p:blipFill>
          <p:spPr bwMode="auto">
            <a:xfrm rot="16200000">
              <a:off x="6279973" y="1057419"/>
              <a:ext cx="1170226" cy="105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DCC126D-B89F-4F62-9E61-E45D3ADAC52A}"/>
              </a:ext>
            </a:extLst>
          </p:cNvPr>
          <p:cNvSpPr txBox="1"/>
          <p:nvPr/>
        </p:nvSpPr>
        <p:spPr>
          <a:xfrm>
            <a:off x="1911000" y="426150"/>
            <a:ext cx="20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5B5E0-D184-4035-A3F1-E730EFFF0DE8}"/>
              </a:ext>
            </a:extLst>
          </p:cNvPr>
          <p:cNvSpPr txBox="1"/>
          <p:nvPr/>
        </p:nvSpPr>
        <p:spPr>
          <a:xfrm>
            <a:off x="1911000" y="999000"/>
            <a:ext cx="97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trong các tháng 1, 2, 3 của một cửa hàng lần lượt là 50; 40; 48 (đơn vị: chiếc)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571A9-102B-40EC-B734-501B043720E7}"/>
              </a:ext>
            </a:extLst>
          </p:cNvPr>
          <p:cNvSpPr txBox="1"/>
          <p:nvPr/>
        </p:nvSpPr>
        <p:spPr>
          <a:xfrm>
            <a:off x="1686000" y="1989000"/>
            <a:ext cx="97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17C50-9B7A-4439-8575-0A587C072787}"/>
              </a:ext>
            </a:extLst>
          </p:cNvPr>
          <p:cNvSpPr txBox="1"/>
          <p:nvPr/>
        </p:nvSpPr>
        <p:spPr>
          <a:xfrm>
            <a:off x="1686000" y="2529000"/>
            <a:ext cx="97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bảng thống kê biểu diễn dữ liệu trên.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E1A6A2A-7B39-4E6C-A939-392BF6492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395141"/>
              </p:ext>
            </p:extLst>
          </p:nvPr>
        </p:nvGraphicFramePr>
        <p:xfrm>
          <a:off x="1326000" y="3699000"/>
          <a:ext cx="954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000">
                  <a:extLst>
                    <a:ext uri="{9D8B030D-6E8A-4147-A177-3AD203B41FA5}">
                      <a16:colId xmlns:a16="http://schemas.microsoft.com/office/drawing/2014/main" val="4229478025"/>
                    </a:ext>
                  </a:extLst>
                </a:gridCol>
                <a:gridCol w="1665000">
                  <a:extLst>
                    <a:ext uri="{9D8B030D-6E8A-4147-A177-3AD203B41FA5}">
                      <a16:colId xmlns:a16="http://schemas.microsoft.com/office/drawing/2014/main" val="2519937620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val="3014481514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val="3461434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68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sản phẩm bán được 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(đơn vị: chiếc)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90969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A22A382-CD74-46FD-9EE3-E97BC4638D32}"/>
              </a:ext>
            </a:extLst>
          </p:cNvPr>
          <p:cNvSpPr txBox="1"/>
          <p:nvPr/>
        </p:nvSpPr>
        <p:spPr>
          <a:xfrm>
            <a:off x="6276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8CD77-A684-4ABF-8AD6-97ABB0A38448}"/>
              </a:ext>
            </a:extLst>
          </p:cNvPr>
          <p:cNvSpPr txBox="1"/>
          <p:nvPr/>
        </p:nvSpPr>
        <p:spPr>
          <a:xfrm>
            <a:off x="7941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58B5BA-5116-4740-9EC5-FEB8960E743B}"/>
              </a:ext>
            </a:extLst>
          </p:cNvPr>
          <p:cNvSpPr txBox="1"/>
          <p:nvPr/>
        </p:nvSpPr>
        <p:spPr>
          <a:xfrm>
            <a:off x="9696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BB1989-0F5E-463B-ACCF-A2AE41D999CD}"/>
              </a:ext>
            </a:extLst>
          </p:cNvPr>
          <p:cNvSpPr txBox="1"/>
          <p:nvPr/>
        </p:nvSpPr>
        <p:spPr>
          <a:xfrm>
            <a:off x="1686000" y="1989000"/>
            <a:ext cx="84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0E06A-1168-4187-8837-0C8BEB0A10FA}"/>
              </a:ext>
            </a:extLst>
          </p:cNvPr>
          <p:cNvSpPr txBox="1"/>
          <p:nvPr/>
        </p:nvSpPr>
        <p:spPr>
          <a:xfrm>
            <a:off x="1686000" y="2709000"/>
            <a:ext cx="97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bảng thống kê biểu diễn dữ liệu trên là:</a:t>
            </a:r>
          </a:p>
        </p:txBody>
      </p:sp>
    </p:spTree>
    <p:extLst>
      <p:ext uri="{BB962C8B-B14F-4D97-AF65-F5344CB8AC3E}">
        <p14:creationId xmlns:p14="http://schemas.microsoft.com/office/powerpoint/2010/main" val="2514770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1866000" y="617094"/>
            <a:ext cx="10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15;20;20;15;12(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93E46-9D28-45DD-84E4-8AAB51893F62}"/>
              </a:ext>
            </a:extLst>
          </p:cNvPr>
          <p:cNvSpPr txBox="1"/>
          <p:nvPr/>
        </p:nvSpPr>
        <p:spPr>
          <a:xfrm>
            <a:off x="1011000" y="1472094"/>
            <a:ext cx="1107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B1A1075-39CF-429B-AD14-1C2958DA78E3}"/>
              </a:ext>
            </a:extLst>
          </p:cNvPr>
          <p:cNvGrpSpPr/>
          <p:nvPr/>
        </p:nvGrpSpPr>
        <p:grpSpPr>
          <a:xfrm>
            <a:off x="651000" y="2750565"/>
            <a:ext cx="7920000" cy="3815047"/>
            <a:chOff x="-429000" y="2619621"/>
            <a:chExt cx="7920000" cy="381504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6F45A2-88CE-415C-B240-BF21C6CBAD1F}"/>
                </a:ext>
              </a:extLst>
            </p:cNvPr>
            <p:cNvGrpSpPr/>
            <p:nvPr/>
          </p:nvGrpSpPr>
          <p:grpSpPr>
            <a:xfrm>
              <a:off x="-429000" y="2619621"/>
              <a:ext cx="7920000" cy="3815047"/>
              <a:chOff x="4746000" y="1785618"/>
              <a:chExt cx="7920000" cy="381504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B9AE565-2911-4BF9-B8DF-D8CA88A3D43E}"/>
                  </a:ext>
                </a:extLst>
              </p:cNvPr>
              <p:cNvGrpSpPr/>
              <p:nvPr/>
            </p:nvGrpSpPr>
            <p:grpSpPr>
              <a:xfrm>
                <a:off x="4746000" y="1785618"/>
                <a:ext cx="7920000" cy="3815047"/>
                <a:chOff x="4746000" y="1515618"/>
                <a:chExt cx="7920000" cy="3815047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18267D9A-6D0E-4CD9-BDAA-0854D91D197F}"/>
                    </a:ext>
                  </a:extLst>
                </p:cNvPr>
                <p:cNvGrpSpPr/>
                <p:nvPr/>
              </p:nvGrpSpPr>
              <p:grpSpPr>
                <a:xfrm>
                  <a:off x="6313214" y="1609054"/>
                  <a:ext cx="5341859" cy="3586611"/>
                  <a:chOff x="6628214" y="1069054"/>
                  <a:chExt cx="5341859" cy="3586611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AB6B95FD-4B2C-4296-B06F-623B00C88A04}"/>
                      </a:ext>
                    </a:extLst>
                  </p:cNvPr>
                  <p:cNvGrpSpPr/>
                  <p:nvPr/>
                </p:nvGrpSpPr>
                <p:grpSpPr>
                  <a:xfrm>
                    <a:off x="6628214" y="1069054"/>
                    <a:ext cx="5341859" cy="3285223"/>
                    <a:chOff x="9118561" y="1010429"/>
                    <a:chExt cx="2778154" cy="2718808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BFFAF5D0-406E-4AF5-8F71-E30B7DD374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31715" y="1010429"/>
                      <a:ext cx="2565000" cy="2601407"/>
                      <a:chOff x="9331715" y="1010429"/>
                      <a:chExt cx="2565000" cy="2601407"/>
                    </a:xfrm>
                  </p:grpSpPr>
                  <p:cxnSp>
                    <p:nvCxnSpPr>
                      <p:cNvPr id="97" name="Straight Arrow Connector 96">
                        <a:extLst>
                          <a:ext uri="{FF2B5EF4-FFF2-40B4-BE49-F238E27FC236}">
                            <a16:creationId xmlns:a16="http://schemas.microsoft.com/office/drawing/2014/main" id="{3BCC8B10-BF83-4035-8F84-FE92CD27BDB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331715" y="3609000"/>
                        <a:ext cx="2565000" cy="0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Arrow Connector 97">
                        <a:extLst>
                          <a:ext uri="{FF2B5EF4-FFF2-40B4-BE49-F238E27FC236}">
                            <a16:creationId xmlns:a16="http://schemas.microsoft.com/office/drawing/2014/main" id="{73750A6A-9B9F-45FA-9B00-2BBCA19107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336000" y="1010429"/>
                        <a:ext cx="0" cy="2601407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57029F15-5F95-4DC6-9C0E-06509860F2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271640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EFEEB428-D55A-4D61-BA4D-02115F63B7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8561" y="3423583"/>
                      <a:ext cx="234032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vi-VN" dirty="0"/>
                    </a:p>
                  </p:txBody>
                </p: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1DA83D6B-E379-4B18-B214-958A5FA720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479351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10</a:t>
                      </a:r>
                      <a:endParaRPr lang="vi-VN" dirty="0"/>
                    </a:p>
                  </p:txBody>
                </p:sp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730DA9DD-B9CE-4A93-87DF-99BDEE667A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1" y="2963489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vi-VN" dirty="0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AACF96D4-18AD-4314-9520-5ECFE68325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173734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66710F97-2851-4849-AF13-A5BDC1B4FD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032454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DB051E35-F3D1-4371-BD98-1B65E2A2D6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9845" y="1603155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4E0ABABA-6176-49F7-BFD3-0D75BC3AFC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1175902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25</a:t>
                      </a:r>
                      <a:endParaRPr lang="vi-VN" dirty="0"/>
                    </a:p>
                  </p:txBody>
                </p:sp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47E0B5F2-B7CB-4A57-997D-106CB805D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5025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6652025D-5CBD-44D3-9713-AE5304C3E7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8638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886AC2BE-4BA2-49A4-A5D1-D8D95BEAD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54498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76309286-8F4B-4255-A0A4-176D3818F5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58741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F14F62F1-505C-4BCC-A47D-53B884936A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67226" y="2202154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FC1CE9BE-3E2D-44E3-9305-1039E2C676AF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000" y="4194000"/>
                    <a:ext cx="809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A4C7225D-1653-47AD-B85C-10A1AE017976}"/>
                      </a:ext>
                    </a:extLst>
                  </p:cNvPr>
                  <p:cNvSpPr txBox="1"/>
                  <p:nvPr/>
                </p:nvSpPr>
                <p:spPr>
                  <a:xfrm>
                    <a:off x="7716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B7AA353B-51D4-41B2-98AE-269D3503B426}"/>
                      </a:ext>
                    </a:extLst>
                  </p:cNvPr>
                  <p:cNvSpPr txBox="1"/>
                  <p:nvPr/>
                </p:nvSpPr>
                <p:spPr>
                  <a:xfrm>
                    <a:off x="8301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9FBF469-92E8-4504-880D-7603F0C99A14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000" y="4181643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789871D-9BC4-4A21-BEA2-F680BC904EA9}"/>
                      </a:ext>
                    </a:extLst>
                  </p:cNvPr>
                  <p:cNvSpPr txBox="1"/>
                  <p:nvPr/>
                </p:nvSpPr>
                <p:spPr>
                  <a:xfrm>
                    <a:off x="9516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E9DCC93-43E3-4E83-A5E5-3DCE4830695D}"/>
                    </a:ext>
                  </a:extLst>
                </p:cNvPr>
                <p:cNvSpPr txBox="1"/>
                <p:nvPr/>
              </p:nvSpPr>
              <p:spPr>
                <a:xfrm>
                  <a:off x="4746000" y="1515618"/>
                  <a:ext cx="193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viên</a:t>
                  </a:r>
                  <a:endPara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3FA3728-17A0-436A-A094-B680B6AF2ABC}"/>
                    </a:ext>
                  </a:extLst>
                </p:cNvPr>
                <p:cNvSpPr txBox="1"/>
                <p:nvPr/>
              </p:nvSpPr>
              <p:spPr>
                <a:xfrm>
                  <a:off x="10326000" y="4869000"/>
                  <a:ext cx="234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Ngày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tuần</a:t>
                  </a:r>
                  <a:endParaRPr lang="vi-VN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EE7A4A-27C4-4118-B742-ECF8F199A7A1}"/>
                  </a:ext>
                </a:extLst>
              </p:cNvPr>
              <p:cNvSpPr txBox="1"/>
              <p:nvPr/>
            </p:nvSpPr>
            <p:spPr>
              <a:xfrm>
                <a:off x="6591000" y="437931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06170FA-8E18-4FEB-B9CA-4567F8FE2404}"/>
                  </a:ext>
                </a:extLst>
              </p:cNvPr>
              <p:cNvSpPr txBox="1"/>
              <p:nvPr/>
            </p:nvSpPr>
            <p:spPr>
              <a:xfrm>
                <a:off x="6591000" y="4268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147DA08-DBE9-4040-8566-2EFAB246D287}"/>
                  </a:ext>
                </a:extLst>
              </p:cNvPr>
              <p:cNvSpPr txBox="1"/>
              <p:nvPr/>
            </p:nvSpPr>
            <p:spPr>
              <a:xfrm>
                <a:off x="6591000" y="414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6B9928D-E8F7-4B7B-9E0E-DF27F201FC7F}"/>
                  </a:ext>
                </a:extLst>
              </p:cNvPr>
              <p:cNvSpPr txBox="1"/>
              <p:nvPr/>
            </p:nvSpPr>
            <p:spPr>
              <a:xfrm>
                <a:off x="6591000" y="404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9C26D64-704F-4605-809D-0CBF269681BE}"/>
                  </a:ext>
                </a:extLst>
              </p:cNvPr>
              <p:cNvSpPr txBox="1"/>
              <p:nvPr/>
            </p:nvSpPr>
            <p:spPr>
              <a:xfrm>
                <a:off x="6591000" y="3924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E6F180D-1572-419C-B665-FD27481B1C78}"/>
                  </a:ext>
                </a:extLst>
              </p:cNvPr>
              <p:cNvSpPr txBox="1"/>
              <p:nvPr/>
            </p:nvSpPr>
            <p:spPr>
              <a:xfrm>
                <a:off x="6591000" y="380578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7022DDF-91AB-4F5D-A636-F3855D9B4A94}"/>
                  </a:ext>
                </a:extLst>
              </p:cNvPr>
              <p:cNvSpPr txBox="1"/>
              <p:nvPr/>
            </p:nvSpPr>
            <p:spPr>
              <a:xfrm>
                <a:off x="6591000" y="369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24892E9-2F2E-454A-99B4-9B1212CD58BC}"/>
                  </a:ext>
                </a:extLst>
              </p:cNvPr>
              <p:cNvSpPr txBox="1"/>
              <p:nvPr/>
            </p:nvSpPr>
            <p:spPr>
              <a:xfrm>
                <a:off x="6591000" y="358773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B3EC5A-4F56-4D00-91B4-6E91A70105AA}"/>
                  </a:ext>
                </a:extLst>
              </p:cNvPr>
              <p:cNvSpPr txBox="1"/>
              <p:nvPr/>
            </p:nvSpPr>
            <p:spPr>
              <a:xfrm>
                <a:off x="6591000" y="3468684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DDD3184-470B-4E68-9BC8-2B2F17673784}"/>
                  </a:ext>
                </a:extLst>
              </p:cNvPr>
              <p:cNvSpPr txBox="1"/>
              <p:nvPr/>
            </p:nvSpPr>
            <p:spPr>
              <a:xfrm>
                <a:off x="6591000" y="3349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BCB5AC-F12C-4646-8238-8F4C4243627C}"/>
                  </a:ext>
                </a:extLst>
              </p:cNvPr>
              <p:cNvSpPr txBox="1"/>
              <p:nvPr/>
            </p:nvSpPr>
            <p:spPr>
              <a:xfrm>
                <a:off x="6591000" y="323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309AC55-E92E-4C80-BAA5-737C38F5AFBA}"/>
                  </a:ext>
                </a:extLst>
              </p:cNvPr>
              <p:cNvSpPr txBox="1"/>
              <p:nvPr/>
            </p:nvSpPr>
            <p:spPr>
              <a:xfrm>
                <a:off x="6591000" y="3124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81555A-749F-497C-8F8C-47BEAE0ABA6E}"/>
                  </a:ext>
                </a:extLst>
              </p:cNvPr>
              <p:cNvSpPr txBox="1"/>
              <p:nvPr/>
            </p:nvSpPr>
            <p:spPr>
              <a:xfrm>
                <a:off x="6591000" y="3013368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134BC40-BCF6-4246-9719-3AA120368E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1000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34374CE-0EA1-4679-BE4E-13D33405A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3294000"/>
                <a:ext cx="0" cy="1721502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D533BE1-502E-42C6-AABA-836963632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6475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462A87F-32BD-4DA8-BEE4-E4C3D32D7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31000" y="3294000"/>
                <a:ext cx="0" cy="171000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4F79772-4A25-402C-ACBF-8823EAF31D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1000" y="3654000"/>
                <a:ext cx="0" cy="136905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150A493-67C0-444A-89E4-1AE6641666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2791380"/>
                <a:ext cx="540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2D7A7F5-BD9E-444A-B8AB-235B71923A73}"/>
                  </a:ext>
                </a:extLst>
              </p:cNvPr>
              <p:cNvCxnSpPr/>
              <p:nvPr/>
            </p:nvCxnSpPr>
            <p:spPr>
              <a:xfrm>
                <a:off x="7761000" y="2793180"/>
                <a:ext cx="58500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2D1FBC-40A5-4A62-95B0-EEC291B0B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2024" y="2791380"/>
                <a:ext cx="585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4945C68-94C9-4EF7-BEC9-41D39A2C42BF}"/>
                  </a:ext>
                </a:extLst>
              </p:cNvPr>
              <p:cNvCxnSpPr/>
              <p:nvPr/>
            </p:nvCxnSpPr>
            <p:spPr>
              <a:xfrm>
                <a:off x="8923214" y="3294000"/>
                <a:ext cx="630000" cy="3600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BF8A59E-C316-48EB-B550-68416A2E9D28}"/>
                </a:ext>
              </a:extLst>
            </p:cNvPr>
            <p:cNvSpPr txBox="1"/>
            <p:nvPr/>
          </p:nvSpPr>
          <p:spPr>
            <a:xfrm>
              <a:off x="1415999" y="3741921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3C1279E-4965-48E1-8E02-3AE79757D802}"/>
                </a:ext>
              </a:extLst>
            </p:cNvPr>
            <p:cNvSpPr txBox="1"/>
            <p:nvPr/>
          </p:nvSpPr>
          <p:spPr>
            <a:xfrm>
              <a:off x="1416000" y="3328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9AAE521-897F-45B0-9E6C-EA2B35F5000D}"/>
                </a:ext>
              </a:extLst>
            </p:cNvPr>
            <p:cNvSpPr txBox="1"/>
            <p:nvPr/>
          </p:nvSpPr>
          <p:spPr>
            <a:xfrm>
              <a:off x="1416000" y="2923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6948195-AE98-4BC5-962A-37C1D1BA4865}"/>
                </a:ext>
              </a:extLst>
            </p:cNvPr>
            <p:cNvSpPr txBox="1"/>
            <p:nvPr/>
          </p:nvSpPr>
          <p:spPr>
            <a:xfrm>
              <a:off x="1416000" y="352305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B2B626-59D3-4359-AA89-BEA015CFF6CE}"/>
                </a:ext>
              </a:extLst>
            </p:cNvPr>
            <p:cNvSpPr txBox="1"/>
            <p:nvPr/>
          </p:nvSpPr>
          <p:spPr>
            <a:xfrm>
              <a:off x="1416000" y="362009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7210CE2-E1AD-40E7-9D77-4E77BBF4D771}"/>
                </a:ext>
              </a:extLst>
            </p:cNvPr>
            <p:cNvSpPr txBox="1"/>
            <p:nvPr/>
          </p:nvSpPr>
          <p:spPr>
            <a:xfrm>
              <a:off x="1416000" y="2803056"/>
              <a:ext cx="22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22CC8C0-6777-4F4A-8778-EF9C65202F40}"/>
                </a:ext>
              </a:extLst>
            </p:cNvPr>
            <p:cNvSpPr txBox="1"/>
            <p:nvPr/>
          </p:nvSpPr>
          <p:spPr>
            <a:xfrm>
              <a:off x="1416000" y="302102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EC10901-595E-413A-BA6F-F62127053A86}"/>
                </a:ext>
              </a:extLst>
            </p:cNvPr>
            <p:cNvSpPr txBox="1"/>
            <p:nvPr/>
          </p:nvSpPr>
          <p:spPr>
            <a:xfrm>
              <a:off x="1416000" y="321911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D01147C-9698-4C45-AE8E-31580215DAD4}"/>
                </a:ext>
              </a:extLst>
            </p:cNvPr>
            <p:cNvSpPr txBox="1"/>
            <p:nvPr/>
          </p:nvSpPr>
          <p:spPr>
            <a:xfrm>
              <a:off x="1416000" y="3416192"/>
              <a:ext cx="3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B788EC9-D56C-4923-BA95-0B80C9FEF9F9}"/>
                </a:ext>
              </a:extLst>
            </p:cNvPr>
            <p:cNvSpPr txBox="1"/>
            <p:nvPr/>
          </p:nvSpPr>
          <p:spPr>
            <a:xfrm>
              <a:off x="1416000" y="312229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749955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1866000" y="617094"/>
            <a:ext cx="10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15;20;20;15;12(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93E46-9D28-45DD-84E4-8AAB51893F62}"/>
              </a:ext>
            </a:extLst>
          </p:cNvPr>
          <p:cNvSpPr txBox="1"/>
          <p:nvPr/>
        </p:nvSpPr>
        <p:spPr>
          <a:xfrm>
            <a:off x="1011000" y="1472094"/>
            <a:ext cx="1107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B1A1075-39CF-429B-AD14-1C2958DA78E3}"/>
              </a:ext>
            </a:extLst>
          </p:cNvPr>
          <p:cNvGrpSpPr/>
          <p:nvPr/>
        </p:nvGrpSpPr>
        <p:grpSpPr>
          <a:xfrm>
            <a:off x="651000" y="2750565"/>
            <a:ext cx="7920000" cy="4049379"/>
            <a:chOff x="-429000" y="2619621"/>
            <a:chExt cx="7920000" cy="404937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6F45A2-88CE-415C-B240-BF21C6CBAD1F}"/>
                </a:ext>
              </a:extLst>
            </p:cNvPr>
            <p:cNvGrpSpPr/>
            <p:nvPr/>
          </p:nvGrpSpPr>
          <p:grpSpPr>
            <a:xfrm>
              <a:off x="-429000" y="2619621"/>
              <a:ext cx="7920000" cy="4049379"/>
              <a:chOff x="4746000" y="1785618"/>
              <a:chExt cx="7920000" cy="4049379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B9AE565-2911-4BF9-B8DF-D8CA88A3D43E}"/>
                  </a:ext>
                </a:extLst>
              </p:cNvPr>
              <p:cNvGrpSpPr/>
              <p:nvPr/>
            </p:nvGrpSpPr>
            <p:grpSpPr>
              <a:xfrm>
                <a:off x="4746000" y="1785618"/>
                <a:ext cx="7920000" cy="4049379"/>
                <a:chOff x="4746000" y="1515618"/>
                <a:chExt cx="7920000" cy="4049379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18267D9A-6D0E-4CD9-BDAA-0854D91D197F}"/>
                    </a:ext>
                  </a:extLst>
                </p:cNvPr>
                <p:cNvGrpSpPr/>
                <p:nvPr/>
              </p:nvGrpSpPr>
              <p:grpSpPr>
                <a:xfrm>
                  <a:off x="6313214" y="1609054"/>
                  <a:ext cx="5341859" cy="3955943"/>
                  <a:chOff x="6628214" y="1069054"/>
                  <a:chExt cx="5341859" cy="3955943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AB6B95FD-4B2C-4296-B06F-623B00C88A04}"/>
                      </a:ext>
                    </a:extLst>
                  </p:cNvPr>
                  <p:cNvGrpSpPr/>
                  <p:nvPr/>
                </p:nvGrpSpPr>
                <p:grpSpPr>
                  <a:xfrm>
                    <a:off x="6628214" y="1069054"/>
                    <a:ext cx="5341859" cy="3285223"/>
                    <a:chOff x="9118561" y="1010429"/>
                    <a:chExt cx="2778154" cy="2718808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BFFAF5D0-406E-4AF5-8F71-E30B7DD374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31715" y="1010429"/>
                      <a:ext cx="2565000" cy="2601407"/>
                      <a:chOff x="9331715" y="1010429"/>
                      <a:chExt cx="2565000" cy="2601407"/>
                    </a:xfrm>
                  </p:grpSpPr>
                  <p:cxnSp>
                    <p:nvCxnSpPr>
                      <p:cNvPr id="97" name="Straight Arrow Connector 96">
                        <a:extLst>
                          <a:ext uri="{FF2B5EF4-FFF2-40B4-BE49-F238E27FC236}">
                            <a16:creationId xmlns:a16="http://schemas.microsoft.com/office/drawing/2014/main" id="{3BCC8B10-BF83-4035-8F84-FE92CD27BDB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331715" y="3609000"/>
                        <a:ext cx="2565000" cy="0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Arrow Connector 97">
                        <a:extLst>
                          <a:ext uri="{FF2B5EF4-FFF2-40B4-BE49-F238E27FC236}">
                            <a16:creationId xmlns:a16="http://schemas.microsoft.com/office/drawing/2014/main" id="{73750A6A-9B9F-45FA-9B00-2BBCA19107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336000" y="1010429"/>
                        <a:ext cx="0" cy="2601407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57029F15-5F95-4DC6-9C0E-06509860F2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271640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EFEEB428-D55A-4D61-BA4D-02115F63B7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8561" y="3423583"/>
                      <a:ext cx="234032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vi-VN" dirty="0"/>
                    </a:p>
                  </p:txBody>
                </p: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1DA83D6B-E379-4B18-B214-958A5FA720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479351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10</a:t>
                      </a:r>
                      <a:endParaRPr lang="vi-VN" dirty="0"/>
                    </a:p>
                  </p:txBody>
                </p:sp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730DA9DD-B9CE-4A93-87DF-99BDEE667A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1" y="2963489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vi-VN" dirty="0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AACF96D4-18AD-4314-9520-5ECFE68325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173734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66710F97-2851-4849-AF13-A5BDC1B4FD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032454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DB051E35-F3D1-4371-BD98-1B65E2A2D6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9845" y="1603155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4E0ABABA-6176-49F7-BFD3-0D75BC3AFC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1175902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25</a:t>
                      </a:r>
                      <a:endParaRPr lang="vi-VN" dirty="0"/>
                    </a:p>
                  </p:txBody>
                </p:sp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47E0B5F2-B7CB-4A57-997D-106CB805D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5025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6652025D-5CBD-44D3-9713-AE5304C3E7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09790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886AC2BE-4BA2-49A4-A5D1-D8D95BEAD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54498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76309286-8F4B-4255-A0A4-176D3818F5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58741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F14F62F1-505C-4BCC-A47D-53B884936A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14032" y="2202154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12</a:t>
                      </a:r>
                      <a:endParaRPr lang="vi-VN" dirty="0"/>
                    </a:p>
                  </p:txBody>
                </p:sp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FC1CE9BE-3E2D-44E3-9305-1039E2C676AF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000" y="4194000"/>
                    <a:ext cx="809999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A4C7225D-1653-47AD-B85C-10A1AE017976}"/>
                      </a:ext>
                    </a:extLst>
                  </p:cNvPr>
                  <p:cNvSpPr txBox="1"/>
                  <p:nvPr/>
                </p:nvSpPr>
                <p:spPr>
                  <a:xfrm>
                    <a:off x="7716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B7AA353B-51D4-41B2-98AE-269D3503B426}"/>
                      </a:ext>
                    </a:extLst>
                  </p:cNvPr>
                  <p:cNvSpPr txBox="1"/>
                  <p:nvPr/>
                </p:nvSpPr>
                <p:spPr>
                  <a:xfrm>
                    <a:off x="8301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9FBF469-92E8-4504-880D-7603F0C99A14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000" y="4181643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5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789871D-9BC4-4A21-BEA2-F680BC904EA9}"/>
                      </a:ext>
                    </a:extLst>
                  </p:cNvPr>
                  <p:cNvSpPr txBox="1"/>
                  <p:nvPr/>
                </p:nvSpPr>
                <p:spPr>
                  <a:xfrm>
                    <a:off x="9516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6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E9DCC93-43E3-4E83-A5E5-3DCE4830695D}"/>
                    </a:ext>
                  </a:extLst>
                </p:cNvPr>
                <p:cNvSpPr txBox="1"/>
                <p:nvPr/>
              </p:nvSpPr>
              <p:spPr>
                <a:xfrm>
                  <a:off x="4746000" y="1515618"/>
                  <a:ext cx="193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viên</a:t>
                  </a:r>
                  <a:endPara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3FA3728-17A0-436A-A094-B680B6AF2ABC}"/>
                    </a:ext>
                  </a:extLst>
                </p:cNvPr>
                <p:cNvSpPr txBox="1"/>
                <p:nvPr/>
              </p:nvSpPr>
              <p:spPr>
                <a:xfrm>
                  <a:off x="10326000" y="4869000"/>
                  <a:ext cx="234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Ngày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tuần</a:t>
                  </a:r>
                  <a:endParaRPr lang="vi-VN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EE7A4A-27C4-4118-B742-ECF8F199A7A1}"/>
                  </a:ext>
                </a:extLst>
              </p:cNvPr>
              <p:cNvSpPr txBox="1"/>
              <p:nvPr/>
            </p:nvSpPr>
            <p:spPr>
              <a:xfrm>
                <a:off x="6591000" y="437931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06170FA-8E18-4FEB-B9CA-4567F8FE2404}"/>
                  </a:ext>
                </a:extLst>
              </p:cNvPr>
              <p:cNvSpPr txBox="1"/>
              <p:nvPr/>
            </p:nvSpPr>
            <p:spPr>
              <a:xfrm>
                <a:off x="6591000" y="4268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147DA08-DBE9-4040-8566-2EFAB246D287}"/>
                  </a:ext>
                </a:extLst>
              </p:cNvPr>
              <p:cNvSpPr txBox="1"/>
              <p:nvPr/>
            </p:nvSpPr>
            <p:spPr>
              <a:xfrm>
                <a:off x="6591000" y="414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6B9928D-E8F7-4B7B-9E0E-DF27F201FC7F}"/>
                  </a:ext>
                </a:extLst>
              </p:cNvPr>
              <p:cNvSpPr txBox="1"/>
              <p:nvPr/>
            </p:nvSpPr>
            <p:spPr>
              <a:xfrm>
                <a:off x="6591000" y="404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9C26D64-704F-4605-809D-0CBF269681BE}"/>
                  </a:ext>
                </a:extLst>
              </p:cNvPr>
              <p:cNvSpPr txBox="1"/>
              <p:nvPr/>
            </p:nvSpPr>
            <p:spPr>
              <a:xfrm>
                <a:off x="6591000" y="3924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E6F180D-1572-419C-B665-FD27481B1C78}"/>
                  </a:ext>
                </a:extLst>
              </p:cNvPr>
              <p:cNvSpPr txBox="1"/>
              <p:nvPr/>
            </p:nvSpPr>
            <p:spPr>
              <a:xfrm>
                <a:off x="6591000" y="380578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7022DDF-91AB-4F5D-A636-F3855D9B4A94}"/>
                  </a:ext>
                </a:extLst>
              </p:cNvPr>
              <p:cNvSpPr txBox="1"/>
              <p:nvPr/>
            </p:nvSpPr>
            <p:spPr>
              <a:xfrm>
                <a:off x="6591000" y="369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24892E9-2F2E-454A-99B4-9B1212CD58BC}"/>
                  </a:ext>
                </a:extLst>
              </p:cNvPr>
              <p:cNvSpPr txBox="1"/>
              <p:nvPr/>
            </p:nvSpPr>
            <p:spPr>
              <a:xfrm>
                <a:off x="6591000" y="358773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B3EC5A-4F56-4D00-91B4-6E91A70105AA}"/>
                  </a:ext>
                </a:extLst>
              </p:cNvPr>
              <p:cNvSpPr txBox="1"/>
              <p:nvPr/>
            </p:nvSpPr>
            <p:spPr>
              <a:xfrm>
                <a:off x="6591000" y="3468684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DDD3184-470B-4E68-9BC8-2B2F17673784}"/>
                  </a:ext>
                </a:extLst>
              </p:cNvPr>
              <p:cNvSpPr txBox="1"/>
              <p:nvPr/>
            </p:nvSpPr>
            <p:spPr>
              <a:xfrm>
                <a:off x="6591000" y="3349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BCB5AC-F12C-4646-8238-8F4C4243627C}"/>
                  </a:ext>
                </a:extLst>
              </p:cNvPr>
              <p:cNvSpPr txBox="1"/>
              <p:nvPr/>
            </p:nvSpPr>
            <p:spPr>
              <a:xfrm>
                <a:off x="6591000" y="323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309AC55-E92E-4C80-BAA5-737C38F5AFBA}"/>
                  </a:ext>
                </a:extLst>
              </p:cNvPr>
              <p:cNvSpPr txBox="1"/>
              <p:nvPr/>
            </p:nvSpPr>
            <p:spPr>
              <a:xfrm>
                <a:off x="6591000" y="3124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81555A-749F-497C-8F8C-47BEAE0ABA6E}"/>
                  </a:ext>
                </a:extLst>
              </p:cNvPr>
              <p:cNvSpPr txBox="1"/>
              <p:nvPr/>
            </p:nvSpPr>
            <p:spPr>
              <a:xfrm>
                <a:off x="6591000" y="3013368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134BC40-BCF6-4246-9719-3AA120368E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1000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34374CE-0EA1-4679-BE4E-13D33405A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3294000"/>
                <a:ext cx="0" cy="1721502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D533BE1-502E-42C6-AABA-836963632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6475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462A87F-32BD-4DA8-BEE4-E4C3D32D7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31000" y="3294000"/>
                <a:ext cx="0" cy="171000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4F79772-4A25-402C-ACBF-8823EAF31D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1000" y="3654000"/>
                <a:ext cx="0" cy="136905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150A493-67C0-444A-89E4-1AE6641666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2791380"/>
                <a:ext cx="540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2D7A7F5-BD9E-444A-B8AB-235B71923A73}"/>
                  </a:ext>
                </a:extLst>
              </p:cNvPr>
              <p:cNvCxnSpPr/>
              <p:nvPr/>
            </p:nvCxnSpPr>
            <p:spPr>
              <a:xfrm>
                <a:off x="7761000" y="2793180"/>
                <a:ext cx="58500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2D1FBC-40A5-4A62-95B0-EEC291B0B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2024" y="2791380"/>
                <a:ext cx="585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4945C68-94C9-4EF7-BEC9-41D39A2C42BF}"/>
                  </a:ext>
                </a:extLst>
              </p:cNvPr>
              <p:cNvCxnSpPr/>
              <p:nvPr/>
            </p:nvCxnSpPr>
            <p:spPr>
              <a:xfrm>
                <a:off x="8923214" y="3294000"/>
                <a:ext cx="630000" cy="3600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BF8A59E-C316-48EB-B550-68416A2E9D28}"/>
                </a:ext>
              </a:extLst>
            </p:cNvPr>
            <p:cNvSpPr txBox="1"/>
            <p:nvPr/>
          </p:nvSpPr>
          <p:spPr>
            <a:xfrm>
              <a:off x="1415999" y="3741921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3C1279E-4965-48E1-8E02-3AE79757D802}"/>
                </a:ext>
              </a:extLst>
            </p:cNvPr>
            <p:cNvSpPr txBox="1"/>
            <p:nvPr/>
          </p:nvSpPr>
          <p:spPr>
            <a:xfrm>
              <a:off x="1416000" y="3328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9AAE521-897F-45B0-9E6C-EA2B35F5000D}"/>
                </a:ext>
              </a:extLst>
            </p:cNvPr>
            <p:cNvSpPr txBox="1"/>
            <p:nvPr/>
          </p:nvSpPr>
          <p:spPr>
            <a:xfrm>
              <a:off x="1416000" y="2923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6948195-AE98-4BC5-962A-37C1D1BA4865}"/>
                </a:ext>
              </a:extLst>
            </p:cNvPr>
            <p:cNvSpPr txBox="1"/>
            <p:nvPr/>
          </p:nvSpPr>
          <p:spPr>
            <a:xfrm>
              <a:off x="1416000" y="352305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B2B626-59D3-4359-AA89-BEA015CFF6CE}"/>
                </a:ext>
              </a:extLst>
            </p:cNvPr>
            <p:cNvSpPr txBox="1"/>
            <p:nvPr/>
          </p:nvSpPr>
          <p:spPr>
            <a:xfrm>
              <a:off x="1416000" y="362009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7210CE2-E1AD-40E7-9D77-4E77BBF4D771}"/>
                </a:ext>
              </a:extLst>
            </p:cNvPr>
            <p:cNvSpPr txBox="1"/>
            <p:nvPr/>
          </p:nvSpPr>
          <p:spPr>
            <a:xfrm>
              <a:off x="1416000" y="2803056"/>
              <a:ext cx="22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22CC8C0-6777-4F4A-8778-EF9C65202F40}"/>
                </a:ext>
              </a:extLst>
            </p:cNvPr>
            <p:cNvSpPr txBox="1"/>
            <p:nvPr/>
          </p:nvSpPr>
          <p:spPr>
            <a:xfrm>
              <a:off x="1416000" y="302102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EC10901-595E-413A-BA6F-F62127053A86}"/>
                </a:ext>
              </a:extLst>
            </p:cNvPr>
            <p:cNvSpPr txBox="1"/>
            <p:nvPr/>
          </p:nvSpPr>
          <p:spPr>
            <a:xfrm>
              <a:off x="1416000" y="321911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D01147C-9698-4C45-AE8E-31580215DAD4}"/>
                </a:ext>
              </a:extLst>
            </p:cNvPr>
            <p:cNvSpPr txBox="1"/>
            <p:nvPr/>
          </p:nvSpPr>
          <p:spPr>
            <a:xfrm>
              <a:off x="1416000" y="3416192"/>
              <a:ext cx="3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B788EC9-D56C-4923-BA95-0B80C9FEF9F9}"/>
                </a:ext>
              </a:extLst>
            </p:cNvPr>
            <p:cNvSpPr txBox="1"/>
            <p:nvPr/>
          </p:nvSpPr>
          <p:spPr>
            <a:xfrm>
              <a:off x="1416000" y="312229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22370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B.Phỏng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48F63-201D-4317-9484-9B5FDBFFF0C0}"/>
              </a:ext>
            </a:extLst>
          </p:cNvPr>
          <p:cNvSpPr/>
          <p:nvPr/>
        </p:nvSpPr>
        <p:spPr>
          <a:xfrm>
            <a:off x="2384084" y="4132958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591B16-EC82-4201-9B88-7716BC72DEA2}"/>
              </a:ext>
            </a:extLst>
          </p:cNvPr>
          <p:cNvSpPr/>
          <p:nvPr/>
        </p:nvSpPr>
        <p:spPr>
          <a:xfrm>
            <a:off x="2352000" y="466121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59084D-0C68-4EBF-8734-91EA996EE48A}"/>
              </a:ext>
            </a:extLst>
          </p:cNvPr>
          <p:cNvSpPr/>
          <p:nvPr/>
        </p:nvSpPr>
        <p:spPr>
          <a:xfrm>
            <a:off x="2375874" y="5637126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99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44BEA-233E-4639-8EEF-5B9CE7FCC492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9D25FF-E570-434A-8453-BBEBC800D5CF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4" name="Flowchart: Data 3">
              <a:extLst>
                <a:ext uri="{FF2B5EF4-FFF2-40B4-BE49-F238E27FC236}">
                  <a16:creationId xmlns:a16="http://schemas.microsoft.com/office/drawing/2014/main" id="{9E578515-E2BC-4569-A760-B137DE007A2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0F554D-DD7B-4A82-8CF0-07864842DDDA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7FCF35-A4C6-4666-8936-771279AE09C7}"/>
              </a:ext>
            </a:extLst>
          </p:cNvPr>
          <p:cNvSpPr txBox="1"/>
          <p:nvPr/>
        </p:nvSpPr>
        <p:spPr>
          <a:xfrm>
            <a:off x="2136000" y="684000"/>
            <a:ext cx="94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30%, 40%, 20%,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2343E-3DB4-4621-B6D8-E90A134EF70E}"/>
              </a:ext>
            </a:extLst>
          </p:cNvPr>
          <p:cNvSpPr txBox="1"/>
          <p:nvPr/>
        </p:nvSpPr>
        <p:spPr>
          <a:xfrm>
            <a:off x="1731000" y="2456795"/>
            <a:ext cx="553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10%..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BFFFCA-8C97-4B20-AC30-10BD83D1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000" y="2529000"/>
            <a:ext cx="3375000" cy="35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2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44BEA-233E-4639-8EEF-5B9CE7FCC492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9D25FF-E570-434A-8453-BBEBC800D5CF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4" name="Flowchart: Data 3">
              <a:extLst>
                <a:ext uri="{FF2B5EF4-FFF2-40B4-BE49-F238E27FC236}">
                  <a16:creationId xmlns:a16="http://schemas.microsoft.com/office/drawing/2014/main" id="{9E578515-E2BC-4569-A760-B137DE007A2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0F554D-DD7B-4A82-8CF0-07864842DDDA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7FCF35-A4C6-4666-8936-771279AE09C7}"/>
              </a:ext>
            </a:extLst>
          </p:cNvPr>
          <p:cNvSpPr txBox="1"/>
          <p:nvPr/>
        </p:nvSpPr>
        <p:spPr>
          <a:xfrm>
            <a:off x="2136000" y="684000"/>
            <a:ext cx="94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30%, 40%, 20%,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2343E-3DB4-4621-B6D8-E90A134EF70E}"/>
              </a:ext>
            </a:extLst>
          </p:cNvPr>
          <p:cNvSpPr txBox="1"/>
          <p:nvPr/>
        </p:nvSpPr>
        <p:spPr>
          <a:xfrm>
            <a:off x="1731000" y="2833682"/>
            <a:ext cx="540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1B311-3A89-468E-BD11-E3891BFC4698}"/>
              </a:ext>
            </a:extLst>
          </p:cNvPr>
          <p:cNvSpPr txBox="1"/>
          <p:nvPr/>
        </p:nvSpPr>
        <p:spPr>
          <a:xfrm>
            <a:off x="4521000" y="2349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E704B04-A775-4792-B52D-020B50C54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680375"/>
              </p:ext>
            </p:extLst>
          </p:nvPr>
        </p:nvGraphicFramePr>
        <p:xfrm>
          <a:off x="7311000" y="2394000"/>
          <a:ext cx="4881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1,2,3,4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135D8BE-6574-4A97-AB42-311AA44F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48486"/>
              </p:ext>
            </p:extLst>
          </p:nvPr>
        </p:nvGraphicFramePr>
        <p:xfrm>
          <a:off x="876001" y="3339000"/>
          <a:ext cx="926999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02">
                  <a:extLst>
                    <a:ext uri="{9D8B030D-6E8A-4147-A177-3AD203B41FA5}">
                      <a16:colId xmlns:a16="http://schemas.microsoft.com/office/drawing/2014/main" val="692840997"/>
                    </a:ext>
                  </a:extLst>
                </a:gridCol>
                <a:gridCol w="1558672">
                  <a:extLst>
                    <a:ext uri="{9D8B030D-6E8A-4147-A177-3AD203B41FA5}">
                      <a16:colId xmlns:a16="http://schemas.microsoft.com/office/drawing/2014/main" val="1201880934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911790923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2068377540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1324019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9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7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208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1,2,3,4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135D8BE-6574-4A97-AB42-311AA44F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65898"/>
              </p:ext>
            </p:extLst>
          </p:nvPr>
        </p:nvGraphicFramePr>
        <p:xfrm>
          <a:off x="876001" y="3339000"/>
          <a:ext cx="926999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02">
                  <a:extLst>
                    <a:ext uri="{9D8B030D-6E8A-4147-A177-3AD203B41FA5}">
                      <a16:colId xmlns:a16="http://schemas.microsoft.com/office/drawing/2014/main" val="692840997"/>
                    </a:ext>
                  </a:extLst>
                </a:gridCol>
                <a:gridCol w="1558672">
                  <a:extLst>
                    <a:ext uri="{9D8B030D-6E8A-4147-A177-3AD203B41FA5}">
                      <a16:colId xmlns:a16="http://schemas.microsoft.com/office/drawing/2014/main" val="1201880934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911790923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2068377540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1324019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9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200,5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215,5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221,9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7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7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C2CF2C-C2A2-485D-9F5F-91137C30B8B2}"/>
              </a:ext>
            </a:extLst>
          </p:cNvPr>
          <p:cNvGrpSpPr/>
          <p:nvPr/>
        </p:nvGrpSpPr>
        <p:grpSpPr>
          <a:xfrm>
            <a:off x="1281000" y="3069000"/>
            <a:ext cx="9358044" cy="3583220"/>
            <a:chOff x="7922788" y="1245885"/>
            <a:chExt cx="7421898" cy="27963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289086-EE73-4425-AFCC-58C02E926DB6}"/>
                </a:ext>
              </a:extLst>
            </p:cNvPr>
            <p:cNvGrpSpPr/>
            <p:nvPr/>
          </p:nvGrpSpPr>
          <p:grpSpPr>
            <a:xfrm>
              <a:off x="9070328" y="1366106"/>
              <a:ext cx="5261492" cy="2247541"/>
              <a:chOff x="8828843" y="1366106"/>
              <a:chExt cx="6021682" cy="224754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86DD08E-8AA4-4C43-88BE-5F407E0997BB}"/>
                  </a:ext>
                </a:extLst>
              </p:cNvPr>
              <p:cNvGrpSpPr/>
              <p:nvPr/>
            </p:nvGrpSpPr>
            <p:grpSpPr>
              <a:xfrm>
                <a:off x="9336000" y="1366106"/>
                <a:ext cx="5514525" cy="2247541"/>
                <a:chOff x="9336000" y="1366106"/>
                <a:chExt cx="5514525" cy="2247541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EB4BDCF6-E8A5-43C4-822D-F75BFD6E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36289" y="3609000"/>
                  <a:ext cx="551423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5EAA7721-8EED-4F2A-882A-F8A1A3CDCD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1366106"/>
                  <a:ext cx="0" cy="2247541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3D049F-52E8-4DF5-9063-B269622D58C2}"/>
                  </a:ext>
                </a:extLst>
              </p:cNvPr>
              <p:cNvSpPr txBox="1"/>
              <p:nvPr/>
            </p:nvSpPr>
            <p:spPr>
              <a:xfrm>
                <a:off x="8828843" y="302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BFD6FE-E829-405E-B592-B1D70434BD08}"/>
                  </a:ext>
                </a:extLst>
              </p:cNvPr>
              <p:cNvSpPr txBox="1"/>
              <p:nvPr/>
            </p:nvSpPr>
            <p:spPr>
              <a:xfrm>
                <a:off x="8899260" y="2662724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CF632F-7B76-4A58-B6A3-6089D07D58A2}"/>
                  </a:ext>
                </a:extLst>
              </p:cNvPr>
              <p:cNvSpPr txBox="1"/>
              <p:nvPr/>
            </p:nvSpPr>
            <p:spPr>
              <a:xfrm>
                <a:off x="8905629" y="230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94F6B-8DA3-40DB-8E95-9433640D8C9A}"/>
                  </a:ext>
                </a:extLst>
              </p:cNvPr>
              <p:cNvSpPr txBox="1"/>
              <p:nvPr/>
            </p:nvSpPr>
            <p:spPr>
              <a:xfrm>
                <a:off x="8905629" y="1932451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8694592-FEAE-4ED5-866E-718EA47F9CD6}"/>
                  </a:ext>
                </a:extLst>
              </p:cNvPr>
              <p:cNvSpPr txBox="1"/>
              <p:nvPr/>
            </p:nvSpPr>
            <p:spPr>
              <a:xfrm>
                <a:off x="8895357" y="1576355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14568-54B5-4DFC-A13E-58AFB643897F}"/>
                </a:ext>
              </a:extLst>
            </p:cNvPr>
            <p:cNvSpPr/>
            <p:nvPr/>
          </p:nvSpPr>
          <p:spPr>
            <a:xfrm>
              <a:off x="10099857" y="2123832"/>
              <a:ext cx="225000" cy="14805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A88203-DE0E-4248-AADF-CA59906E7258}"/>
                </a:ext>
              </a:extLst>
            </p:cNvPr>
            <p:cNvSpPr/>
            <p:nvPr/>
          </p:nvSpPr>
          <p:spPr>
            <a:xfrm>
              <a:off x="12241237" y="2053596"/>
              <a:ext cx="225000" cy="15508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3777DD-8BC0-4ABC-B5FB-E38B83D1F9A9}"/>
                </a:ext>
              </a:extLst>
            </p:cNvPr>
            <p:cNvSpPr/>
            <p:nvPr/>
          </p:nvSpPr>
          <p:spPr>
            <a:xfrm>
              <a:off x="11178509" y="2218124"/>
              <a:ext cx="225000" cy="13862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EC9F29-F24D-4BF2-80FA-F071FE62E7FE}"/>
                </a:ext>
              </a:extLst>
            </p:cNvPr>
            <p:cNvSpPr txBox="1"/>
            <p:nvPr/>
          </p:nvSpPr>
          <p:spPr>
            <a:xfrm>
              <a:off x="9671580" y="3609000"/>
              <a:ext cx="110638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BF3E8B-D5D2-49C5-B6E0-36FD00AEC1BB}"/>
                </a:ext>
              </a:extLst>
            </p:cNvPr>
            <p:cNvSpPr txBox="1"/>
            <p:nvPr/>
          </p:nvSpPr>
          <p:spPr>
            <a:xfrm>
              <a:off x="10750036" y="3609000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A281A-BA83-4EFD-923C-DC93E43C2F77}"/>
                </a:ext>
              </a:extLst>
            </p:cNvPr>
            <p:cNvSpPr txBox="1"/>
            <p:nvPr/>
          </p:nvSpPr>
          <p:spPr>
            <a:xfrm>
              <a:off x="13847272" y="3633900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EBC4A8-37A8-4F82-A852-60120F80109B}"/>
                </a:ext>
              </a:extLst>
            </p:cNvPr>
            <p:cNvSpPr txBox="1"/>
            <p:nvPr/>
          </p:nvSpPr>
          <p:spPr>
            <a:xfrm>
              <a:off x="9814340" y="1737535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810E5B-543A-41BA-B8F0-98AB8C003AFC}"/>
                </a:ext>
              </a:extLst>
            </p:cNvPr>
            <p:cNvSpPr txBox="1"/>
            <p:nvPr/>
          </p:nvSpPr>
          <p:spPr>
            <a:xfrm>
              <a:off x="10885030" y="184288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546CD1-C8A9-4034-8F69-D734B9D4380A}"/>
                </a:ext>
              </a:extLst>
            </p:cNvPr>
            <p:cNvSpPr txBox="1"/>
            <p:nvPr/>
          </p:nvSpPr>
          <p:spPr>
            <a:xfrm>
              <a:off x="11991409" y="166729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9497DB-E55A-42D8-9B04-F3720127DEF9}"/>
                </a:ext>
              </a:extLst>
            </p:cNvPr>
            <p:cNvSpPr txBox="1"/>
            <p:nvPr/>
          </p:nvSpPr>
          <p:spPr>
            <a:xfrm>
              <a:off x="7922788" y="1245885"/>
              <a:ext cx="167741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xi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4F2F6D-4F3D-49E0-9046-CBCA1FD6A728}"/>
                </a:ext>
              </a:extLst>
            </p:cNvPr>
            <p:cNvSpPr txBox="1"/>
            <p:nvPr/>
          </p:nvSpPr>
          <p:spPr>
            <a:xfrm>
              <a:off x="1185641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B4DBE6-582C-4B64-B26C-CAA9379092D5}"/>
                </a:ext>
              </a:extLst>
            </p:cNvPr>
            <p:cNvSpPr txBox="1"/>
            <p:nvPr/>
          </p:nvSpPr>
          <p:spPr>
            <a:xfrm>
              <a:off x="1292710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5B6D62E-9AAA-485E-90A7-892E96991226}"/>
                </a:ext>
              </a:extLst>
            </p:cNvPr>
            <p:cNvSpPr/>
            <p:nvPr/>
          </p:nvSpPr>
          <p:spPr>
            <a:xfrm>
              <a:off x="13347616" y="2018478"/>
              <a:ext cx="225000" cy="1585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DD3E7CC-27E7-403E-A360-481EA9335920}"/>
                </a:ext>
              </a:extLst>
            </p:cNvPr>
            <p:cNvSpPr txBox="1"/>
            <p:nvPr/>
          </p:nvSpPr>
          <p:spPr>
            <a:xfrm>
              <a:off x="13097789" y="1632182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8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C2CF2C-C2A2-485D-9F5F-91137C30B8B2}"/>
              </a:ext>
            </a:extLst>
          </p:cNvPr>
          <p:cNvGrpSpPr/>
          <p:nvPr/>
        </p:nvGrpSpPr>
        <p:grpSpPr>
          <a:xfrm>
            <a:off x="1281000" y="3069000"/>
            <a:ext cx="9358044" cy="3583220"/>
            <a:chOff x="7922788" y="1245885"/>
            <a:chExt cx="7421898" cy="27963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289086-EE73-4425-AFCC-58C02E926DB6}"/>
                </a:ext>
              </a:extLst>
            </p:cNvPr>
            <p:cNvGrpSpPr/>
            <p:nvPr/>
          </p:nvGrpSpPr>
          <p:grpSpPr>
            <a:xfrm>
              <a:off x="9070328" y="1366106"/>
              <a:ext cx="5261492" cy="2247541"/>
              <a:chOff x="8828843" y="1366106"/>
              <a:chExt cx="6021682" cy="224754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86DD08E-8AA4-4C43-88BE-5F407E0997BB}"/>
                  </a:ext>
                </a:extLst>
              </p:cNvPr>
              <p:cNvGrpSpPr/>
              <p:nvPr/>
            </p:nvGrpSpPr>
            <p:grpSpPr>
              <a:xfrm>
                <a:off x="9336000" y="1366106"/>
                <a:ext cx="5514525" cy="2247541"/>
                <a:chOff x="9336000" y="1366106"/>
                <a:chExt cx="5514525" cy="2247541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EB4BDCF6-E8A5-43C4-822D-F75BFD6E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36289" y="3609000"/>
                  <a:ext cx="551423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5EAA7721-8EED-4F2A-882A-F8A1A3CDCD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1366106"/>
                  <a:ext cx="0" cy="2247541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3D049F-52E8-4DF5-9063-B269622D58C2}"/>
                  </a:ext>
                </a:extLst>
              </p:cNvPr>
              <p:cNvSpPr txBox="1"/>
              <p:nvPr/>
            </p:nvSpPr>
            <p:spPr>
              <a:xfrm>
                <a:off x="8828843" y="302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BFD6FE-E829-405E-B592-B1D70434BD08}"/>
                  </a:ext>
                </a:extLst>
              </p:cNvPr>
              <p:cNvSpPr txBox="1"/>
              <p:nvPr/>
            </p:nvSpPr>
            <p:spPr>
              <a:xfrm>
                <a:off x="8899260" y="2662724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CF632F-7B76-4A58-B6A3-6089D07D58A2}"/>
                  </a:ext>
                </a:extLst>
              </p:cNvPr>
              <p:cNvSpPr txBox="1"/>
              <p:nvPr/>
            </p:nvSpPr>
            <p:spPr>
              <a:xfrm>
                <a:off x="8905629" y="230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94F6B-8DA3-40DB-8E95-9433640D8C9A}"/>
                  </a:ext>
                </a:extLst>
              </p:cNvPr>
              <p:cNvSpPr txBox="1"/>
              <p:nvPr/>
            </p:nvSpPr>
            <p:spPr>
              <a:xfrm>
                <a:off x="8905629" y="1932451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8694592-FEAE-4ED5-866E-718EA47F9CD6}"/>
                  </a:ext>
                </a:extLst>
              </p:cNvPr>
              <p:cNvSpPr txBox="1"/>
              <p:nvPr/>
            </p:nvSpPr>
            <p:spPr>
              <a:xfrm>
                <a:off x="8895357" y="1576355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14568-54B5-4DFC-A13E-58AFB643897F}"/>
                </a:ext>
              </a:extLst>
            </p:cNvPr>
            <p:cNvSpPr/>
            <p:nvPr/>
          </p:nvSpPr>
          <p:spPr>
            <a:xfrm>
              <a:off x="10099857" y="2123832"/>
              <a:ext cx="225000" cy="14805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A88203-DE0E-4248-AADF-CA59906E7258}"/>
                </a:ext>
              </a:extLst>
            </p:cNvPr>
            <p:cNvSpPr/>
            <p:nvPr/>
          </p:nvSpPr>
          <p:spPr>
            <a:xfrm>
              <a:off x="12241237" y="2053596"/>
              <a:ext cx="225000" cy="15508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3777DD-8BC0-4ABC-B5FB-E38B83D1F9A9}"/>
                </a:ext>
              </a:extLst>
            </p:cNvPr>
            <p:cNvSpPr/>
            <p:nvPr/>
          </p:nvSpPr>
          <p:spPr>
            <a:xfrm>
              <a:off x="11178509" y="2218124"/>
              <a:ext cx="225000" cy="13862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EC9F29-F24D-4BF2-80FA-F071FE62E7FE}"/>
                </a:ext>
              </a:extLst>
            </p:cNvPr>
            <p:cNvSpPr txBox="1"/>
            <p:nvPr/>
          </p:nvSpPr>
          <p:spPr>
            <a:xfrm>
              <a:off x="9671580" y="3609000"/>
              <a:ext cx="110638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BF3E8B-D5D2-49C5-B6E0-36FD00AEC1BB}"/>
                </a:ext>
              </a:extLst>
            </p:cNvPr>
            <p:cNvSpPr txBox="1"/>
            <p:nvPr/>
          </p:nvSpPr>
          <p:spPr>
            <a:xfrm>
              <a:off x="10750036" y="3609000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A281A-BA83-4EFD-923C-DC93E43C2F77}"/>
                </a:ext>
              </a:extLst>
            </p:cNvPr>
            <p:cNvSpPr txBox="1"/>
            <p:nvPr/>
          </p:nvSpPr>
          <p:spPr>
            <a:xfrm>
              <a:off x="13847272" y="3633900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EBC4A8-37A8-4F82-A852-60120F80109B}"/>
                </a:ext>
              </a:extLst>
            </p:cNvPr>
            <p:cNvSpPr txBox="1"/>
            <p:nvPr/>
          </p:nvSpPr>
          <p:spPr>
            <a:xfrm>
              <a:off x="9814340" y="1737535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200,5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810E5B-543A-41BA-B8F0-98AB8C003AFC}"/>
                </a:ext>
              </a:extLst>
            </p:cNvPr>
            <p:cNvSpPr txBox="1"/>
            <p:nvPr/>
          </p:nvSpPr>
          <p:spPr>
            <a:xfrm>
              <a:off x="10885030" y="184288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183,6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546CD1-C8A9-4034-8F69-D734B9D4380A}"/>
                </a:ext>
              </a:extLst>
            </p:cNvPr>
            <p:cNvSpPr txBox="1"/>
            <p:nvPr/>
          </p:nvSpPr>
          <p:spPr>
            <a:xfrm>
              <a:off x="11991409" y="166729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215,5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9497DB-E55A-42D8-9B04-F3720127DEF9}"/>
                </a:ext>
              </a:extLst>
            </p:cNvPr>
            <p:cNvSpPr txBox="1"/>
            <p:nvPr/>
          </p:nvSpPr>
          <p:spPr>
            <a:xfrm>
              <a:off x="7922788" y="1245885"/>
              <a:ext cx="167741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xi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4F2F6D-4F3D-49E0-9046-CBCA1FD6A728}"/>
                </a:ext>
              </a:extLst>
            </p:cNvPr>
            <p:cNvSpPr txBox="1"/>
            <p:nvPr/>
          </p:nvSpPr>
          <p:spPr>
            <a:xfrm>
              <a:off x="1185641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B4DBE6-582C-4B64-B26C-CAA9379092D5}"/>
                </a:ext>
              </a:extLst>
            </p:cNvPr>
            <p:cNvSpPr txBox="1"/>
            <p:nvPr/>
          </p:nvSpPr>
          <p:spPr>
            <a:xfrm>
              <a:off x="1292710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5B6D62E-9AAA-485E-90A7-892E96991226}"/>
                </a:ext>
              </a:extLst>
            </p:cNvPr>
            <p:cNvSpPr/>
            <p:nvPr/>
          </p:nvSpPr>
          <p:spPr>
            <a:xfrm>
              <a:off x="13347616" y="2018478"/>
              <a:ext cx="225000" cy="1585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DD3E7CC-27E7-403E-A360-481EA9335920}"/>
                </a:ext>
              </a:extLst>
            </p:cNvPr>
            <p:cNvSpPr txBox="1"/>
            <p:nvPr/>
          </p:nvSpPr>
          <p:spPr>
            <a:xfrm>
              <a:off x="13097789" y="1632182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221,9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6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C07037A6-23DA-4DE2-8BE8-5DA0F013F2CB}"/>
              </a:ext>
            </a:extLst>
          </p:cNvPr>
          <p:cNvSpPr/>
          <p:nvPr/>
        </p:nvSpPr>
        <p:spPr>
          <a:xfrm rot="10800000">
            <a:off x="921000" y="1404000"/>
            <a:ext cx="10125000" cy="369000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610BEC-F08C-4BCC-AB47-897FF0C9B6D2}"/>
              </a:ext>
            </a:extLst>
          </p:cNvPr>
          <p:cNvGrpSpPr/>
          <p:nvPr/>
        </p:nvGrpSpPr>
        <p:grpSpPr>
          <a:xfrm>
            <a:off x="1371000" y="909000"/>
            <a:ext cx="2070000" cy="900000"/>
            <a:chOff x="1371000" y="909000"/>
            <a:chExt cx="2070000" cy="900000"/>
          </a:xfrm>
        </p:grpSpPr>
        <p:sp>
          <p:nvSpPr>
            <p:cNvPr id="3" name="Callout: Down Arrow 2">
              <a:extLst>
                <a:ext uri="{FF2B5EF4-FFF2-40B4-BE49-F238E27FC236}">
                  <a16:creationId xmlns:a16="http://schemas.microsoft.com/office/drawing/2014/main" id="{C2FF8E15-3775-4FB1-91E5-E45CF2ABE741}"/>
                </a:ext>
              </a:extLst>
            </p:cNvPr>
            <p:cNvSpPr/>
            <p:nvPr/>
          </p:nvSpPr>
          <p:spPr>
            <a:xfrm>
              <a:off x="1371000" y="909000"/>
              <a:ext cx="2070000" cy="9000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2FCE15-1833-432F-AA31-0309CD775353}"/>
                </a:ext>
              </a:extLst>
            </p:cNvPr>
            <p:cNvSpPr txBox="1"/>
            <p:nvPr/>
          </p:nvSpPr>
          <p:spPr>
            <a:xfrm>
              <a:off x="1371000" y="954000"/>
              <a:ext cx="20250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i="1" u="sng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u="sng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lang="vi-VN" sz="2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1776000" y="2034000"/>
            <a:ext cx="864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516000" y="2124000"/>
            <a:ext cx="107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D94C284-1510-4F27-AC7D-DE33009B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45738"/>
              </p:ext>
            </p:extLst>
          </p:nvPr>
        </p:nvGraphicFramePr>
        <p:xfrm>
          <a:off x="966000" y="3339000"/>
          <a:ext cx="10035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2660225456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1175231606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2585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ượng khách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(nghìn lượt)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5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381000" y="2529000"/>
            <a:ext cx="107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D94C284-1510-4F27-AC7D-DE33009B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92443"/>
              </p:ext>
            </p:extLst>
          </p:nvPr>
        </p:nvGraphicFramePr>
        <p:xfrm>
          <a:off x="516000" y="3699000"/>
          <a:ext cx="1125000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045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  <a:gridCol w="1059417">
                  <a:extLst>
                    <a:ext uri="{9D8B030D-6E8A-4147-A177-3AD203B41FA5}">
                      <a16:colId xmlns:a16="http://schemas.microsoft.com/office/drawing/2014/main" val="2660225456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val="1175231606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val="202585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ượng khách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(nghìn lượt)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3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46000" y="2214000"/>
            <a:ext cx="396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CA471C-4500-4E25-8EFF-F4E9A41A2D69}"/>
              </a:ext>
            </a:extLst>
          </p:cNvPr>
          <p:cNvGrpSpPr/>
          <p:nvPr/>
        </p:nvGrpSpPr>
        <p:grpSpPr>
          <a:xfrm>
            <a:off x="4231012" y="2112335"/>
            <a:ext cx="8164988" cy="4556665"/>
            <a:chOff x="3666000" y="2079000"/>
            <a:chExt cx="8164988" cy="455666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69F0725-5A2D-451E-BA0F-4DB94A010346}"/>
                </a:ext>
              </a:extLst>
            </p:cNvPr>
            <p:cNvGrpSpPr/>
            <p:nvPr/>
          </p:nvGrpSpPr>
          <p:grpSpPr>
            <a:xfrm>
              <a:off x="3666000" y="2079000"/>
              <a:ext cx="8164988" cy="4556665"/>
              <a:chOff x="3646012" y="2079000"/>
              <a:chExt cx="8164988" cy="455666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33FB46-CAF3-48D5-9EC3-5EFA2EF19AAF}"/>
                  </a:ext>
                </a:extLst>
              </p:cNvPr>
              <p:cNvGrpSpPr/>
              <p:nvPr/>
            </p:nvGrpSpPr>
            <p:grpSpPr>
              <a:xfrm>
                <a:off x="5061000" y="2394000"/>
                <a:ext cx="6165000" cy="3735000"/>
                <a:chOff x="5061000" y="2394000"/>
                <a:chExt cx="6165000" cy="373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2A7BB97A-3296-4223-B059-B1C72D071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1000" y="6129000"/>
                  <a:ext cx="616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7C4117A3-6044-4039-BA8E-049D73986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1000" y="2394000"/>
                  <a:ext cx="0" cy="373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1F6F13-6ADB-468B-874A-5E7DA4591232}"/>
                  </a:ext>
                </a:extLst>
              </p:cNvPr>
              <p:cNvSpPr txBox="1"/>
              <p:nvPr/>
            </p:nvSpPr>
            <p:spPr>
              <a:xfrm>
                <a:off x="3981000" y="557414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2 500-</a:t>
                </a:r>
                <a:endParaRPr lang="vi-VN" sz="2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D38C6B-47C0-442B-B7C7-50AB806EEBF2}"/>
                  </a:ext>
                </a:extLst>
              </p:cNvPr>
              <p:cNvSpPr txBox="1"/>
              <p:nvPr/>
            </p:nvSpPr>
            <p:spPr>
              <a:xfrm>
                <a:off x="3975976" y="5199072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5 000-</a:t>
                </a:r>
                <a:endParaRPr lang="vi-VN" sz="2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4493B5-D124-4176-A5BA-23042D01FA6B}"/>
                  </a:ext>
                </a:extLst>
              </p:cNvPr>
              <p:cNvSpPr txBox="1"/>
              <p:nvPr/>
            </p:nvSpPr>
            <p:spPr>
              <a:xfrm>
                <a:off x="3981000" y="484890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7 500-</a:t>
                </a:r>
                <a:endParaRPr lang="vi-VN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6B8A9-EC3B-45B6-BA5A-F929A3D1F05B}"/>
                  </a:ext>
                </a:extLst>
              </p:cNvPr>
              <p:cNvSpPr txBox="1"/>
              <p:nvPr/>
            </p:nvSpPr>
            <p:spPr>
              <a:xfrm>
                <a:off x="3646012" y="4469024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10 000-</a:t>
                </a:r>
                <a:endParaRPr lang="vi-VN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3BA4F8-4D30-4D4C-BE89-2354689A7C46}"/>
                  </a:ext>
                </a:extLst>
              </p:cNvPr>
              <p:cNvSpPr txBox="1"/>
              <p:nvPr/>
            </p:nvSpPr>
            <p:spPr>
              <a:xfrm>
                <a:off x="3646012" y="4118856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12 500-</a:t>
                </a:r>
                <a:endParaRPr lang="vi-VN" sz="24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A6D6FE-0028-4231-9673-AC86E6C9E5FC}"/>
                  </a:ext>
                </a:extLst>
              </p:cNvPr>
              <p:cNvSpPr txBox="1"/>
              <p:nvPr/>
            </p:nvSpPr>
            <p:spPr>
              <a:xfrm>
                <a:off x="3646012" y="375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15 000-</a:t>
                </a:r>
                <a:endParaRPr lang="vi-VN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65E3FE-319F-4DD6-8712-21D90DFF2F83}"/>
                  </a:ext>
                </a:extLst>
              </p:cNvPr>
              <p:cNvSpPr txBox="1"/>
              <p:nvPr/>
            </p:nvSpPr>
            <p:spPr>
              <a:xfrm>
                <a:off x="3646012" y="3384000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17 500-</a:t>
                </a:r>
                <a:endParaRPr lang="vi-VN" sz="2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6C6140-C78D-4FC0-B324-905A351FE975}"/>
                  </a:ext>
                </a:extLst>
              </p:cNvPr>
              <p:cNvSpPr txBox="1"/>
              <p:nvPr/>
            </p:nvSpPr>
            <p:spPr>
              <a:xfrm>
                <a:off x="3646012" y="303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20 000-</a:t>
                </a:r>
                <a:endParaRPr lang="vi-VN" sz="2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8E5A663-B6CF-49F8-85D0-1439523FF636}"/>
                  </a:ext>
                </a:extLst>
              </p:cNvPr>
              <p:cNvSpPr txBox="1"/>
              <p:nvPr/>
            </p:nvSpPr>
            <p:spPr>
              <a:xfrm>
                <a:off x="4566000" y="5904000"/>
                <a:ext cx="5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0</a:t>
                </a:r>
                <a:endParaRPr lang="vi-VN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E91DE7-802A-47AB-B680-85282B42AEB4}"/>
                  </a:ext>
                </a:extLst>
              </p:cNvPr>
              <p:cNvSpPr txBox="1"/>
              <p:nvPr/>
            </p:nvSpPr>
            <p:spPr>
              <a:xfrm>
                <a:off x="4476000" y="2079000"/>
                <a:ext cx="252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L</a:t>
                </a:r>
                <a:r>
                  <a:rPr lang="vi-VN" sz="2400" dirty="0"/>
                  <a:t>ượt khách</a:t>
                </a:r>
              </a:p>
              <a:p>
                <a:pPr algn="r"/>
                <a:r>
                  <a:rPr lang="vi-VN" sz="2400" dirty="0"/>
                  <a:t>(nghìn lượt)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5F8BCF-735D-4883-B029-BE3D17B90765}"/>
                  </a:ext>
                </a:extLst>
              </p:cNvPr>
              <p:cNvSpPr txBox="1"/>
              <p:nvPr/>
            </p:nvSpPr>
            <p:spPr>
              <a:xfrm>
                <a:off x="10776000" y="6129000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Năm</a:t>
                </a:r>
                <a:endParaRPr lang="vi-VN" sz="2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5E7A33-A485-4D59-A0B7-5F48FD67FB31}"/>
                  </a:ext>
                </a:extLst>
              </p:cNvPr>
              <p:cNvSpPr txBox="1"/>
              <p:nvPr/>
            </p:nvSpPr>
            <p:spPr>
              <a:xfrm>
                <a:off x="519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1990</a:t>
                </a:r>
                <a:endParaRPr lang="vi-VN" sz="2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2048DC-DA8C-4FFC-BA5A-AC2E4C41DE4E}"/>
                  </a:ext>
                </a:extLst>
              </p:cNvPr>
              <p:cNvSpPr txBox="1"/>
              <p:nvPr/>
            </p:nvSpPr>
            <p:spPr>
              <a:xfrm>
                <a:off x="591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1995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52F79CC-F307-405B-98C3-55666A04369F}"/>
                  </a:ext>
                </a:extLst>
              </p:cNvPr>
              <p:cNvSpPr txBox="1"/>
              <p:nvPr/>
            </p:nvSpPr>
            <p:spPr>
              <a:xfrm>
                <a:off x="6662127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2000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1D0638F-6C79-40CA-A329-A79BD1F6D194}"/>
                  </a:ext>
                </a:extLst>
              </p:cNvPr>
              <p:cNvSpPr txBox="1"/>
              <p:nvPr/>
            </p:nvSpPr>
            <p:spPr>
              <a:xfrm>
                <a:off x="740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2005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278138-4A1A-4EB6-9D92-2D651C7DD375}"/>
                  </a:ext>
                </a:extLst>
              </p:cNvPr>
              <p:cNvSpPr txBox="1"/>
              <p:nvPr/>
            </p:nvSpPr>
            <p:spPr>
              <a:xfrm>
                <a:off x="812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2010</a:t>
                </a:r>
                <a:endParaRPr lang="vi-VN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80A1256-12EC-4190-8FF6-9C0EE6B61B87}"/>
                  </a:ext>
                </a:extLst>
              </p:cNvPr>
              <p:cNvSpPr txBox="1"/>
              <p:nvPr/>
            </p:nvSpPr>
            <p:spPr>
              <a:xfrm>
                <a:off x="8841000" y="6165291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2015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7AF2D5-B65C-4D9C-9998-E9C482596AB8}"/>
                  </a:ext>
                </a:extLst>
              </p:cNvPr>
              <p:cNvSpPr txBox="1"/>
              <p:nvPr/>
            </p:nvSpPr>
            <p:spPr>
              <a:xfrm>
                <a:off x="956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2019</a:t>
                </a:r>
                <a:endParaRPr lang="vi-VN" sz="2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A743C3-2DCE-4422-A99A-825950961C86}"/>
                  </a:ext>
                </a:extLst>
              </p:cNvPr>
              <p:cNvSpPr txBox="1"/>
              <p:nvPr/>
            </p:nvSpPr>
            <p:spPr>
              <a:xfrm>
                <a:off x="5196000" y="554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3F48674-F0ED-4CEB-86CD-A6E024406033}"/>
                  </a:ext>
                </a:extLst>
              </p:cNvPr>
              <p:cNvSpPr txBox="1"/>
              <p:nvPr/>
            </p:nvSpPr>
            <p:spPr>
              <a:xfrm>
                <a:off x="5916000" y="54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CF59AF-F2C9-4FC4-ADFA-E45BFEE06870}"/>
                  </a:ext>
                </a:extLst>
              </p:cNvPr>
              <p:cNvSpPr txBox="1"/>
              <p:nvPr/>
            </p:nvSpPr>
            <p:spPr>
              <a:xfrm>
                <a:off x="6591000" y="54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7242211-56B3-4A51-91D2-573ED2A75666}"/>
                  </a:ext>
                </a:extLst>
              </p:cNvPr>
              <p:cNvSpPr txBox="1"/>
              <p:nvPr/>
            </p:nvSpPr>
            <p:spPr>
              <a:xfrm>
                <a:off x="7356000" y="52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6BA95E-8B87-4A51-A46E-E930FD6312DB}"/>
                  </a:ext>
                </a:extLst>
              </p:cNvPr>
              <p:cNvSpPr txBox="1"/>
              <p:nvPr/>
            </p:nvSpPr>
            <p:spPr>
              <a:xfrm>
                <a:off x="8031000" y="4959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1F07A2-0718-4630-AE3A-19D9A997958C}"/>
                  </a:ext>
                </a:extLst>
              </p:cNvPr>
              <p:cNvSpPr txBox="1"/>
              <p:nvPr/>
            </p:nvSpPr>
            <p:spPr>
              <a:xfrm>
                <a:off x="8796000" y="45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3705A2D-ABD3-4353-8FC3-511763EADD5D}"/>
                  </a:ext>
                </a:extLst>
              </p:cNvPr>
              <p:cNvSpPr txBox="1"/>
              <p:nvPr/>
            </p:nvSpPr>
            <p:spPr>
              <a:xfrm>
                <a:off x="9516000" y="311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DDFE34-5C9C-4565-9466-BB8BF2E6CD32}"/>
                </a:ext>
              </a:extLst>
            </p:cNvPr>
            <p:cNvSpPr/>
            <p:nvPr/>
          </p:nvSpPr>
          <p:spPr>
            <a:xfrm>
              <a:off x="5421000" y="6039000"/>
              <a:ext cx="360000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148966-C622-4BD7-AC68-77D94D8AAD67}"/>
                </a:ext>
              </a:extLst>
            </p:cNvPr>
            <p:cNvSpPr/>
            <p:nvPr/>
          </p:nvSpPr>
          <p:spPr>
            <a:xfrm>
              <a:off x="6141000" y="5949000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191CED-8FCC-4F5F-AB65-B380C792A75F}"/>
                </a:ext>
              </a:extLst>
            </p:cNvPr>
            <p:cNvSpPr/>
            <p:nvPr/>
          </p:nvSpPr>
          <p:spPr>
            <a:xfrm>
              <a:off x="6861000" y="5904000"/>
              <a:ext cx="360000" cy="2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BF02983-8BA6-4C47-8E06-C397A4E2FB6B}"/>
                </a:ext>
              </a:extLst>
            </p:cNvPr>
            <p:cNvSpPr/>
            <p:nvPr/>
          </p:nvSpPr>
          <p:spPr>
            <a:xfrm>
              <a:off x="7581000" y="5769000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A90446-E0C5-44A6-9306-398A08F6B7BB}"/>
                </a:ext>
              </a:extLst>
            </p:cNvPr>
            <p:cNvSpPr/>
            <p:nvPr/>
          </p:nvSpPr>
          <p:spPr>
            <a:xfrm>
              <a:off x="8301000" y="5409000"/>
              <a:ext cx="36000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8FD66E-291E-4E06-944F-273A287994DE}"/>
                </a:ext>
              </a:extLst>
            </p:cNvPr>
            <p:cNvSpPr/>
            <p:nvPr/>
          </p:nvSpPr>
          <p:spPr>
            <a:xfrm>
              <a:off x="9021000" y="5004000"/>
              <a:ext cx="360000" cy="11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90E29C3-6453-44C5-8D9B-24B3850949DC}"/>
                </a:ext>
              </a:extLst>
            </p:cNvPr>
            <p:cNvSpPr/>
            <p:nvPr/>
          </p:nvSpPr>
          <p:spPr>
            <a:xfrm>
              <a:off x="9741000" y="3564000"/>
              <a:ext cx="360000" cy="256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45029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A.1			B.2			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C.3		 	D.4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48F63-201D-4317-9484-9B5FDBFFF0C0}"/>
              </a:ext>
            </a:extLst>
          </p:cNvPr>
          <p:cNvSpPr/>
          <p:nvPr/>
        </p:nvSpPr>
        <p:spPr>
          <a:xfrm>
            <a:off x="4656000" y="429300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10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46000" y="3114000"/>
            <a:ext cx="387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CA471C-4500-4E25-8EFF-F4E9A41A2D69}"/>
              </a:ext>
            </a:extLst>
          </p:cNvPr>
          <p:cNvGrpSpPr/>
          <p:nvPr/>
        </p:nvGrpSpPr>
        <p:grpSpPr>
          <a:xfrm>
            <a:off x="4231012" y="2112335"/>
            <a:ext cx="8164988" cy="4556665"/>
            <a:chOff x="3666000" y="2079000"/>
            <a:chExt cx="8164988" cy="455666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69F0725-5A2D-451E-BA0F-4DB94A010346}"/>
                </a:ext>
              </a:extLst>
            </p:cNvPr>
            <p:cNvGrpSpPr/>
            <p:nvPr/>
          </p:nvGrpSpPr>
          <p:grpSpPr>
            <a:xfrm>
              <a:off x="3666000" y="2079000"/>
              <a:ext cx="8164988" cy="4556665"/>
              <a:chOff x="3646012" y="2079000"/>
              <a:chExt cx="8164988" cy="455666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33FB46-CAF3-48D5-9EC3-5EFA2EF19AAF}"/>
                  </a:ext>
                </a:extLst>
              </p:cNvPr>
              <p:cNvGrpSpPr/>
              <p:nvPr/>
            </p:nvGrpSpPr>
            <p:grpSpPr>
              <a:xfrm>
                <a:off x="5061000" y="2394000"/>
                <a:ext cx="6165000" cy="3735000"/>
                <a:chOff x="5061000" y="2394000"/>
                <a:chExt cx="6165000" cy="373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2A7BB97A-3296-4223-B059-B1C72D071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1000" y="6129000"/>
                  <a:ext cx="616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7C4117A3-6044-4039-BA8E-049D73986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1000" y="2394000"/>
                  <a:ext cx="0" cy="373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1F6F13-6ADB-468B-874A-5E7DA4591232}"/>
                  </a:ext>
                </a:extLst>
              </p:cNvPr>
              <p:cNvSpPr txBox="1"/>
              <p:nvPr/>
            </p:nvSpPr>
            <p:spPr>
              <a:xfrm>
                <a:off x="3981000" y="557414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2 500-</a:t>
                </a:r>
                <a:endParaRPr lang="vi-VN" sz="2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D38C6B-47C0-442B-B7C7-50AB806EEBF2}"/>
                  </a:ext>
                </a:extLst>
              </p:cNvPr>
              <p:cNvSpPr txBox="1"/>
              <p:nvPr/>
            </p:nvSpPr>
            <p:spPr>
              <a:xfrm>
                <a:off x="3975976" y="5199072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5 000-</a:t>
                </a:r>
                <a:endParaRPr lang="vi-VN" sz="2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4493B5-D124-4176-A5BA-23042D01FA6B}"/>
                  </a:ext>
                </a:extLst>
              </p:cNvPr>
              <p:cNvSpPr txBox="1"/>
              <p:nvPr/>
            </p:nvSpPr>
            <p:spPr>
              <a:xfrm>
                <a:off x="3981000" y="484890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7 500-</a:t>
                </a:r>
                <a:endParaRPr lang="vi-VN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6B8A9-EC3B-45B6-BA5A-F929A3D1F05B}"/>
                  </a:ext>
                </a:extLst>
              </p:cNvPr>
              <p:cNvSpPr txBox="1"/>
              <p:nvPr/>
            </p:nvSpPr>
            <p:spPr>
              <a:xfrm>
                <a:off x="3646012" y="4469024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10 000-</a:t>
                </a:r>
                <a:endParaRPr lang="vi-VN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3BA4F8-4D30-4D4C-BE89-2354689A7C46}"/>
                  </a:ext>
                </a:extLst>
              </p:cNvPr>
              <p:cNvSpPr txBox="1"/>
              <p:nvPr/>
            </p:nvSpPr>
            <p:spPr>
              <a:xfrm>
                <a:off x="3646012" y="4118856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12 500-</a:t>
                </a:r>
                <a:endParaRPr lang="vi-VN" sz="24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A6D6FE-0028-4231-9673-AC86E6C9E5FC}"/>
                  </a:ext>
                </a:extLst>
              </p:cNvPr>
              <p:cNvSpPr txBox="1"/>
              <p:nvPr/>
            </p:nvSpPr>
            <p:spPr>
              <a:xfrm>
                <a:off x="3646012" y="375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15 000-</a:t>
                </a:r>
                <a:endParaRPr lang="vi-VN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65E3FE-319F-4DD6-8712-21D90DFF2F83}"/>
                  </a:ext>
                </a:extLst>
              </p:cNvPr>
              <p:cNvSpPr txBox="1"/>
              <p:nvPr/>
            </p:nvSpPr>
            <p:spPr>
              <a:xfrm>
                <a:off x="3646012" y="3384000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17 500-</a:t>
                </a:r>
                <a:endParaRPr lang="vi-VN" sz="2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6C6140-C78D-4FC0-B324-905A351FE975}"/>
                  </a:ext>
                </a:extLst>
              </p:cNvPr>
              <p:cNvSpPr txBox="1"/>
              <p:nvPr/>
            </p:nvSpPr>
            <p:spPr>
              <a:xfrm>
                <a:off x="3646012" y="303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20 000-</a:t>
                </a:r>
                <a:endParaRPr lang="vi-VN" sz="2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8E5A663-B6CF-49F8-85D0-1439523FF636}"/>
                  </a:ext>
                </a:extLst>
              </p:cNvPr>
              <p:cNvSpPr txBox="1"/>
              <p:nvPr/>
            </p:nvSpPr>
            <p:spPr>
              <a:xfrm>
                <a:off x="4566000" y="5904000"/>
                <a:ext cx="5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0</a:t>
                </a:r>
                <a:endParaRPr lang="vi-VN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E91DE7-802A-47AB-B680-85282B42AEB4}"/>
                  </a:ext>
                </a:extLst>
              </p:cNvPr>
              <p:cNvSpPr txBox="1"/>
              <p:nvPr/>
            </p:nvSpPr>
            <p:spPr>
              <a:xfrm>
                <a:off x="4476000" y="2079000"/>
                <a:ext cx="252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L</a:t>
                </a:r>
                <a:r>
                  <a:rPr lang="vi-VN" sz="2400" dirty="0"/>
                  <a:t>ượt khách</a:t>
                </a:r>
              </a:p>
              <a:p>
                <a:pPr algn="r"/>
                <a:r>
                  <a:rPr lang="vi-VN" sz="2400" dirty="0"/>
                  <a:t>(nghìn lượt)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5F8BCF-735D-4883-B029-BE3D17B90765}"/>
                  </a:ext>
                </a:extLst>
              </p:cNvPr>
              <p:cNvSpPr txBox="1"/>
              <p:nvPr/>
            </p:nvSpPr>
            <p:spPr>
              <a:xfrm>
                <a:off x="10776000" y="6129000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Năm</a:t>
                </a:r>
                <a:endParaRPr lang="vi-VN" sz="2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5E7A33-A485-4D59-A0B7-5F48FD67FB31}"/>
                  </a:ext>
                </a:extLst>
              </p:cNvPr>
              <p:cNvSpPr txBox="1"/>
              <p:nvPr/>
            </p:nvSpPr>
            <p:spPr>
              <a:xfrm>
                <a:off x="519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1990</a:t>
                </a:r>
                <a:endParaRPr lang="vi-VN" sz="2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2048DC-DA8C-4FFC-BA5A-AC2E4C41DE4E}"/>
                  </a:ext>
                </a:extLst>
              </p:cNvPr>
              <p:cNvSpPr txBox="1"/>
              <p:nvPr/>
            </p:nvSpPr>
            <p:spPr>
              <a:xfrm>
                <a:off x="591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1995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52F79CC-F307-405B-98C3-55666A04369F}"/>
                  </a:ext>
                </a:extLst>
              </p:cNvPr>
              <p:cNvSpPr txBox="1"/>
              <p:nvPr/>
            </p:nvSpPr>
            <p:spPr>
              <a:xfrm>
                <a:off x="6662127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2000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1D0638F-6C79-40CA-A329-A79BD1F6D194}"/>
                  </a:ext>
                </a:extLst>
              </p:cNvPr>
              <p:cNvSpPr txBox="1"/>
              <p:nvPr/>
            </p:nvSpPr>
            <p:spPr>
              <a:xfrm>
                <a:off x="740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2005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278138-4A1A-4EB6-9D92-2D651C7DD375}"/>
                  </a:ext>
                </a:extLst>
              </p:cNvPr>
              <p:cNvSpPr txBox="1"/>
              <p:nvPr/>
            </p:nvSpPr>
            <p:spPr>
              <a:xfrm>
                <a:off x="812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2010</a:t>
                </a:r>
                <a:endParaRPr lang="vi-VN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80A1256-12EC-4190-8FF6-9C0EE6B61B87}"/>
                  </a:ext>
                </a:extLst>
              </p:cNvPr>
              <p:cNvSpPr txBox="1"/>
              <p:nvPr/>
            </p:nvSpPr>
            <p:spPr>
              <a:xfrm>
                <a:off x="8841000" y="6165291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2015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7AF2D5-B65C-4D9C-9998-E9C482596AB8}"/>
                  </a:ext>
                </a:extLst>
              </p:cNvPr>
              <p:cNvSpPr txBox="1"/>
              <p:nvPr/>
            </p:nvSpPr>
            <p:spPr>
              <a:xfrm>
                <a:off x="956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2019</a:t>
                </a:r>
                <a:endParaRPr lang="vi-VN" sz="2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A743C3-2DCE-4422-A99A-825950961C86}"/>
                  </a:ext>
                </a:extLst>
              </p:cNvPr>
              <p:cNvSpPr txBox="1"/>
              <p:nvPr/>
            </p:nvSpPr>
            <p:spPr>
              <a:xfrm>
                <a:off x="5196000" y="563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3F48674-F0ED-4CEB-86CD-A6E024406033}"/>
                  </a:ext>
                </a:extLst>
              </p:cNvPr>
              <p:cNvSpPr txBox="1"/>
              <p:nvPr/>
            </p:nvSpPr>
            <p:spPr>
              <a:xfrm>
                <a:off x="5871000" y="552224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1351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CF59AF-F2C9-4FC4-ADFA-E45BFEE06870}"/>
                  </a:ext>
                </a:extLst>
              </p:cNvPr>
              <p:cNvSpPr txBox="1"/>
              <p:nvPr/>
            </p:nvSpPr>
            <p:spPr>
              <a:xfrm>
                <a:off x="6591000" y="5440352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2140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7242211-56B3-4A51-91D2-573ED2A75666}"/>
                  </a:ext>
                </a:extLst>
              </p:cNvPr>
              <p:cNvSpPr txBox="1"/>
              <p:nvPr/>
            </p:nvSpPr>
            <p:spPr>
              <a:xfrm>
                <a:off x="7356000" y="52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3478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6BA95E-8B87-4A51-A46E-E930FD6312DB}"/>
                  </a:ext>
                </a:extLst>
              </p:cNvPr>
              <p:cNvSpPr txBox="1"/>
              <p:nvPr/>
            </p:nvSpPr>
            <p:spPr>
              <a:xfrm>
                <a:off x="8031000" y="4959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5050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1F07A2-0718-4630-AE3A-19D9A997958C}"/>
                  </a:ext>
                </a:extLst>
              </p:cNvPr>
              <p:cNvSpPr txBox="1"/>
              <p:nvPr/>
            </p:nvSpPr>
            <p:spPr>
              <a:xfrm>
                <a:off x="8796000" y="45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7944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3705A2D-ABD3-4353-8FC3-511763EADD5D}"/>
                  </a:ext>
                </a:extLst>
              </p:cNvPr>
              <p:cNvSpPr txBox="1"/>
              <p:nvPr/>
            </p:nvSpPr>
            <p:spPr>
              <a:xfrm>
                <a:off x="9381000" y="3125665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18009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DDFE34-5C9C-4565-9466-BB8BF2E6CD32}"/>
                </a:ext>
              </a:extLst>
            </p:cNvPr>
            <p:cNvSpPr/>
            <p:nvPr/>
          </p:nvSpPr>
          <p:spPr>
            <a:xfrm>
              <a:off x="5421000" y="6039000"/>
              <a:ext cx="360000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148966-C622-4BD7-AC68-77D94D8AAD67}"/>
                </a:ext>
              </a:extLst>
            </p:cNvPr>
            <p:cNvSpPr/>
            <p:nvPr/>
          </p:nvSpPr>
          <p:spPr>
            <a:xfrm>
              <a:off x="6141000" y="5949000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191CED-8FCC-4F5F-AB65-B380C792A75F}"/>
                </a:ext>
              </a:extLst>
            </p:cNvPr>
            <p:cNvSpPr/>
            <p:nvPr/>
          </p:nvSpPr>
          <p:spPr>
            <a:xfrm>
              <a:off x="6861000" y="5904000"/>
              <a:ext cx="360000" cy="2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BF02983-8BA6-4C47-8E06-C397A4E2FB6B}"/>
                </a:ext>
              </a:extLst>
            </p:cNvPr>
            <p:cNvSpPr/>
            <p:nvPr/>
          </p:nvSpPr>
          <p:spPr>
            <a:xfrm>
              <a:off x="7581000" y="5769000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A90446-E0C5-44A6-9306-398A08F6B7BB}"/>
                </a:ext>
              </a:extLst>
            </p:cNvPr>
            <p:cNvSpPr/>
            <p:nvPr/>
          </p:nvSpPr>
          <p:spPr>
            <a:xfrm>
              <a:off x="8301000" y="5409000"/>
              <a:ext cx="36000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8FD66E-291E-4E06-944F-273A287994DE}"/>
                </a:ext>
              </a:extLst>
            </p:cNvPr>
            <p:cNvSpPr/>
            <p:nvPr/>
          </p:nvSpPr>
          <p:spPr>
            <a:xfrm>
              <a:off x="9021000" y="5004000"/>
              <a:ext cx="360000" cy="11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90E29C3-6453-44C5-8D9B-24B3850949DC}"/>
                </a:ext>
              </a:extLst>
            </p:cNvPr>
            <p:cNvSpPr/>
            <p:nvPr/>
          </p:nvSpPr>
          <p:spPr>
            <a:xfrm>
              <a:off x="9741000" y="3564000"/>
              <a:ext cx="360000" cy="256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69058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14">
            <a:extLst>
              <a:ext uri="{FF2B5EF4-FFF2-40B4-BE49-F238E27FC236}">
                <a16:creationId xmlns:a16="http://schemas.microsoft.com/office/drawing/2014/main" id="{4DCFF6A1-A1C5-4B94-B63C-B6122AA3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18980"/>
              </p:ext>
            </p:extLst>
          </p:nvPr>
        </p:nvGraphicFramePr>
        <p:xfrm>
          <a:off x="4476000" y="2889000"/>
          <a:ext cx="711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78031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14">
            <a:extLst>
              <a:ext uri="{FF2B5EF4-FFF2-40B4-BE49-F238E27FC236}">
                <a16:creationId xmlns:a16="http://schemas.microsoft.com/office/drawing/2014/main" id="{4DCFF6A1-A1C5-4B94-B63C-B6122AA3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32288"/>
              </p:ext>
            </p:extLst>
          </p:nvPr>
        </p:nvGraphicFramePr>
        <p:xfrm>
          <a:off x="4476000" y="2889000"/>
          <a:ext cx="711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205,3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223,7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261,9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222517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045EE2-9E16-4778-9050-869040C62FD0}"/>
              </a:ext>
            </a:extLst>
          </p:cNvPr>
          <p:cNvGrpSpPr/>
          <p:nvPr/>
        </p:nvGrpSpPr>
        <p:grpSpPr>
          <a:xfrm>
            <a:off x="4701000" y="2079000"/>
            <a:ext cx="7481212" cy="4573220"/>
            <a:chOff x="4701000" y="2079000"/>
            <a:chExt cx="7481212" cy="45732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03AB99-5DBA-4B65-B7AC-9827F5B74A76}"/>
                </a:ext>
              </a:extLst>
            </p:cNvPr>
            <p:cNvGrpSpPr/>
            <p:nvPr/>
          </p:nvGrpSpPr>
          <p:grpSpPr>
            <a:xfrm>
              <a:off x="4701000" y="2079000"/>
              <a:ext cx="7481212" cy="4573220"/>
              <a:chOff x="3159788" y="2169000"/>
              <a:chExt cx="7481212" cy="457322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61BDC6F-B828-4A94-B709-4B476DC4014B}"/>
                  </a:ext>
                </a:extLst>
              </p:cNvPr>
              <p:cNvGrpSpPr/>
              <p:nvPr/>
            </p:nvGrpSpPr>
            <p:grpSpPr>
              <a:xfrm>
                <a:off x="5151000" y="2664000"/>
                <a:ext cx="5085000" cy="3555000"/>
                <a:chOff x="5151000" y="2664000"/>
                <a:chExt cx="5085000" cy="355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FE15E18C-D103-4DEE-943B-615ACDD8E9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CB7A3FDE-8493-4B22-8D10-EFA596CE81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664000"/>
                  <a:ext cx="0" cy="355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3BD153-8837-410D-8E63-F90DB4D1FEB4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4A9E0B-C676-4834-BEAD-1A8E7998412D}"/>
                  </a:ext>
                </a:extLst>
              </p:cNvPr>
              <p:cNvSpPr txBox="1"/>
              <p:nvPr/>
            </p:nvSpPr>
            <p:spPr>
              <a:xfrm>
                <a:off x="3159788" y="2169000"/>
                <a:ext cx="265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GDP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71BE32-6300-4E0D-9EF2-2168F90002C9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D17920-6EBD-421C-AD3E-A6C7C59084D2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50-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A52B95-F42A-4EDD-89BA-5887DD3497EA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10136BF-384F-493A-9902-49C514E210CA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32F7FD-FBAB-4DBA-9333-83B15ED821F9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32EC09-CE37-4458-AC4E-9855B2EA6239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250-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BA5FE8-DFF2-4BEF-84C0-31260A33C6CE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72F781-2F6D-4B74-8549-91D25CDCFB75}"/>
                  </a:ext>
                </a:extLst>
              </p:cNvPr>
              <p:cNvSpPr txBox="1"/>
              <p:nvPr/>
            </p:nvSpPr>
            <p:spPr>
              <a:xfrm>
                <a:off x="5421000" y="61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A552A4A-4D2C-4BD6-833A-8845C9B72BF8}"/>
                  </a:ext>
                </a:extLst>
              </p:cNvPr>
              <p:cNvSpPr txBox="1"/>
              <p:nvPr/>
            </p:nvSpPr>
            <p:spPr>
              <a:xfrm>
                <a:off x="63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884D58B-68E0-439C-AE73-65A9F6BBA283}"/>
                  </a:ext>
                </a:extLst>
              </p:cNvPr>
              <p:cNvSpPr txBox="1"/>
              <p:nvPr/>
            </p:nvSpPr>
            <p:spPr>
              <a:xfrm>
                <a:off x="73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229965E-CE89-4810-A1CC-FD07C8F7584C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B45B295-16BC-43AD-98C3-44FBC83A1D3E}"/>
                  </a:ext>
                </a:extLst>
              </p:cNvPr>
              <p:cNvSpPr txBox="1"/>
              <p:nvPr/>
            </p:nvSpPr>
            <p:spPr>
              <a:xfrm>
                <a:off x="5466000" y="378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7827FDF-71AD-44DA-BE43-89804C051686}"/>
                  </a:ext>
                </a:extLst>
              </p:cNvPr>
              <p:cNvSpPr txBox="1"/>
              <p:nvPr/>
            </p:nvSpPr>
            <p:spPr>
              <a:xfrm>
                <a:off x="6366000" y="369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343CD3D-A67E-4698-9C76-4FB8B1629DF4}"/>
                  </a:ext>
                </a:extLst>
              </p:cNvPr>
              <p:cNvSpPr txBox="1"/>
              <p:nvPr/>
            </p:nvSpPr>
            <p:spPr>
              <a:xfrm>
                <a:off x="7311000" y="34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E87AA2-90A7-4F99-B164-E7805201AC5E}"/>
                  </a:ext>
                </a:extLst>
              </p:cNvPr>
              <p:cNvSpPr txBox="1"/>
              <p:nvPr/>
            </p:nvSpPr>
            <p:spPr>
              <a:xfrm>
                <a:off x="8256000" y="324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2F1DEA-17C5-43D7-BCE6-73E4BE5C9347}"/>
                </a:ext>
              </a:extLst>
            </p:cNvPr>
            <p:cNvCxnSpPr/>
            <p:nvPr/>
          </p:nvCxnSpPr>
          <p:spPr>
            <a:xfrm flipV="1">
              <a:off x="7549648" y="4284000"/>
              <a:ext cx="0" cy="184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0681A5-910A-457A-A860-4B5D460D6C7C}"/>
                </a:ext>
              </a:extLst>
            </p:cNvPr>
            <p:cNvCxnSpPr/>
            <p:nvPr/>
          </p:nvCxnSpPr>
          <p:spPr>
            <a:xfrm flipV="1">
              <a:off x="8449648" y="4104000"/>
              <a:ext cx="0" cy="202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8CB2E76-8BC6-4A5C-B2FD-89F9CE8C931F}"/>
                </a:ext>
              </a:extLst>
            </p:cNvPr>
            <p:cNvCxnSpPr/>
            <p:nvPr/>
          </p:nvCxnSpPr>
          <p:spPr>
            <a:xfrm flipV="1">
              <a:off x="9394648" y="3924000"/>
              <a:ext cx="0" cy="220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8A0277-6260-4B34-A2B6-7E58B2056A56}"/>
                </a:ext>
              </a:extLst>
            </p:cNvPr>
            <p:cNvCxnSpPr/>
            <p:nvPr/>
          </p:nvCxnSpPr>
          <p:spPr>
            <a:xfrm flipV="1">
              <a:off x="10294648" y="3699000"/>
              <a:ext cx="0" cy="2430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8606EB-6B26-431C-A12F-CC115528096A}"/>
                </a:ext>
              </a:extLst>
            </p:cNvPr>
            <p:cNvCxnSpPr/>
            <p:nvPr/>
          </p:nvCxnSpPr>
          <p:spPr>
            <a:xfrm flipV="1">
              <a:off x="7549648" y="4104000"/>
              <a:ext cx="900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554BE93-9EFD-4188-B1F5-6B44B976D185}"/>
                </a:ext>
              </a:extLst>
            </p:cNvPr>
            <p:cNvCxnSpPr/>
            <p:nvPr/>
          </p:nvCxnSpPr>
          <p:spPr>
            <a:xfrm flipV="1">
              <a:off x="8449648" y="3924000"/>
              <a:ext cx="945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FCA8C41-0233-4ED9-B153-4005E793C21F}"/>
                </a:ext>
              </a:extLst>
            </p:cNvPr>
            <p:cNvCxnSpPr/>
            <p:nvPr/>
          </p:nvCxnSpPr>
          <p:spPr>
            <a:xfrm flipV="1">
              <a:off x="9394648" y="3699000"/>
              <a:ext cx="900000" cy="225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D919230-48A5-4312-8B1B-54CAC8B14128}"/>
              </a:ext>
            </a:extLst>
          </p:cNvPr>
          <p:cNvSpPr txBox="1"/>
          <p:nvPr/>
        </p:nvSpPr>
        <p:spPr>
          <a:xfrm>
            <a:off x="201000" y="2764005"/>
            <a:ext cx="373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1E005F-74EB-4970-BA33-D5CD4741C13F}"/>
              </a:ext>
            </a:extLst>
          </p:cNvPr>
          <p:cNvGrpSpPr/>
          <p:nvPr/>
        </p:nvGrpSpPr>
        <p:grpSpPr>
          <a:xfrm>
            <a:off x="4701000" y="2095780"/>
            <a:ext cx="7481212" cy="4573220"/>
            <a:chOff x="4701000" y="2079000"/>
            <a:chExt cx="7481212" cy="457322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59A46E4-3CB5-492B-81FC-A9871418DC99}"/>
                </a:ext>
              </a:extLst>
            </p:cNvPr>
            <p:cNvGrpSpPr/>
            <p:nvPr/>
          </p:nvGrpSpPr>
          <p:grpSpPr>
            <a:xfrm>
              <a:off x="4701000" y="2079000"/>
              <a:ext cx="7481212" cy="4573220"/>
              <a:chOff x="3159788" y="2169000"/>
              <a:chExt cx="7481212" cy="457322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2FAE699-F3FC-445D-AB02-04CD4E045D5A}"/>
                  </a:ext>
                </a:extLst>
              </p:cNvPr>
              <p:cNvGrpSpPr/>
              <p:nvPr/>
            </p:nvGrpSpPr>
            <p:grpSpPr>
              <a:xfrm>
                <a:off x="5151000" y="2664000"/>
                <a:ext cx="5085000" cy="3555000"/>
                <a:chOff x="5151000" y="2664000"/>
                <a:chExt cx="5085000" cy="3555000"/>
              </a:xfrm>
            </p:grpSpPr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55549E62-3F01-4537-BDFC-B2DDE10190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81647157-2100-4A21-BF85-B165D4F54C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664000"/>
                  <a:ext cx="0" cy="355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04DED5-88FC-4EAB-A4B9-2F4689A6F6B4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2012343-03DA-4233-BFA6-1662CE6810BA}"/>
                  </a:ext>
                </a:extLst>
              </p:cNvPr>
              <p:cNvSpPr txBox="1"/>
              <p:nvPr/>
            </p:nvSpPr>
            <p:spPr>
              <a:xfrm>
                <a:off x="3159788" y="2169000"/>
                <a:ext cx="265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GDP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E53051E-73BE-40AA-8C0E-A27D5840FE88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C017B47-F2E9-433A-8D71-6C04AA4D11C9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50-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7357409-F7D4-459C-9B5E-76DC466B3C53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FAD8CEE-7858-45E0-A35C-6B22130E2D22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2B21D50-4ACF-4944-BD2D-7EC1A072ED87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AD5DBA5-7937-482D-8F43-883FBB2FF527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250-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EF1BD6D-C62D-4D08-954D-8810F12BF544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892E896-2565-4E87-8A37-8198B3A02FBF}"/>
                  </a:ext>
                </a:extLst>
              </p:cNvPr>
              <p:cNvSpPr txBox="1"/>
              <p:nvPr/>
            </p:nvSpPr>
            <p:spPr>
              <a:xfrm>
                <a:off x="54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2016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601A5B8-2A32-4178-B5E6-43C328A1A20A}"/>
                  </a:ext>
                </a:extLst>
              </p:cNvPr>
              <p:cNvSpPr txBox="1"/>
              <p:nvPr/>
            </p:nvSpPr>
            <p:spPr>
              <a:xfrm>
                <a:off x="63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244B625-E929-42B2-9849-E82559B1E2A9}"/>
                  </a:ext>
                </a:extLst>
              </p:cNvPr>
              <p:cNvSpPr txBox="1"/>
              <p:nvPr/>
            </p:nvSpPr>
            <p:spPr>
              <a:xfrm>
                <a:off x="73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89914B1-AED8-4806-B738-9C6B26AF3164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B6E294B-6626-4EED-8BE6-CF637999D49C}"/>
                  </a:ext>
                </a:extLst>
              </p:cNvPr>
              <p:cNvSpPr txBox="1"/>
              <p:nvPr/>
            </p:nvSpPr>
            <p:spPr>
              <a:xfrm>
                <a:off x="5466000" y="389578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205,3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7BD426B-D8F3-4A56-96C2-198AFFC9519E}"/>
                  </a:ext>
                </a:extLst>
              </p:cNvPr>
              <p:cNvSpPr txBox="1"/>
              <p:nvPr/>
            </p:nvSpPr>
            <p:spPr>
              <a:xfrm>
                <a:off x="6366000" y="36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223,7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B8CD874-1EDC-4F48-A0C7-515B7DF24ACA}"/>
                  </a:ext>
                </a:extLst>
              </p:cNvPr>
              <p:cNvSpPr txBox="1"/>
              <p:nvPr/>
            </p:nvSpPr>
            <p:spPr>
              <a:xfrm>
                <a:off x="7311000" y="34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245,2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8A62B8D-63CB-4E41-B7F8-33CB455CD481}"/>
                  </a:ext>
                </a:extLst>
              </p:cNvPr>
              <p:cNvSpPr txBox="1"/>
              <p:nvPr/>
            </p:nvSpPr>
            <p:spPr>
              <a:xfrm>
                <a:off x="8256000" y="324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261,9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5656062-C9D4-44A6-B271-D6E18444BB16}"/>
                </a:ext>
              </a:extLst>
            </p:cNvPr>
            <p:cNvCxnSpPr/>
            <p:nvPr/>
          </p:nvCxnSpPr>
          <p:spPr>
            <a:xfrm flipV="1">
              <a:off x="7549648" y="4284000"/>
              <a:ext cx="0" cy="184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CAA4CE4-CBA9-4286-8E28-040AB5BD5712}"/>
                </a:ext>
              </a:extLst>
            </p:cNvPr>
            <p:cNvCxnSpPr/>
            <p:nvPr/>
          </p:nvCxnSpPr>
          <p:spPr>
            <a:xfrm flipV="1">
              <a:off x="8449648" y="4104000"/>
              <a:ext cx="0" cy="202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DCEE2EE-1957-4B7D-A968-B628950ACC02}"/>
                </a:ext>
              </a:extLst>
            </p:cNvPr>
            <p:cNvCxnSpPr/>
            <p:nvPr/>
          </p:nvCxnSpPr>
          <p:spPr>
            <a:xfrm flipV="1">
              <a:off x="9394648" y="3924000"/>
              <a:ext cx="0" cy="220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008F590-C50F-4C77-9FCA-E906C22A696D}"/>
                </a:ext>
              </a:extLst>
            </p:cNvPr>
            <p:cNvCxnSpPr/>
            <p:nvPr/>
          </p:nvCxnSpPr>
          <p:spPr>
            <a:xfrm flipV="1">
              <a:off x="10294648" y="3699000"/>
              <a:ext cx="0" cy="2430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9737FD9-C521-49D6-9294-D389289DA961}"/>
                </a:ext>
              </a:extLst>
            </p:cNvPr>
            <p:cNvCxnSpPr/>
            <p:nvPr/>
          </p:nvCxnSpPr>
          <p:spPr>
            <a:xfrm flipV="1">
              <a:off x="7549648" y="4104000"/>
              <a:ext cx="900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628AEFA-4075-4AF0-B111-E5779CAC5573}"/>
                </a:ext>
              </a:extLst>
            </p:cNvPr>
            <p:cNvCxnSpPr/>
            <p:nvPr/>
          </p:nvCxnSpPr>
          <p:spPr>
            <a:xfrm flipV="1">
              <a:off x="8449648" y="3924000"/>
              <a:ext cx="945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5B7D6AD-2477-47E2-86FF-AC3AF1975EE8}"/>
                </a:ext>
              </a:extLst>
            </p:cNvPr>
            <p:cNvCxnSpPr/>
            <p:nvPr/>
          </p:nvCxnSpPr>
          <p:spPr>
            <a:xfrm flipV="1">
              <a:off x="9394648" y="3699000"/>
              <a:ext cx="900000" cy="225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5666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27056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111000" y="1269000"/>
            <a:ext cx="558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49E934-905C-46F5-BAC2-C3082088DA6D}"/>
              </a:ext>
            </a:extLst>
          </p:cNvPr>
          <p:cNvGrpSpPr/>
          <p:nvPr/>
        </p:nvGrpSpPr>
        <p:grpSpPr>
          <a:xfrm>
            <a:off x="5646000" y="549000"/>
            <a:ext cx="6615000" cy="4466440"/>
            <a:chOff x="5747212" y="655780"/>
            <a:chExt cx="6615000" cy="44664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B1B4687-CC5F-4480-999A-F91DDF9E90D8}"/>
                </a:ext>
              </a:extLst>
            </p:cNvPr>
            <p:cNvGrpSpPr/>
            <p:nvPr/>
          </p:nvGrpSpPr>
          <p:grpSpPr>
            <a:xfrm>
              <a:off x="5747212" y="655780"/>
              <a:ext cx="6615000" cy="4466440"/>
              <a:chOff x="4026000" y="2275780"/>
              <a:chExt cx="6615000" cy="446644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BF0C5C1-E215-458E-9685-4395514A0243}"/>
                  </a:ext>
                </a:extLst>
              </p:cNvPr>
              <p:cNvGrpSpPr/>
              <p:nvPr/>
            </p:nvGrpSpPr>
            <p:grpSpPr>
              <a:xfrm>
                <a:off x="5151000" y="2349000"/>
                <a:ext cx="5085000" cy="3870000"/>
                <a:chOff x="5151000" y="2349000"/>
                <a:chExt cx="5085000" cy="3870000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26D5916-ABC0-473E-BCBC-41AB2FB37C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DE3BFA2D-0031-4B2B-901C-2DF40C31E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349000"/>
                  <a:ext cx="0" cy="3870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1FB521-3C93-43A7-9091-0853803F5CAD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B584809-1D9D-46FA-9C0A-511DE8A2426F}"/>
                  </a:ext>
                </a:extLst>
              </p:cNvPr>
              <p:cNvSpPr txBox="1"/>
              <p:nvPr/>
            </p:nvSpPr>
            <p:spPr>
              <a:xfrm>
                <a:off x="5319788" y="2275780"/>
                <a:ext cx="382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D1911F-37D7-4942-8B5E-EABFA52787BA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9DC9CE9-0A65-4DA9-859E-07BE2C0CB60A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20CAAE1-0E6A-4084-84D1-01F693CA09B5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400-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5E3C5F-5744-4046-B95F-2B6F2EA8BFDD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600-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3D7AB2-A495-4345-B223-E0104E136002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800-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3945DAA-FAFF-4F7D-9F5C-69162F04D08B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1000-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C00E4A2-F885-48AF-831D-221F9B66A095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1200-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0A2D2F-E649-4294-9666-7D0EBBAC9BB0}"/>
                  </a:ext>
                </a:extLst>
              </p:cNvPr>
              <p:cNvSpPr txBox="1"/>
              <p:nvPr/>
            </p:nvSpPr>
            <p:spPr>
              <a:xfrm>
                <a:off x="54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F28F958-9C6E-42AB-A233-F53641D12C19}"/>
                  </a:ext>
                </a:extLst>
              </p:cNvPr>
              <p:cNvSpPr txBox="1"/>
              <p:nvPr/>
            </p:nvSpPr>
            <p:spPr>
              <a:xfrm>
                <a:off x="6894788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3A6FF72-04AE-49C8-8121-59D48FC43B46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0423E63-1D68-49C8-B1B6-42E8C8F19057}"/>
                  </a:ext>
                </a:extLst>
              </p:cNvPr>
              <p:cNvSpPr txBox="1"/>
              <p:nvPr/>
            </p:nvSpPr>
            <p:spPr>
              <a:xfrm>
                <a:off x="5004788" y="468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482,4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47B8BC8-06E7-41E9-B541-05D0A6AE442D}"/>
                  </a:ext>
                </a:extLst>
              </p:cNvPr>
              <p:cNvSpPr txBox="1"/>
              <p:nvPr/>
            </p:nvSpPr>
            <p:spPr>
              <a:xfrm>
                <a:off x="5499788" y="324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1141,4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204E382-C18A-4B27-ABF1-4E03860EE446}"/>
                  </a:ext>
                </a:extLst>
              </p:cNvPr>
              <p:cNvSpPr txBox="1"/>
              <p:nvPr/>
            </p:nvSpPr>
            <p:spPr>
              <a:xfrm>
                <a:off x="6489788" y="4644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500,6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C6CD554-C570-4687-8F6A-409E620B10B8}"/>
                  </a:ext>
                </a:extLst>
              </p:cNvPr>
              <p:cNvSpPr txBox="1"/>
              <p:nvPr/>
            </p:nvSpPr>
            <p:spPr>
              <a:xfrm>
                <a:off x="7029788" y="2979000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1242,4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2AE35D-FB71-4CF5-BB72-B2FE3B1F13AB}"/>
                  </a:ext>
                </a:extLst>
              </p:cNvPr>
              <p:cNvSpPr txBox="1"/>
              <p:nvPr/>
            </p:nvSpPr>
            <p:spPr>
              <a:xfrm>
                <a:off x="4120830" y="27669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1400-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0191BAA-19C9-4867-B32C-57C4F854A3B5}"/>
                  </a:ext>
                </a:extLst>
              </p:cNvPr>
              <p:cNvSpPr txBox="1"/>
              <p:nvPr/>
            </p:nvSpPr>
            <p:spPr>
              <a:xfrm>
                <a:off x="8379788" y="2799000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1353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444633D-C0E3-41B4-A31B-395745BC2436}"/>
                  </a:ext>
                </a:extLst>
              </p:cNvPr>
              <p:cNvSpPr txBox="1"/>
              <p:nvPr/>
            </p:nvSpPr>
            <p:spPr>
              <a:xfrm>
                <a:off x="7794788" y="459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510,6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7BF3F44-3274-4E7B-94F2-EFDE53D3095A}"/>
                </a:ext>
              </a:extLst>
            </p:cNvPr>
            <p:cNvSpPr/>
            <p:nvPr/>
          </p:nvSpPr>
          <p:spPr>
            <a:xfrm>
              <a:off x="7401000" y="3519000"/>
              <a:ext cx="283696" cy="108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50AB365-CD19-44CA-8C36-209DC9E76582}"/>
                </a:ext>
              </a:extLst>
            </p:cNvPr>
            <p:cNvSpPr/>
            <p:nvPr/>
          </p:nvSpPr>
          <p:spPr>
            <a:xfrm>
              <a:off x="7671000" y="2034000"/>
              <a:ext cx="283696" cy="2572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02FEBE-F131-4749-B740-F7A8015CBA31}"/>
                </a:ext>
              </a:extLst>
            </p:cNvPr>
            <p:cNvSpPr/>
            <p:nvPr/>
          </p:nvSpPr>
          <p:spPr>
            <a:xfrm>
              <a:off x="8931000" y="3474000"/>
              <a:ext cx="283696" cy="1132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8FCADE9-422C-4154-8FF0-43E4166F7197}"/>
                </a:ext>
              </a:extLst>
            </p:cNvPr>
            <p:cNvSpPr/>
            <p:nvPr/>
          </p:nvSpPr>
          <p:spPr>
            <a:xfrm>
              <a:off x="9201000" y="1764000"/>
              <a:ext cx="283696" cy="2842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60D193E-38E4-458F-B98B-71C445343AB4}"/>
                </a:ext>
              </a:extLst>
            </p:cNvPr>
            <p:cNvSpPr/>
            <p:nvPr/>
          </p:nvSpPr>
          <p:spPr>
            <a:xfrm>
              <a:off x="10236000" y="3429000"/>
              <a:ext cx="283696" cy="117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E3E8C78-0BF3-4AFE-A671-5DB8EF6BA1BE}"/>
                </a:ext>
              </a:extLst>
            </p:cNvPr>
            <p:cNvSpPr/>
            <p:nvPr/>
          </p:nvSpPr>
          <p:spPr>
            <a:xfrm>
              <a:off x="10506000" y="1629000"/>
              <a:ext cx="283696" cy="297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9D2F308B-703A-4160-B15C-053E1E8CD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53461"/>
              </p:ext>
            </p:extLst>
          </p:nvPr>
        </p:nvGraphicFramePr>
        <p:xfrm>
          <a:off x="2586000" y="5076296"/>
          <a:ext cx="9359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000">
                  <a:extLst>
                    <a:ext uri="{9D8B030D-6E8A-4147-A177-3AD203B41FA5}">
                      <a16:colId xmlns:a16="http://schemas.microsoft.com/office/drawing/2014/main" val="2613673741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val="1029907697"/>
                    </a:ext>
                  </a:extLst>
                </a:gridCol>
                <a:gridCol w="1598918">
                  <a:extLst>
                    <a:ext uri="{9D8B030D-6E8A-4147-A177-3AD203B41FA5}">
                      <a16:colId xmlns:a16="http://schemas.microsoft.com/office/drawing/2014/main" val="3670909413"/>
                    </a:ext>
                  </a:extLst>
                </a:gridCol>
                <a:gridCol w="1581081">
                  <a:extLst>
                    <a:ext uri="{9D8B030D-6E8A-4147-A177-3AD203B41FA5}">
                      <a16:colId xmlns:a16="http://schemas.microsoft.com/office/drawing/2014/main" val="3957208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10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22157"/>
                  </a:ext>
                </a:extLst>
              </a:tr>
            </a:tbl>
          </a:graphicData>
        </a:graphic>
      </p:graphicFrame>
      <p:graphicFrame>
        <p:nvGraphicFramePr>
          <p:cNvPr id="113" name="Table 28">
            <a:extLst>
              <a:ext uri="{FF2B5EF4-FFF2-40B4-BE49-F238E27FC236}">
                <a16:creationId xmlns:a16="http://schemas.microsoft.com/office/drawing/2014/main" id="{45F30C68-EE31-4528-B61D-65155B381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93570"/>
              </p:ext>
            </p:extLst>
          </p:nvPr>
        </p:nvGraphicFramePr>
        <p:xfrm>
          <a:off x="2586000" y="5080352"/>
          <a:ext cx="9359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000">
                  <a:extLst>
                    <a:ext uri="{9D8B030D-6E8A-4147-A177-3AD203B41FA5}">
                      <a16:colId xmlns:a16="http://schemas.microsoft.com/office/drawing/2014/main" val="2613673741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val="1029907697"/>
                    </a:ext>
                  </a:extLst>
                </a:gridCol>
                <a:gridCol w="1598918">
                  <a:extLst>
                    <a:ext uri="{9D8B030D-6E8A-4147-A177-3AD203B41FA5}">
                      <a16:colId xmlns:a16="http://schemas.microsoft.com/office/drawing/2014/main" val="3670909413"/>
                    </a:ext>
                  </a:extLst>
                </a:gridCol>
                <a:gridCol w="1581081">
                  <a:extLst>
                    <a:ext uri="{9D8B030D-6E8A-4147-A177-3AD203B41FA5}">
                      <a16:colId xmlns:a16="http://schemas.microsoft.com/office/drawing/2014/main" val="3957208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10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1141,4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1353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22157"/>
                  </a:ext>
                </a:extLst>
              </a:tr>
            </a:tbl>
          </a:graphicData>
        </a:graphic>
      </p:graphicFrame>
      <p:sp>
        <p:nvSpPr>
          <p:cNvPr id="114" name="TextBox 113">
            <a:extLst>
              <a:ext uri="{FF2B5EF4-FFF2-40B4-BE49-F238E27FC236}">
                <a16:creationId xmlns:a16="http://schemas.microsoft.com/office/drawing/2014/main" id="{6A2B34C6-EF54-432C-BE18-5638937FEEBB}"/>
              </a:ext>
            </a:extLst>
          </p:cNvPr>
          <p:cNvSpPr txBox="1"/>
          <p:nvPr/>
        </p:nvSpPr>
        <p:spPr>
          <a:xfrm>
            <a:off x="1056000" y="5364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77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27056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11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111000" y="1224000"/>
            <a:ext cx="1192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49E934-905C-46F5-BAC2-C3082088DA6D}"/>
              </a:ext>
            </a:extLst>
          </p:cNvPr>
          <p:cNvGrpSpPr/>
          <p:nvPr/>
        </p:nvGrpSpPr>
        <p:grpSpPr>
          <a:xfrm>
            <a:off x="-204000" y="3519000"/>
            <a:ext cx="6615000" cy="3161440"/>
            <a:chOff x="5747212" y="1915780"/>
            <a:chExt cx="6615000" cy="31614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B1B4687-CC5F-4480-999A-F91DDF9E90D8}"/>
                </a:ext>
              </a:extLst>
            </p:cNvPr>
            <p:cNvGrpSpPr/>
            <p:nvPr/>
          </p:nvGrpSpPr>
          <p:grpSpPr>
            <a:xfrm>
              <a:off x="5747212" y="1915780"/>
              <a:ext cx="6615000" cy="3161440"/>
              <a:chOff x="4026000" y="3535780"/>
              <a:chExt cx="6615000" cy="316144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BF0C5C1-E215-458E-9685-4395514A0243}"/>
                  </a:ext>
                </a:extLst>
              </p:cNvPr>
              <p:cNvGrpSpPr/>
              <p:nvPr/>
            </p:nvGrpSpPr>
            <p:grpSpPr>
              <a:xfrm>
                <a:off x="5151000" y="3850780"/>
                <a:ext cx="5085000" cy="2368220"/>
                <a:chOff x="5151000" y="3850780"/>
                <a:chExt cx="5085000" cy="2368220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26D5916-ABC0-473E-BCBC-41AB2FB37C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DE3BFA2D-0031-4B2B-901C-2DF40C31E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3850780"/>
                  <a:ext cx="0" cy="236822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1FB521-3C93-43A7-9091-0853803F5CAD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B584809-1D9D-46FA-9C0A-511DE8A2426F}"/>
                  </a:ext>
                </a:extLst>
              </p:cNvPr>
              <p:cNvSpPr txBox="1"/>
              <p:nvPr/>
            </p:nvSpPr>
            <p:spPr>
              <a:xfrm>
                <a:off x="5227719" y="3535780"/>
                <a:ext cx="180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%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D1911F-37D7-4942-8B5E-EABFA52787BA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9DC9CE9-0A65-4DA9-859E-07BE2C0CB60A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20CAAE1-0E6A-4084-84D1-01F693CA09B5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20-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5E3C5F-5744-4046-B95F-2B6F2EA8BFDD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30-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3D7AB2-A495-4345-B223-E0104E136002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40-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0A2D2F-E649-4294-9666-7D0EBBAC9BB0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0423E63-1D68-49C8-B1B6-42E8C8F19057}"/>
                  </a:ext>
                </a:extLst>
              </p:cNvPr>
              <p:cNvSpPr txBox="1"/>
              <p:nvPr/>
            </p:nvSpPr>
            <p:spPr>
              <a:xfrm>
                <a:off x="5286000" y="448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30%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59DD15-1D67-4E0B-B53F-789961E679AB}"/>
                  </a:ext>
                </a:extLst>
              </p:cNvPr>
              <p:cNvSpPr txBox="1"/>
              <p:nvPr/>
            </p:nvSpPr>
            <p:spPr>
              <a:xfrm>
                <a:off x="8256000" y="4435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30%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2AB61FE-8AAA-4B36-8F98-CEBE8B4BE2B4}"/>
                  </a:ext>
                </a:extLst>
              </p:cNvPr>
              <p:cNvSpPr txBox="1"/>
              <p:nvPr/>
            </p:nvSpPr>
            <p:spPr>
              <a:xfrm>
                <a:off x="7266000" y="4885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F66C5C5-1040-4C45-AD69-77E82FB4244B}"/>
                  </a:ext>
                </a:extLst>
              </p:cNvPr>
              <p:cNvSpPr txBox="1"/>
              <p:nvPr/>
            </p:nvSpPr>
            <p:spPr>
              <a:xfrm>
                <a:off x="6231000" y="493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2EBD01-C35E-4285-BCB8-51679691453D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II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B02149F-8DCC-470E-8AAD-A85BA96596BB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III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FB713DC-C69B-4176-9770-E1247893C1A9}"/>
                  </a:ext>
                </a:extLst>
              </p:cNvPr>
              <p:cNvSpPr txBox="1"/>
              <p:nvPr/>
            </p:nvSpPr>
            <p:spPr>
              <a:xfrm>
                <a:off x="8256000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IV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7BF3F44-3274-4E7B-94F2-EFDE53D3095A}"/>
                </a:ext>
              </a:extLst>
            </p:cNvPr>
            <p:cNvSpPr/>
            <p:nvPr/>
          </p:nvSpPr>
          <p:spPr>
            <a:xfrm>
              <a:off x="7401000" y="3257112"/>
              <a:ext cx="283696" cy="134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02FEBE-F131-4749-B740-F7A8015CBA31}"/>
                </a:ext>
              </a:extLst>
            </p:cNvPr>
            <p:cNvSpPr/>
            <p:nvPr/>
          </p:nvSpPr>
          <p:spPr>
            <a:xfrm>
              <a:off x="8326731" y="3698444"/>
              <a:ext cx="283696" cy="89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60D193E-38E4-458F-B98B-71C445343AB4}"/>
                </a:ext>
              </a:extLst>
            </p:cNvPr>
            <p:cNvSpPr/>
            <p:nvPr/>
          </p:nvSpPr>
          <p:spPr>
            <a:xfrm>
              <a:off x="10371000" y="3252778"/>
              <a:ext cx="283696" cy="134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56D79B-54AD-4E27-BD33-1F4593625252}"/>
                </a:ext>
              </a:extLst>
            </p:cNvPr>
            <p:cNvSpPr/>
            <p:nvPr/>
          </p:nvSpPr>
          <p:spPr>
            <a:xfrm>
              <a:off x="9347212" y="3689776"/>
              <a:ext cx="283696" cy="91300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3FF2DD83-58AB-4E9C-9FE5-69719E46C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49"/>
          <a:stretch/>
        </p:blipFill>
        <p:spPr>
          <a:xfrm>
            <a:off x="7626000" y="3267574"/>
            <a:ext cx="3375000" cy="32691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828B6C5-18F0-4E98-8294-C776DA808E53}"/>
              </a:ext>
            </a:extLst>
          </p:cNvPr>
          <p:cNvSpPr txBox="1"/>
          <p:nvPr/>
        </p:nvSpPr>
        <p:spPr>
          <a:xfrm>
            <a:off x="2766000" y="684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71E80-C8D7-498E-96E8-2520530A916A}"/>
              </a:ext>
            </a:extLst>
          </p:cNvPr>
          <p:cNvSpPr txBox="1"/>
          <p:nvPr/>
        </p:nvSpPr>
        <p:spPr>
          <a:xfrm>
            <a:off x="156000" y="1224000"/>
            <a:ext cx="120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985C84F-4722-4B2E-8C12-C18F9B6BDC18}"/>
              </a:ext>
            </a:extLst>
          </p:cNvPr>
          <p:cNvSpPr/>
          <p:nvPr/>
        </p:nvSpPr>
        <p:spPr>
          <a:xfrm>
            <a:off x="5961000" y="4464000"/>
            <a:ext cx="1260000" cy="67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C7745B9-B987-43EC-8727-4748DB466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790417"/>
              </p:ext>
            </p:extLst>
          </p:nvPr>
        </p:nvGraphicFramePr>
        <p:xfrm>
          <a:off x="6681000" y="2934000"/>
          <a:ext cx="5265000" cy="3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3747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/>
      <p:bldP spid="7" grpId="0"/>
      <p:bldP spid="13" grpId="0" animBg="1"/>
      <p:bldGraphic spid="1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206000" y="2529000"/>
            <a:ext cx="3510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44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curtains"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295042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1011000" y="909000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161; 243; 270; 210; 185; 421; 615.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1101000" y="2500780"/>
            <a:ext cx="1026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D313B24-E65A-4946-9910-9845154B3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33374"/>
              </p:ext>
            </p:extLst>
          </p:nvPr>
        </p:nvGraphicFramePr>
        <p:xfrm>
          <a:off x="606000" y="3400780"/>
          <a:ext cx="1120500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035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1159138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  <a:gridCol w="1110840">
                  <a:extLst>
                    <a:ext uri="{9D8B030D-6E8A-4147-A177-3AD203B41FA5}">
                      <a16:colId xmlns:a16="http://schemas.microsoft.com/office/drawing/2014/main" val="1114426372"/>
                    </a:ext>
                  </a:extLst>
                </a:gridCol>
                <a:gridCol w="1176788">
                  <a:extLst>
                    <a:ext uri="{9D8B030D-6E8A-4147-A177-3AD203B41FA5}">
                      <a16:colId xmlns:a16="http://schemas.microsoft.com/office/drawing/2014/main" val="2240236028"/>
                    </a:ext>
                  </a:extLst>
                </a:gridCol>
                <a:gridCol w="900001">
                  <a:extLst>
                    <a:ext uri="{9D8B030D-6E8A-4147-A177-3AD203B41FA5}">
                      <a16:colId xmlns:a16="http://schemas.microsoft.com/office/drawing/2014/main" val="3829443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ượt khách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1101000" y="2500780"/>
            <a:ext cx="1026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EC7A4D-DFEF-488A-8026-9856CE9922AA}"/>
              </a:ext>
            </a:extLst>
          </p:cNvPr>
          <p:cNvSpPr txBox="1"/>
          <p:nvPr/>
        </p:nvSpPr>
        <p:spPr>
          <a:xfrm>
            <a:off x="389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DF453-538A-406C-AA5F-BAC5A9B4B101}"/>
              </a:ext>
            </a:extLst>
          </p:cNvPr>
          <p:cNvSpPr txBox="1"/>
          <p:nvPr/>
        </p:nvSpPr>
        <p:spPr>
          <a:xfrm>
            <a:off x="519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BFDD0F-E838-43CD-B4BF-E265B0B8CDBE}"/>
              </a:ext>
            </a:extLst>
          </p:cNvPr>
          <p:cNvSpPr txBox="1"/>
          <p:nvPr/>
        </p:nvSpPr>
        <p:spPr>
          <a:xfrm>
            <a:off x="641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3A1849-30E1-45C4-897E-E631F2DAF404}"/>
              </a:ext>
            </a:extLst>
          </p:cNvPr>
          <p:cNvSpPr txBox="1"/>
          <p:nvPr/>
        </p:nvSpPr>
        <p:spPr>
          <a:xfrm>
            <a:off x="762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258CE7-0570-46E2-B28F-7C5BFC08C6D6}"/>
              </a:ext>
            </a:extLst>
          </p:cNvPr>
          <p:cNvSpPr txBox="1"/>
          <p:nvPr/>
        </p:nvSpPr>
        <p:spPr>
          <a:xfrm>
            <a:off x="879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E043A-CDBC-43EB-8576-13282A9D4B73}"/>
              </a:ext>
            </a:extLst>
          </p:cNvPr>
          <p:cNvSpPr txBox="1"/>
          <p:nvPr/>
        </p:nvSpPr>
        <p:spPr>
          <a:xfrm>
            <a:off x="992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8DCA6-59A2-482C-B840-CE5C7C6FC95C}"/>
              </a:ext>
            </a:extLst>
          </p:cNvPr>
          <p:cNvSpPr txBox="1"/>
          <p:nvPr/>
        </p:nvSpPr>
        <p:spPr>
          <a:xfrm>
            <a:off x="1095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6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295042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1011000" y="909000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161; 243; 270; 210; 185; 421; 615.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831000" y="1899000"/>
            <a:ext cx="107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834947" y="1892652"/>
            <a:ext cx="102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BC6D3A-66E8-4BCE-A8E9-302E057FB1B4}"/>
              </a:ext>
            </a:extLst>
          </p:cNvPr>
          <p:cNvGrpSpPr/>
          <p:nvPr/>
        </p:nvGrpSpPr>
        <p:grpSpPr>
          <a:xfrm>
            <a:off x="431244" y="2659305"/>
            <a:ext cx="11019756" cy="4089167"/>
            <a:chOff x="4267456" y="971273"/>
            <a:chExt cx="11019756" cy="40891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767E5A1-29AB-4BC4-927E-A7FE40E8201A}"/>
                </a:ext>
              </a:extLst>
            </p:cNvPr>
            <p:cNvGrpSpPr/>
            <p:nvPr/>
          </p:nvGrpSpPr>
          <p:grpSpPr>
            <a:xfrm>
              <a:off x="4267456" y="971273"/>
              <a:ext cx="11019756" cy="4089167"/>
              <a:chOff x="2546244" y="2591273"/>
              <a:chExt cx="11019756" cy="408916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6EBED02-2B03-4BBC-8CF0-4BF48C294CB9}"/>
                  </a:ext>
                </a:extLst>
              </p:cNvPr>
              <p:cNvGrpSpPr/>
              <p:nvPr/>
            </p:nvGrpSpPr>
            <p:grpSpPr>
              <a:xfrm>
                <a:off x="5151000" y="2737220"/>
                <a:ext cx="7875000" cy="3481780"/>
                <a:chOff x="5151000" y="2737220"/>
                <a:chExt cx="7875000" cy="3481780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61A66E88-64A1-4169-BB28-93ABEAADD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787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5E2EF0A7-9F03-4AFA-9942-C1B8F93B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737220"/>
                  <a:ext cx="0" cy="348178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CA127D-F35B-428E-A433-58DB03E6444D}"/>
                  </a:ext>
                </a:extLst>
              </p:cNvPr>
              <p:cNvSpPr txBox="1"/>
              <p:nvPr/>
            </p:nvSpPr>
            <p:spPr>
              <a:xfrm>
                <a:off x="12576000" y="615722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A62F8-04B8-48CA-9BF0-34E535D247DA}"/>
                  </a:ext>
                </a:extLst>
              </p:cNvPr>
              <p:cNvSpPr txBox="1"/>
              <p:nvPr/>
            </p:nvSpPr>
            <p:spPr>
              <a:xfrm>
                <a:off x="2546244" y="2591273"/>
                <a:ext cx="238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ượt khách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6B1D5E-3AD9-4B35-A458-744D06B3F5E5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49217B-CA0D-4A27-BB17-776CD045FFAD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2424BC-0C3A-40CD-A033-4945BC04085B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AF5B6A-9BC5-4D48-95B4-16E6A618E1C7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7474B6-5C16-4505-8BD4-A3B437039651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400-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FFC0F8-5A45-47E2-B863-A2CAB790144B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56C262-1A70-4A23-A4C2-E43558E8A77E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876C8F-0A84-4125-B63E-4AC88A071206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1AFA50-3F5E-4CB1-91C2-8D94451ACD1E}"/>
                  </a:ext>
                </a:extLst>
              </p:cNvPr>
              <p:cNvSpPr txBox="1"/>
              <p:nvPr/>
            </p:nvSpPr>
            <p:spPr>
              <a:xfrm>
                <a:off x="8256000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5F2BD6-4F09-4431-9982-009EB58298AE}"/>
                  </a:ext>
                </a:extLst>
              </p:cNvPr>
              <p:cNvSpPr txBox="1"/>
              <p:nvPr/>
            </p:nvSpPr>
            <p:spPr>
              <a:xfrm>
                <a:off x="9336000" y="6202220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9806F30-21E9-4F7D-B547-B9170CC1CE0F}"/>
                  </a:ext>
                </a:extLst>
              </p:cNvPr>
              <p:cNvSpPr txBox="1"/>
              <p:nvPr/>
            </p:nvSpPr>
            <p:spPr>
              <a:xfrm>
                <a:off x="10427212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25695A-A924-4E3F-A8C7-7128A3122BBC}"/>
                  </a:ext>
                </a:extLst>
              </p:cNvPr>
              <p:cNvSpPr txBox="1"/>
              <p:nvPr/>
            </p:nvSpPr>
            <p:spPr>
              <a:xfrm>
                <a:off x="11507212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3C8A7A-1E63-41B3-9966-7AA1DEF58D1F}"/>
                  </a:ext>
                </a:extLst>
              </p:cNvPr>
              <p:cNvSpPr txBox="1"/>
              <p:nvPr/>
            </p:nvSpPr>
            <p:spPr>
              <a:xfrm>
                <a:off x="4144958" y="368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500-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BA880F-82E2-4720-9A14-E593614FDBCF}"/>
                  </a:ext>
                </a:extLst>
              </p:cNvPr>
              <p:cNvSpPr txBox="1"/>
              <p:nvPr/>
            </p:nvSpPr>
            <p:spPr>
              <a:xfrm>
                <a:off x="4144958" y="323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600-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44869B-D8D6-4A63-8D90-8973376C8C66}"/>
                  </a:ext>
                </a:extLst>
              </p:cNvPr>
              <p:cNvSpPr txBox="1"/>
              <p:nvPr/>
            </p:nvSpPr>
            <p:spPr>
              <a:xfrm>
                <a:off x="4148084" y="28147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700-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95E4E5-5D14-4787-9ACC-AFFDE0CB3B45}"/>
                </a:ext>
              </a:extLst>
            </p:cNvPr>
            <p:cNvSpPr/>
            <p:nvPr/>
          </p:nvSpPr>
          <p:spPr>
            <a:xfrm>
              <a:off x="7401000" y="3900968"/>
              <a:ext cx="283696" cy="6965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8E3C07-F8F6-44BF-9973-04D3BACE7175}"/>
                </a:ext>
              </a:extLst>
            </p:cNvPr>
            <p:cNvSpPr/>
            <p:nvPr/>
          </p:nvSpPr>
          <p:spPr>
            <a:xfrm>
              <a:off x="8326731" y="3540968"/>
              <a:ext cx="283696" cy="10478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9EE491-6332-4C93-A249-FB35C9580FDD}"/>
                </a:ext>
              </a:extLst>
            </p:cNvPr>
            <p:cNvSpPr/>
            <p:nvPr/>
          </p:nvSpPr>
          <p:spPr>
            <a:xfrm>
              <a:off x="10371000" y="3630968"/>
              <a:ext cx="283696" cy="9622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E908E1-2432-4421-B4B2-5DE97CDF5391}"/>
                </a:ext>
              </a:extLst>
            </p:cNvPr>
            <p:cNvSpPr/>
            <p:nvPr/>
          </p:nvSpPr>
          <p:spPr>
            <a:xfrm>
              <a:off x="9347212" y="3405968"/>
              <a:ext cx="283696" cy="11968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DF28014-AED6-4A56-A32D-17B8C10951D2}"/>
                </a:ext>
              </a:extLst>
            </p:cNvPr>
            <p:cNvSpPr/>
            <p:nvPr/>
          </p:nvSpPr>
          <p:spPr>
            <a:xfrm>
              <a:off x="11451000" y="3810968"/>
              <a:ext cx="283696" cy="7936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FCAD300-7676-4059-A60A-EB2A5385CF47}"/>
                </a:ext>
              </a:extLst>
            </p:cNvPr>
            <p:cNvSpPr/>
            <p:nvPr/>
          </p:nvSpPr>
          <p:spPr>
            <a:xfrm>
              <a:off x="12542212" y="2685968"/>
              <a:ext cx="283696" cy="1931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1382343-C86D-40B1-8C64-8BD25105573D}"/>
                </a:ext>
              </a:extLst>
            </p:cNvPr>
            <p:cNvSpPr/>
            <p:nvPr/>
          </p:nvSpPr>
          <p:spPr>
            <a:xfrm>
              <a:off x="13622212" y="1830968"/>
              <a:ext cx="283696" cy="2786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00F9893-FB88-4865-83F0-B4BD2AC275A5}"/>
              </a:ext>
            </a:extLst>
          </p:cNvPr>
          <p:cNvSpPr txBox="1"/>
          <p:nvPr/>
        </p:nvSpPr>
        <p:spPr>
          <a:xfrm>
            <a:off x="3081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38C6BD-94A3-40EA-8FDC-8CC6FA7B5874}"/>
              </a:ext>
            </a:extLst>
          </p:cNvPr>
          <p:cNvSpPr txBox="1"/>
          <p:nvPr/>
        </p:nvSpPr>
        <p:spPr>
          <a:xfrm>
            <a:off x="4071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EBFDE4-975D-48D4-B88C-8B1B98308B73}"/>
              </a:ext>
            </a:extLst>
          </p:cNvPr>
          <p:cNvSpPr txBox="1"/>
          <p:nvPr/>
        </p:nvSpPr>
        <p:spPr>
          <a:xfrm>
            <a:off x="5106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B8D131-1367-4F60-9F0B-B7734248BFF0}"/>
              </a:ext>
            </a:extLst>
          </p:cNvPr>
          <p:cNvSpPr txBox="1"/>
          <p:nvPr/>
        </p:nvSpPr>
        <p:spPr>
          <a:xfrm>
            <a:off x="6141000" y="48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2FD337-FC96-4B3E-B8FD-2139D37933A8}"/>
              </a:ext>
            </a:extLst>
          </p:cNvPr>
          <p:cNvSpPr txBox="1"/>
          <p:nvPr/>
        </p:nvSpPr>
        <p:spPr>
          <a:xfrm>
            <a:off x="722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93099F-1D1F-4F42-A1C2-AE38A2045CC7}"/>
              </a:ext>
            </a:extLst>
          </p:cNvPr>
          <p:cNvSpPr txBox="1"/>
          <p:nvPr/>
        </p:nvSpPr>
        <p:spPr>
          <a:xfrm>
            <a:off x="8301000" y="39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DFE7B3F-2134-433C-8FB5-C714D88BDBB6}"/>
              </a:ext>
            </a:extLst>
          </p:cNvPr>
          <p:cNvSpPr txBox="1"/>
          <p:nvPr/>
        </p:nvSpPr>
        <p:spPr>
          <a:xfrm>
            <a:off x="9426000" y="311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A990C3-A64D-49D3-B492-9F3EB07C990E}"/>
              </a:ext>
            </a:extLst>
          </p:cNvPr>
          <p:cNvSpPr txBox="1"/>
          <p:nvPr/>
        </p:nvSpPr>
        <p:spPr>
          <a:xfrm>
            <a:off x="3126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7798A7-40E8-4074-B05D-C137A0B2EAC5}"/>
              </a:ext>
            </a:extLst>
          </p:cNvPr>
          <p:cNvSpPr txBox="1"/>
          <p:nvPr/>
        </p:nvSpPr>
        <p:spPr>
          <a:xfrm>
            <a:off x="4026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C3F886-3CFB-40FE-A118-8790D2B22F93}"/>
              </a:ext>
            </a:extLst>
          </p:cNvPr>
          <p:cNvSpPr txBox="1"/>
          <p:nvPr/>
        </p:nvSpPr>
        <p:spPr>
          <a:xfrm>
            <a:off x="5106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77A4FA-E130-4393-B224-5F50D79E45E7}"/>
              </a:ext>
            </a:extLst>
          </p:cNvPr>
          <p:cNvSpPr txBox="1"/>
          <p:nvPr/>
        </p:nvSpPr>
        <p:spPr>
          <a:xfrm>
            <a:off x="6096000" y="48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94DEBC-979A-4D96-8F19-A353865961D9}"/>
              </a:ext>
            </a:extLst>
          </p:cNvPr>
          <p:cNvSpPr txBox="1"/>
          <p:nvPr/>
        </p:nvSpPr>
        <p:spPr>
          <a:xfrm>
            <a:off x="722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E1F9D8-B32A-46D6-9050-CFE066C60F94}"/>
              </a:ext>
            </a:extLst>
          </p:cNvPr>
          <p:cNvSpPr txBox="1"/>
          <p:nvPr/>
        </p:nvSpPr>
        <p:spPr>
          <a:xfrm>
            <a:off x="8256000" y="387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AA6A76C-15CB-4B46-89C3-131F5CB7C68D}"/>
              </a:ext>
            </a:extLst>
          </p:cNvPr>
          <p:cNvSpPr txBox="1"/>
          <p:nvPr/>
        </p:nvSpPr>
        <p:spPr>
          <a:xfrm>
            <a:off x="9381000" y="30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</a:t>
            </a:r>
          </a:p>
        </p:txBody>
      </p:sp>
    </p:spTree>
    <p:extLst>
      <p:ext uri="{BB962C8B-B14F-4D97-AF65-F5344CB8AC3E}">
        <p14:creationId xmlns:p14="http://schemas.microsoft.com/office/powerpoint/2010/main" val="8729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921000" y="719893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2069: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291000" y="3114000"/>
            <a:ext cx="3555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2069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246000" y="4149000"/>
            <a:ext cx="40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BC6D3A-66E8-4BCE-A8E9-302E057FB1B4}"/>
              </a:ext>
            </a:extLst>
          </p:cNvPr>
          <p:cNvGrpSpPr/>
          <p:nvPr/>
        </p:nvGrpSpPr>
        <p:grpSpPr>
          <a:xfrm>
            <a:off x="3615756" y="2709000"/>
            <a:ext cx="8150244" cy="3995614"/>
            <a:chOff x="5747212" y="1061273"/>
            <a:chExt cx="8150244" cy="39956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767E5A1-29AB-4BC4-927E-A7FE40E8201A}"/>
                </a:ext>
              </a:extLst>
            </p:cNvPr>
            <p:cNvGrpSpPr/>
            <p:nvPr/>
          </p:nvGrpSpPr>
          <p:grpSpPr>
            <a:xfrm>
              <a:off x="5747212" y="1061273"/>
              <a:ext cx="8150244" cy="3995614"/>
              <a:chOff x="4026000" y="2681273"/>
              <a:chExt cx="8150244" cy="399561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6EBED02-2B03-4BBC-8CF0-4BF48C294CB9}"/>
                  </a:ext>
                </a:extLst>
              </p:cNvPr>
              <p:cNvGrpSpPr/>
              <p:nvPr/>
            </p:nvGrpSpPr>
            <p:grpSpPr>
              <a:xfrm>
                <a:off x="5151000" y="2737220"/>
                <a:ext cx="6620244" cy="3481780"/>
                <a:chOff x="5151000" y="2737220"/>
                <a:chExt cx="6620244" cy="3481780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61A66E88-64A1-4169-BB28-93ABEAADD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6620244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5E2EF0A7-9F03-4AFA-9942-C1B8F93B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737220"/>
                  <a:ext cx="0" cy="348178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CA127D-F35B-428E-A433-58DB03E6444D}"/>
                  </a:ext>
                </a:extLst>
              </p:cNvPr>
              <p:cNvSpPr txBox="1"/>
              <p:nvPr/>
            </p:nvSpPr>
            <p:spPr>
              <a:xfrm>
                <a:off x="11186244" y="5651273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A62F8-04B8-48CA-9BF0-34E535D247DA}"/>
                  </a:ext>
                </a:extLst>
              </p:cNvPr>
              <p:cNvSpPr txBox="1"/>
              <p:nvPr/>
            </p:nvSpPr>
            <p:spPr>
              <a:xfrm>
                <a:off x="5246244" y="2681273"/>
                <a:ext cx="288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</a:t>
                </a:r>
                <a:r>
                  <a: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ười cao tuổi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6B1D5E-3AD9-4B35-A458-744D06B3F5E5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49217B-CA0D-4A27-BB17-776CD045FFAD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5-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2424BC-0C3A-40CD-A033-4945BC04085B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AF5B6A-9BC5-4D48-95B4-16E6A618E1C7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15-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7474B6-5C16-4505-8BD4-A3B437039651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20-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FFC0F8-5A45-47E2-B863-A2CAB790144B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2009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56C262-1A70-4A23-A4C2-E43558E8A77E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876C8F-0A84-4125-B63E-4AC88A071206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1AFA50-3F5E-4CB1-91C2-8D94451ACD1E}"/>
                  </a:ext>
                </a:extLst>
              </p:cNvPr>
              <p:cNvSpPr txBox="1"/>
              <p:nvPr/>
            </p:nvSpPr>
            <p:spPr>
              <a:xfrm>
                <a:off x="8081244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2038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5F2BD6-4F09-4431-9982-009EB58298AE}"/>
                  </a:ext>
                </a:extLst>
              </p:cNvPr>
              <p:cNvSpPr txBox="1"/>
              <p:nvPr/>
            </p:nvSpPr>
            <p:spPr>
              <a:xfrm>
                <a:off x="9239748" y="6202220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2049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9806F30-21E9-4F7D-B547-B9170CC1CE0F}"/>
                  </a:ext>
                </a:extLst>
              </p:cNvPr>
              <p:cNvSpPr txBox="1"/>
              <p:nvPr/>
            </p:nvSpPr>
            <p:spPr>
              <a:xfrm>
                <a:off x="10241244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2069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3C8A7A-1E63-41B3-9966-7AA1DEF58D1F}"/>
                  </a:ext>
                </a:extLst>
              </p:cNvPr>
              <p:cNvSpPr txBox="1"/>
              <p:nvPr/>
            </p:nvSpPr>
            <p:spPr>
              <a:xfrm>
                <a:off x="4144958" y="368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25-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BA880F-82E2-4720-9A14-E593614FDBCF}"/>
                  </a:ext>
                </a:extLst>
              </p:cNvPr>
              <p:cNvSpPr txBox="1"/>
              <p:nvPr/>
            </p:nvSpPr>
            <p:spPr>
              <a:xfrm>
                <a:off x="4144958" y="323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30-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44869B-D8D6-4A63-8D90-8973376C8C66}"/>
                  </a:ext>
                </a:extLst>
              </p:cNvPr>
              <p:cNvSpPr txBox="1"/>
              <p:nvPr/>
            </p:nvSpPr>
            <p:spPr>
              <a:xfrm>
                <a:off x="4148084" y="28147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35-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95E4E5-5D14-4787-9ACC-AFFDE0CB3B45}"/>
                </a:ext>
              </a:extLst>
            </p:cNvPr>
            <p:cNvSpPr/>
            <p:nvPr/>
          </p:nvSpPr>
          <p:spPr>
            <a:xfrm>
              <a:off x="7401000" y="3900968"/>
              <a:ext cx="283696" cy="6965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8E3C07-F8F6-44BF-9973-04D3BACE7175}"/>
                </a:ext>
              </a:extLst>
            </p:cNvPr>
            <p:cNvSpPr/>
            <p:nvPr/>
          </p:nvSpPr>
          <p:spPr>
            <a:xfrm>
              <a:off x="8326731" y="3540968"/>
              <a:ext cx="283696" cy="10478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9EE491-6332-4C93-A249-FB35C9580FDD}"/>
                </a:ext>
              </a:extLst>
            </p:cNvPr>
            <p:cNvSpPr/>
            <p:nvPr/>
          </p:nvSpPr>
          <p:spPr>
            <a:xfrm>
              <a:off x="10371000" y="3630968"/>
              <a:ext cx="283696" cy="9622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E908E1-2432-4421-B4B2-5DE97CDF5391}"/>
                </a:ext>
              </a:extLst>
            </p:cNvPr>
            <p:cNvSpPr/>
            <p:nvPr/>
          </p:nvSpPr>
          <p:spPr>
            <a:xfrm>
              <a:off x="9347212" y="3405968"/>
              <a:ext cx="283696" cy="11968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DF28014-AED6-4A56-A32D-17B8C10951D2}"/>
                </a:ext>
              </a:extLst>
            </p:cNvPr>
            <p:cNvSpPr/>
            <p:nvPr/>
          </p:nvSpPr>
          <p:spPr>
            <a:xfrm>
              <a:off x="11354748" y="3810968"/>
              <a:ext cx="283696" cy="7936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FCAD300-7676-4059-A60A-EB2A5385CF47}"/>
                </a:ext>
              </a:extLst>
            </p:cNvPr>
            <p:cNvSpPr/>
            <p:nvPr/>
          </p:nvSpPr>
          <p:spPr>
            <a:xfrm>
              <a:off x="12356244" y="2685968"/>
              <a:ext cx="283696" cy="1931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00F9893-FB88-4865-83F0-B4BD2AC275A5}"/>
              </a:ext>
            </a:extLst>
          </p:cNvPr>
          <p:cNvSpPr txBox="1"/>
          <p:nvPr/>
        </p:nvSpPr>
        <p:spPr>
          <a:xfrm>
            <a:off x="4791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38C6BD-94A3-40EA-8FDC-8CC6FA7B5874}"/>
              </a:ext>
            </a:extLst>
          </p:cNvPr>
          <p:cNvSpPr txBox="1"/>
          <p:nvPr/>
        </p:nvSpPr>
        <p:spPr>
          <a:xfrm>
            <a:off x="5601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EBFDE4-975D-48D4-B88C-8B1B98308B73}"/>
              </a:ext>
            </a:extLst>
          </p:cNvPr>
          <p:cNvSpPr txBox="1"/>
          <p:nvPr/>
        </p:nvSpPr>
        <p:spPr>
          <a:xfrm>
            <a:off x="6771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B8D131-1367-4F60-9F0B-B7734248BFF0}"/>
              </a:ext>
            </a:extLst>
          </p:cNvPr>
          <p:cNvSpPr txBox="1"/>
          <p:nvPr/>
        </p:nvSpPr>
        <p:spPr>
          <a:xfrm>
            <a:off x="7851000" y="48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2FD337-FC96-4B3E-B8FD-2139D37933A8}"/>
              </a:ext>
            </a:extLst>
          </p:cNvPr>
          <p:cNvSpPr txBox="1"/>
          <p:nvPr/>
        </p:nvSpPr>
        <p:spPr>
          <a:xfrm>
            <a:off x="875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93099F-1D1F-4F42-A1C2-AE38A2045CC7}"/>
              </a:ext>
            </a:extLst>
          </p:cNvPr>
          <p:cNvSpPr txBox="1"/>
          <p:nvPr/>
        </p:nvSpPr>
        <p:spPr>
          <a:xfrm>
            <a:off x="9831000" y="39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A990C3-A64D-49D3-B492-9F3EB07C990E}"/>
              </a:ext>
            </a:extLst>
          </p:cNvPr>
          <p:cNvSpPr txBox="1"/>
          <p:nvPr/>
        </p:nvSpPr>
        <p:spPr>
          <a:xfrm>
            <a:off x="4836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7798A7-40E8-4074-B05D-C137A0B2EAC5}"/>
              </a:ext>
            </a:extLst>
          </p:cNvPr>
          <p:cNvSpPr txBox="1"/>
          <p:nvPr/>
        </p:nvSpPr>
        <p:spPr>
          <a:xfrm>
            <a:off x="5736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11,41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C3F886-3CFB-40FE-A118-8790D2B22F93}"/>
              </a:ext>
            </a:extLst>
          </p:cNvPr>
          <p:cNvSpPr txBox="1"/>
          <p:nvPr/>
        </p:nvSpPr>
        <p:spPr>
          <a:xfrm>
            <a:off x="6771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17,28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77A4FA-E130-4393-B224-5F50D79E45E7}"/>
              </a:ext>
            </a:extLst>
          </p:cNvPr>
          <p:cNvSpPr txBox="1"/>
          <p:nvPr/>
        </p:nvSpPr>
        <p:spPr>
          <a:xfrm>
            <a:off x="7806000" y="48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22,29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94DEBC-979A-4D96-8F19-A353865961D9}"/>
              </a:ext>
            </a:extLst>
          </p:cNvPr>
          <p:cNvSpPr txBox="1"/>
          <p:nvPr/>
        </p:nvSpPr>
        <p:spPr>
          <a:xfrm>
            <a:off x="875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28,61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E1F9D8-B32A-46D6-9050-CFE066C60F94}"/>
              </a:ext>
            </a:extLst>
          </p:cNvPr>
          <p:cNvSpPr txBox="1"/>
          <p:nvPr/>
        </p:nvSpPr>
        <p:spPr>
          <a:xfrm>
            <a:off x="9786000" y="387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31,69</a:t>
            </a:r>
          </a:p>
        </p:txBody>
      </p:sp>
      <p:graphicFrame>
        <p:nvGraphicFramePr>
          <p:cNvPr id="52" name="Table 9">
            <a:extLst>
              <a:ext uri="{FF2B5EF4-FFF2-40B4-BE49-F238E27FC236}">
                <a16:creationId xmlns:a16="http://schemas.microsoft.com/office/drawing/2014/main" id="{2EB74A51-2974-48BF-A2DF-35E4572D9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1322"/>
              </p:ext>
            </p:extLst>
          </p:nvPr>
        </p:nvGraphicFramePr>
        <p:xfrm>
          <a:off x="561001" y="1629000"/>
          <a:ext cx="11070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999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  <a:gridCol w="1022779">
                  <a:extLst>
                    <a:ext uri="{9D8B030D-6E8A-4147-A177-3AD203B41FA5}">
                      <a16:colId xmlns:a16="http://schemas.microsoft.com/office/drawing/2014/main" val="1114426372"/>
                    </a:ext>
                  </a:extLst>
                </a:gridCol>
                <a:gridCol w="1002222">
                  <a:extLst>
                    <a:ext uri="{9D8B030D-6E8A-4147-A177-3AD203B41FA5}">
                      <a16:colId xmlns:a16="http://schemas.microsoft.com/office/drawing/2014/main" val="3734983006"/>
                    </a:ext>
                  </a:extLst>
                </a:gridCol>
              </a:tblGrid>
              <a:tr h="392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 cao tuổi(triệu người)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FA495-F964-402E-89F8-C123DEDB2099}"/>
              </a:ext>
            </a:extLst>
          </p:cNvPr>
          <p:cNvSpPr/>
          <p:nvPr/>
        </p:nvSpPr>
        <p:spPr>
          <a:xfrm>
            <a:off x="4836000" y="3024000"/>
            <a:ext cx="23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48F63-201D-4317-9484-9B5FDBFFF0C0}"/>
              </a:ext>
            </a:extLst>
          </p:cNvPr>
          <p:cNvSpPr/>
          <p:nvPr/>
        </p:nvSpPr>
        <p:spPr>
          <a:xfrm>
            <a:off x="2784000" y="544500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43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850168" y="745042"/>
            <a:ext cx="1071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. </a:t>
            </a:r>
          </a:p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,C ,D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966000" y="3834000"/>
            <a:ext cx="553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966000" y="3834000"/>
            <a:ext cx="423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aphicFrame>
        <p:nvGraphicFramePr>
          <p:cNvPr id="52" name="Table 9">
            <a:extLst>
              <a:ext uri="{FF2B5EF4-FFF2-40B4-BE49-F238E27FC236}">
                <a16:creationId xmlns:a16="http://schemas.microsoft.com/office/drawing/2014/main" id="{2EB74A51-2974-48BF-A2DF-35E4572D9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43071"/>
              </p:ext>
            </p:extLst>
          </p:nvPr>
        </p:nvGraphicFramePr>
        <p:xfrm>
          <a:off x="696000" y="2304000"/>
          <a:ext cx="8460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089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1124462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010150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052239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968060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</a:tblGrid>
              <a:tr h="392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B39D1083-D967-4A91-B2CB-71E35A76C911}"/>
              </a:ext>
            </a:extLst>
          </p:cNvPr>
          <p:cNvSpPr/>
          <p:nvPr/>
        </p:nvSpPr>
        <p:spPr>
          <a:xfrm>
            <a:off x="876000" y="1809000"/>
            <a:ext cx="1057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6549782-E510-42D7-A2AF-176FA0B22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6920"/>
              </p:ext>
            </p:extLst>
          </p:nvPr>
        </p:nvGraphicFramePr>
        <p:xfrm>
          <a:off x="7972000" y="3519000"/>
          <a:ext cx="3479000" cy="306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id="{DBC95080-8D1C-4799-8209-028DD4348A15}"/>
              </a:ext>
            </a:extLst>
          </p:cNvPr>
          <p:cNvSpPr/>
          <p:nvPr/>
        </p:nvSpPr>
        <p:spPr>
          <a:xfrm>
            <a:off x="876000" y="1809000"/>
            <a:ext cx="75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D5551-EAFE-49C2-B8CB-20F9BF9C1110}"/>
              </a:ext>
            </a:extLst>
          </p:cNvPr>
          <p:cNvSpPr txBox="1"/>
          <p:nvPr/>
        </p:nvSpPr>
        <p:spPr>
          <a:xfrm>
            <a:off x="5196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6BBF62-9E7F-4B0B-AA19-5DEED5D85C65}"/>
              </a:ext>
            </a:extLst>
          </p:cNvPr>
          <p:cNvSpPr txBox="1"/>
          <p:nvPr/>
        </p:nvSpPr>
        <p:spPr>
          <a:xfrm>
            <a:off x="5376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14405C-22CE-41E4-AC65-375B66E424AC}"/>
              </a:ext>
            </a:extLst>
          </p:cNvPr>
          <p:cNvSpPr txBox="1"/>
          <p:nvPr/>
        </p:nvSpPr>
        <p:spPr>
          <a:xfrm>
            <a:off x="6456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FECE6F1-F504-4578-A03B-7B8E15A7D8B5}"/>
              </a:ext>
            </a:extLst>
          </p:cNvPr>
          <p:cNvSpPr txBox="1"/>
          <p:nvPr/>
        </p:nvSpPr>
        <p:spPr>
          <a:xfrm>
            <a:off x="7491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2CFD976-B33C-45D9-BA5C-CFB1C1161248}"/>
              </a:ext>
            </a:extLst>
          </p:cNvPr>
          <p:cNvSpPr txBox="1"/>
          <p:nvPr/>
        </p:nvSpPr>
        <p:spPr>
          <a:xfrm>
            <a:off x="8481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AC6C95-980C-4F1F-A162-2CD72866D639}"/>
              </a:ext>
            </a:extLst>
          </p:cNvPr>
          <p:cNvSpPr txBox="1"/>
          <p:nvPr/>
        </p:nvSpPr>
        <p:spPr>
          <a:xfrm>
            <a:off x="6276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FB11D6F-0B3B-4EAF-865E-96C700921D8F}"/>
              </a:ext>
            </a:extLst>
          </p:cNvPr>
          <p:cNvSpPr txBox="1"/>
          <p:nvPr/>
        </p:nvSpPr>
        <p:spPr>
          <a:xfrm>
            <a:off x="7221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838C3B-F6B5-47DE-A39C-40135521F8B7}"/>
              </a:ext>
            </a:extLst>
          </p:cNvPr>
          <p:cNvSpPr txBox="1"/>
          <p:nvPr/>
        </p:nvSpPr>
        <p:spPr>
          <a:xfrm>
            <a:off x="8301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8D8600F-6F86-4260-A2D3-B0E3DE4B0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68260"/>
              </p:ext>
            </p:extLst>
          </p:nvPr>
        </p:nvGraphicFramePr>
        <p:xfrm>
          <a:off x="7311000" y="2991568"/>
          <a:ext cx="5400000" cy="38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82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48" grpId="0"/>
      <p:bldGraphic spid="10" grpId="0">
        <p:bldAsOne/>
      </p:bldGraphic>
      <p:bldP spid="54" grpId="0"/>
      <p:bldP spid="12" grpId="0"/>
      <p:bldP spid="13" grpId="0"/>
      <p:bldP spid="62" grpId="0"/>
      <p:bldP spid="69" grpId="0"/>
      <p:bldP spid="70" grpId="0"/>
      <p:bldP spid="72" grpId="0"/>
      <p:bldP spid="73" grpId="0"/>
      <p:bldP spid="74" grpId="0"/>
      <p:bldGraphic spid="16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741000" y="909000"/>
            <a:ext cx="1080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tháng1,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6B95E00-FCA5-48B9-92EB-28C6683D7502}"/>
              </a:ext>
            </a:extLst>
          </p:cNvPr>
          <p:cNvGrpSpPr/>
          <p:nvPr/>
        </p:nvGrpSpPr>
        <p:grpSpPr>
          <a:xfrm>
            <a:off x="-204000" y="2844000"/>
            <a:ext cx="5715000" cy="3538220"/>
            <a:chOff x="-159000" y="3069000"/>
            <a:chExt cx="5715000" cy="353822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0B1221C-098C-4F22-9730-8C2FCFA1B4D7}"/>
                </a:ext>
              </a:extLst>
            </p:cNvPr>
            <p:cNvCxnSpPr>
              <a:cxnSpLocks/>
            </p:cNvCxnSpPr>
            <p:nvPr/>
          </p:nvCxnSpPr>
          <p:spPr>
            <a:xfrm>
              <a:off x="1590249" y="4593249"/>
              <a:ext cx="905751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B633317-A9D3-4CE4-B35A-FAE08BD391AB}"/>
                </a:ext>
              </a:extLst>
            </p:cNvPr>
            <p:cNvCxnSpPr/>
            <p:nvPr/>
          </p:nvCxnSpPr>
          <p:spPr>
            <a:xfrm>
              <a:off x="1596000" y="4239000"/>
              <a:ext cx="1440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15AC62-32AC-4A4A-829F-95C873C7E264}"/>
                </a:ext>
              </a:extLst>
            </p:cNvPr>
            <p:cNvCxnSpPr>
              <a:cxnSpLocks/>
            </p:cNvCxnSpPr>
            <p:nvPr/>
          </p:nvCxnSpPr>
          <p:spPr>
            <a:xfrm>
              <a:off x="1584498" y="4970502"/>
              <a:ext cx="1991502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F9097C2-C598-4F2F-9FF3-463E9B272F9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755" y="5318436"/>
              <a:ext cx="199624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53E1175-D7B1-4F30-8620-954D46E596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506" y="4599000"/>
              <a:ext cx="0" cy="148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443ECF1-1896-4785-BA6C-75E9E2B7F719}"/>
                </a:ext>
              </a:extLst>
            </p:cNvPr>
            <p:cNvCxnSpPr/>
            <p:nvPr/>
          </p:nvCxnSpPr>
          <p:spPr>
            <a:xfrm flipV="1">
              <a:off x="3036000" y="4239000"/>
              <a:ext cx="0" cy="184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997776A-7BCD-4E21-B93C-EFEC935686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6000" y="4599000"/>
              <a:ext cx="0" cy="148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3DA2BF2-9E96-482A-8609-A2EE2B42F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6000" y="4959000"/>
              <a:ext cx="0" cy="112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071A36D-5362-4D62-9332-6704BF2D9FE1}"/>
                </a:ext>
              </a:extLst>
            </p:cNvPr>
            <p:cNvCxnSpPr/>
            <p:nvPr/>
          </p:nvCxnSpPr>
          <p:spPr>
            <a:xfrm>
              <a:off x="2001000" y="4599000"/>
              <a:ext cx="495000" cy="360000"/>
            </a:xfrm>
            <a:prstGeom prst="line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07ED7BB-5DD7-4B58-BAEE-FDC64C611825}"/>
                </a:ext>
              </a:extLst>
            </p:cNvPr>
            <p:cNvCxnSpPr/>
            <p:nvPr/>
          </p:nvCxnSpPr>
          <p:spPr>
            <a:xfrm flipV="1">
              <a:off x="2496000" y="4239000"/>
              <a:ext cx="540000" cy="72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9DE84B4-AB71-411E-B11C-B161C1B430A1}"/>
                </a:ext>
              </a:extLst>
            </p:cNvPr>
            <p:cNvCxnSpPr/>
            <p:nvPr/>
          </p:nvCxnSpPr>
          <p:spPr>
            <a:xfrm>
              <a:off x="3036000" y="4239000"/>
              <a:ext cx="540000" cy="720000"/>
            </a:xfrm>
            <a:prstGeom prst="line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D2952BF-4CB6-4A6E-8576-A38437295B63}"/>
                </a:ext>
              </a:extLst>
            </p:cNvPr>
            <p:cNvCxnSpPr/>
            <p:nvPr/>
          </p:nvCxnSpPr>
          <p:spPr>
            <a:xfrm flipV="1">
              <a:off x="1995249" y="4599000"/>
              <a:ext cx="495000" cy="720000"/>
            </a:xfrm>
            <a:prstGeom prst="line">
              <a:avLst/>
            </a:prstGeom>
            <a:ln w="1905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3B8B18A-166B-4425-B8CD-FC78148CBCF7}"/>
                </a:ext>
              </a:extLst>
            </p:cNvPr>
            <p:cNvCxnSpPr/>
            <p:nvPr/>
          </p:nvCxnSpPr>
          <p:spPr>
            <a:xfrm>
              <a:off x="2496000" y="4599000"/>
              <a:ext cx="540000" cy="360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7CAFECE-5178-4632-868D-73398BA404BC}"/>
                </a:ext>
              </a:extLst>
            </p:cNvPr>
            <p:cNvCxnSpPr/>
            <p:nvPr/>
          </p:nvCxnSpPr>
          <p:spPr>
            <a:xfrm>
              <a:off x="3036000" y="4959000"/>
              <a:ext cx="540000" cy="360000"/>
            </a:xfrm>
            <a:prstGeom prst="line">
              <a:avLst/>
            </a:prstGeom>
            <a:ln w="1905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807CE37-0B37-478E-9331-4A74BE17F03B}"/>
                </a:ext>
              </a:extLst>
            </p:cNvPr>
            <p:cNvGrpSpPr/>
            <p:nvPr/>
          </p:nvGrpSpPr>
          <p:grpSpPr>
            <a:xfrm>
              <a:off x="-159000" y="3069000"/>
              <a:ext cx="5715000" cy="3538220"/>
              <a:chOff x="-159000" y="3069000"/>
              <a:chExt cx="5715000" cy="353822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B35AAC3-2F34-45A3-BA27-9E6BC1E1B0E2}"/>
                  </a:ext>
                </a:extLst>
              </p:cNvPr>
              <p:cNvGrpSpPr/>
              <p:nvPr/>
            </p:nvGrpSpPr>
            <p:grpSpPr>
              <a:xfrm>
                <a:off x="-159000" y="3069000"/>
                <a:ext cx="5715000" cy="3538220"/>
                <a:chOff x="7775770" y="594000"/>
                <a:chExt cx="5715000" cy="3538220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AA1B11E2-7F62-499C-8A39-60C16EEFF7EC}"/>
                    </a:ext>
                  </a:extLst>
                </p:cNvPr>
                <p:cNvGrpSpPr/>
                <p:nvPr/>
              </p:nvGrpSpPr>
              <p:grpSpPr>
                <a:xfrm>
                  <a:off x="8945771" y="594000"/>
                  <a:ext cx="3734999" cy="3287333"/>
                  <a:chOff x="8686289" y="594000"/>
                  <a:chExt cx="4274638" cy="3287333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20205EA1-BC9C-4524-A8BC-4C98781F2879}"/>
                      </a:ext>
                    </a:extLst>
                  </p:cNvPr>
                  <p:cNvGrpSpPr/>
                  <p:nvPr/>
                </p:nvGrpSpPr>
                <p:grpSpPr>
                  <a:xfrm>
                    <a:off x="9329966" y="729000"/>
                    <a:ext cx="3630961" cy="2880000"/>
                    <a:chOff x="9329966" y="729000"/>
                    <a:chExt cx="3630961" cy="2880000"/>
                  </a:xfrm>
                </p:grpSpPr>
                <p:cxnSp>
                  <p:nvCxnSpPr>
                    <p:cNvPr id="76" name="Straight Arrow Connector 75">
                      <a:extLst>
                        <a:ext uri="{FF2B5EF4-FFF2-40B4-BE49-F238E27FC236}">
                          <a16:creationId xmlns:a16="http://schemas.microsoft.com/office/drawing/2014/main" id="{F2614488-ED28-48E1-B149-3CC80F7BC6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329966" y="3609000"/>
                      <a:ext cx="3630961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Arrow Connector 76">
                      <a:extLst>
                        <a:ext uri="{FF2B5EF4-FFF2-40B4-BE49-F238E27FC236}">
                          <a16:creationId xmlns:a16="http://schemas.microsoft.com/office/drawing/2014/main" id="{B41D07B5-7C8D-4731-B81B-8A0157D8A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36000" y="729000"/>
                      <a:ext cx="0" cy="288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24909FA3-9F1B-4094-BA2B-5446136C3C5A}"/>
                      </a:ext>
                    </a:extLst>
                  </p:cNvPr>
                  <p:cNvSpPr txBox="1"/>
                  <p:nvPr/>
                </p:nvSpPr>
                <p:spPr>
                  <a:xfrm>
                    <a:off x="8750871" y="2958452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400" dirty="0"/>
                      <a:t>5-</a:t>
                    </a:r>
                    <a:endParaRPr lang="vi-VN" sz="2400" dirty="0"/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629916AA-AC98-418B-A6E5-174B9C1E16AE}"/>
                      </a:ext>
                    </a:extLst>
                  </p:cNvPr>
                  <p:cNvSpPr txBox="1"/>
                  <p:nvPr/>
                </p:nvSpPr>
                <p:spPr>
                  <a:xfrm>
                    <a:off x="8811544" y="2594548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10-</a:t>
                    </a:r>
                    <a:endParaRPr lang="vi-VN" sz="2400" dirty="0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E059F2C0-99B9-48E2-924D-4B3D7848D4D3}"/>
                      </a:ext>
                    </a:extLst>
                  </p:cNvPr>
                  <p:cNvSpPr txBox="1"/>
                  <p:nvPr/>
                </p:nvSpPr>
                <p:spPr>
                  <a:xfrm>
                    <a:off x="8817913" y="2238452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15-</a:t>
                    </a:r>
                    <a:endParaRPr lang="vi-VN" sz="2400" dirty="0"/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3A68D1EA-94C1-4449-B0D6-A09996FF66EF}"/>
                      </a:ext>
                    </a:extLst>
                  </p:cNvPr>
                  <p:cNvSpPr txBox="1"/>
                  <p:nvPr/>
                </p:nvSpPr>
                <p:spPr>
                  <a:xfrm>
                    <a:off x="8817913" y="1864274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20-</a:t>
                    </a:r>
                    <a:endParaRPr lang="vi-VN" sz="2400" dirty="0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8EC1D3B-3C97-4B71-AB43-1BE12C15945B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6833" y="594000"/>
                    <a:ext cx="82402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err="1">
                        <a:solidFill>
                          <a:srgbClr val="00B050"/>
                        </a:solidFill>
                      </a:rPr>
                      <a:t>Tivi</a:t>
                    </a:r>
                    <a:r>
                      <a:rPr lang="en-US" sz="2400" dirty="0">
                        <a:solidFill>
                          <a:srgbClr val="00B050"/>
                        </a:solidFill>
                      </a:rPr>
                      <a:t> </a:t>
                    </a:r>
                    <a:endParaRPr lang="vi-VN" sz="2400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5A3D3514-005F-4B7C-8E5E-03D0FA889344}"/>
                      </a:ext>
                    </a:extLst>
                  </p:cNvPr>
                  <p:cNvSpPr txBox="1"/>
                  <p:nvPr/>
                </p:nvSpPr>
                <p:spPr>
                  <a:xfrm>
                    <a:off x="8686289" y="3419668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400" dirty="0"/>
                      <a:t>0</a:t>
                    </a:r>
                    <a:endParaRPr lang="vi-VN" sz="2400" dirty="0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2027B56-FB43-4B20-A80F-E5DED1668D11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1883" y="594000"/>
                    <a:ext cx="128754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err="1">
                        <a:solidFill>
                          <a:srgbClr val="FF9900"/>
                        </a:solidFill>
                      </a:rPr>
                      <a:t>Tủ</a:t>
                    </a:r>
                    <a:r>
                      <a:rPr lang="en-US" sz="2400" dirty="0">
                        <a:solidFill>
                          <a:srgbClr val="FF9900"/>
                        </a:solidFill>
                      </a:rPr>
                      <a:t> </a:t>
                    </a:r>
                    <a:r>
                      <a:rPr lang="en-US" sz="2400" dirty="0" err="1">
                        <a:solidFill>
                          <a:srgbClr val="FF9900"/>
                        </a:solidFill>
                      </a:rPr>
                      <a:t>lạnh</a:t>
                    </a:r>
                    <a:r>
                      <a:rPr lang="en-US" sz="2400" dirty="0">
                        <a:solidFill>
                          <a:srgbClr val="FF9900"/>
                        </a:solidFill>
                      </a:rPr>
                      <a:t> </a:t>
                    </a:r>
                    <a:endParaRPr lang="vi-VN" sz="2400" dirty="0">
                      <a:solidFill>
                        <a:srgbClr val="FF9900"/>
                      </a:solidFill>
                    </a:endParaRP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789D9743-C7AB-45DF-9D95-9F28E726D9C8}"/>
                      </a:ext>
                    </a:extLst>
                  </p:cNvPr>
                  <p:cNvSpPr txBox="1"/>
                  <p:nvPr/>
                </p:nvSpPr>
                <p:spPr>
                  <a:xfrm>
                    <a:off x="8827114" y="1515096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25-</a:t>
                    </a:r>
                    <a:endParaRPr lang="vi-VN" sz="2400" dirty="0"/>
                  </a:p>
                </p:txBody>
              </p: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8D57D09-F875-470C-83BC-44B908A9A66F}"/>
                    </a:ext>
                  </a:extLst>
                </p:cNvPr>
                <p:cNvSpPr txBox="1"/>
                <p:nvPr/>
              </p:nvSpPr>
              <p:spPr>
                <a:xfrm>
                  <a:off x="9710770" y="3519000"/>
                  <a:ext cx="3852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</a:t>
                  </a:r>
                  <a:endParaRPr lang="vi-VN" sz="2800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FB3EE7E-FEBB-4308-A6FA-FC99913B87CB}"/>
                    </a:ext>
                  </a:extLst>
                </p:cNvPr>
                <p:cNvSpPr txBox="1"/>
                <p:nvPr/>
              </p:nvSpPr>
              <p:spPr>
                <a:xfrm>
                  <a:off x="10205770" y="3519000"/>
                  <a:ext cx="4395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2</a:t>
                  </a:r>
                  <a:endParaRPr lang="vi-VN" sz="2800" dirty="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E3D8A1C-877F-4394-A0F3-619D0988BAEE}"/>
                    </a:ext>
                  </a:extLst>
                </p:cNvPr>
                <p:cNvSpPr txBox="1"/>
                <p:nvPr/>
              </p:nvSpPr>
              <p:spPr>
                <a:xfrm>
                  <a:off x="10745770" y="3519000"/>
                  <a:ext cx="45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3</a:t>
                  </a:r>
                  <a:endParaRPr lang="vi-VN" sz="2800" dirty="0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121E4CE-EC61-4796-B8EE-52FA2D7D977A}"/>
                    </a:ext>
                  </a:extLst>
                </p:cNvPr>
                <p:cNvSpPr txBox="1"/>
                <p:nvPr/>
              </p:nvSpPr>
              <p:spPr>
                <a:xfrm>
                  <a:off x="11870770" y="3609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Tháng</a:t>
                  </a:r>
                  <a:endPara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86CF74C-F983-43DE-867D-02EF55DC35F3}"/>
                    </a:ext>
                  </a:extLst>
                </p:cNvPr>
                <p:cNvSpPr txBox="1"/>
                <p:nvPr/>
              </p:nvSpPr>
              <p:spPr>
                <a:xfrm>
                  <a:off x="7775770" y="663003"/>
                  <a:ext cx="205953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</a:t>
                  </a:r>
                  <a:r>
                    <a:rPr lang="vi-VN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ượng (chiếc)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2DDAB38-0705-4172-991F-ED5EEB2950B5}"/>
                    </a:ext>
                  </a:extLst>
                </p:cNvPr>
                <p:cNvSpPr txBox="1"/>
                <p:nvPr/>
              </p:nvSpPr>
              <p:spPr>
                <a:xfrm>
                  <a:off x="11285770" y="3519000"/>
                  <a:ext cx="45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4</a:t>
                  </a:r>
                  <a:endParaRPr lang="vi-VN" sz="2800" dirty="0"/>
                </a:p>
              </p:txBody>
            </p:sp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728A824E-3634-480F-9379-CBA705606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6000" y="3339000"/>
                <a:ext cx="31500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74A69355-1655-4E05-BE39-DBD25DF96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1000" y="3339000"/>
                <a:ext cx="270000" cy="0"/>
              </a:xfrm>
              <a:prstGeom prst="line">
                <a:avLst/>
              </a:prstGeom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41A1FA9-989D-43FA-8F47-C670F6AEF7C6}"/>
              </a:ext>
            </a:extLst>
          </p:cNvPr>
          <p:cNvGrpSpPr/>
          <p:nvPr/>
        </p:nvGrpSpPr>
        <p:grpSpPr>
          <a:xfrm>
            <a:off x="4881000" y="2844000"/>
            <a:ext cx="6660000" cy="3538220"/>
            <a:chOff x="-159000" y="3069000"/>
            <a:chExt cx="6660000" cy="353822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9ACA131-8E6C-4FE1-8C78-C14926F805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506" y="4599000"/>
              <a:ext cx="0" cy="1485000"/>
            </a:xfrm>
            <a:prstGeom prst="line">
              <a:avLst/>
            </a:prstGeom>
            <a:ln w="1936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DDD63AE-E3EC-4458-9D9E-907DC91FDCF9}"/>
                </a:ext>
              </a:extLst>
            </p:cNvPr>
            <p:cNvCxnSpPr/>
            <p:nvPr/>
          </p:nvCxnSpPr>
          <p:spPr>
            <a:xfrm flipV="1">
              <a:off x="3666000" y="4239000"/>
              <a:ext cx="0" cy="184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E550E66-2A5F-4260-B2F9-7860067C6E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3290" y="4599000"/>
              <a:ext cx="0" cy="148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C4DBEF3-7FEF-4B62-BC9E-6337B98D0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6000" y="4959000"/>
              <a:ext cx="0" cy="112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0BEDCD0C-5536-498E-B7A0-DACC3C37C643}"/>
                </a:ext>
              </a:extLst>
            </p:cNvPr>
            <p:cNvGrpSpPr/>
            <p:nvPr/>
          </p:nvGrpSpPr>
          <p:grpSpPr>
            <a:xfrm>
              <a:off x="-159000" y="3069000"/>
              <a:ext cx="6660000" cy="3538220"/>
              <a:chOff x="7775770" y="594000"/>
              <a:chExt cx="6660000" cy="3538220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33B0353E-A787-48C6-851A-152D3035A1CB}"/>
                  </a:ext>
                </a:extLst>
              </p:cNvPr>
              <p:cNvGrpSpPr/>
              <p:nvPr/>
            </p:nvGrpSpPr>
            <p:grpSpPr>
              <a:xfrm>
                <a:off x="8945771" y="594000"/>
                <a:ext cx="4949999" cy="3287333"/>
                <a:chOff x="8686289" y="594000"/>
                <a:chExt cx="5665183" cy="3287333"/>
              </a:xfrm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2E1CACC1-3512-4DD2-A6EC-0DE52D05BC37}"/>
                    </a:ext>
                  </a:extLst>
                </p:cNvPr>
                <p:cNvGrpSpPr/>
                <p:nvPr/>
              </p:nvGrpSpPr>
              <p:grpSpPr>
                <a:xfrm>
                  <a:off x="9329966" y="729000"/>
                  <a:ext cx="5021506" cy="2880000"/>
                  <a:chOff x="9329966" y="729000"/>
                  <a:chExt cx="5021506" cy="2880000"/>
                </a:xfrm>
              </p:grpSpPr>
              <p:cxnSp>
                <p:nvCxnSpPr>
                  <p:cNvPr id="152" name="Straight Arrow Connector 151">
                    <a:extLst>
                      <a:ext uri="{FF2B5EF4-FFF2-40B4-BE49-F238E27FC236}">
                        <a16:creationId xmlns:a16="http://schemas.microsoft.com/office/drawing/2014/main" id="{44AA273A-01F4-4B45-A623-9B77C35E4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9966" y="3609000"/>
                    <a:ext cx="5021506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Arrow Connector 152">
                    <a:extLst>
                      <a:ext uri="{FF2B5EF4-FFF2-40B4-BE49-F238E27FC236}">
                        <a16:creationId xmlns:a16="http://schemas.microsoft.com/office/drawing/2014/main" id="{33181B51-4870-4423-BCDF-1CD81D28EB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336000" y="729000"/>
                    <a:ext cx="0" cy="288000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D4CF9C0F-1E2F-42EE-B1AE-623D29F2FA2E}"/>
                    </a:ext>
                  </a:extLst>
                </p:cNvPr>
                <p:cNvSpPr txBox="1"/>
                <p:nvPr/>
              </p:nvSpPr>
              <p:spPr>
                <a:xfrm>
                  <a:off x="8750871" y="2958452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/>
                    <a:t>5-</a:t>
                  </a:r>
                  <a:endParaRPr lang="vi-VN" sz="2400" dirty="0"/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8BA6A1A6-8331-40B1-9093-8A46EE7FC756}"/>
                    </a:ext>
                  </a:extLst>
                </p:cNvPr>
                <p:cNvSpPr txBox="1"/>
                <p:nvPr/>
              </p:nvSpPr>
              <p:spPr>
                <a:xfrm>
                  <a:off x="8811544" y="2594548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10-</a:t>
                  </a:r>
                  <a:endParaRPr lang="vi-VN" sz="2400" dirty="0"/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24688F57-9313-46F6-9306-D9A5C2303830}"/>
                    </a:ext>
                  </a:extLst>
                </p:cNvPr>
                <p:cNvSpPr txBox="1"/>
                <p:nvPr/>
              </p:nvSpPr>
              <p:spPr>
                <a:xfrm>
                  <a:off x="8817913" y="2238452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15-</a:t>
                  </a:r>
                  <a:endParaRPr lang="vi-VN" sz="2400" dirty="0"/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921AC0C-2DF0-483A-8849-2B6093AAEB09}"/>
                    </a:ext>
                  </a:extLst>
                </p:cNvPr>
                <p:cNvSpPr txBox="1"/>
                <p:nvPr/>
              </p:nvSpPr>
              <p:spPr>
                <a:xfrm>
                  <a:off x="8817913" y="1864274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20-</a:t>
                  </a:r>
                  <a:endParaRPr lang="vi-VN" sz="2400" dirty="0"/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8627D680-5C71-476F-8369-A25418332CD6}"/>
                    </a:ext>
                  </a:extLst>
                </p:cNvPr>
                <p:cNvSpPr txBox="1"/>
                <p:nvPr/>
              </p:nvSpPr>
              <p:spPr>
                <a:xfrm>
                  <a:off x="10076833" y="594000"/>
                  <a:ext cx="8240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>
                      <a:solidFill>
                        <a:srgbClr val="00B050"/>
                      </a:solidFill>
                    </a:rPr>
                    <a:t>Tivi</a:t>
                  </a:r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endParaRPr lang="vi-VN" sz="24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8ED44F88-2F5A-4F27-853C-C93F54139BB8}"/>
                    </a:ext>
                  </a:extLst>
                </p:cNvPr>
                <p:cNvSpPr txBox="1"/>
                <p:nvPr/>
              </p:nvSpPr>
              <p:spPr>
                <a:xfrm>
                  <a:off x="8686289" y="3419668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/>
                    <a:t>0</a:t>
                  </a:r>
                  <a:endParaRPr lang="vi-VN" sz="2400" dirty="0"/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C42A22E2-274B-444F-A846-7DCC273063D7}"/>
                    </a:ext>
                  </a:extLst>
                </p:cNvPr>
                <p:cNvSpPr txBox="1"/>
                <p:nvPr/>
              </p:nvSpPr>
              <p:spPr>
                <a:xfrm>
                  <a:off x="11621883" y="594000"/>
                  <a:ext cx="12875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>
                      <a:solidFill>
                        <a:srgbClr val="FF9900"/>
                      </a:solidFill>
                    </a:rPr>
                    <a:t>Tủ</a:t>
                  </a:r>
                  <a:r>
                    <a:rPr lang="en-US" sz="2400" dirty="0">
                      <a:solidFill>
                        <a:srgbClr val="FF9900"/>
                      </a:solidFill>
                    </a:rPr>
                    <a:t> </a:t>
                  </a:r>
                  <a:r>
                    <a:rPr lang="en-US" sz="2400" dirty="0" err="1">
                      <a:solidFill>
                        <a:srgbClr val="FF9900"/>
                      </a:solidFill>
                    </a:rPr>
                    <a:t>lạnh</a:t>
                  </a:r>
                  <a:r>
                    <a:rPr lang="en-US" sz="2400" dirty="0">
                      <a:solidFill>
                        <a:srgbClr val="FF9900"/>
                      </a:solidFill>
                    </a:rPr>
                    <a:t> </a:t>
                  </a:r>
                  <a:endParaRPr lang="vi-VN" sz="2400" dirty="0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73EFE9CA-F0EC-447F-9768-F4E255B24E60}"/>
                    </a:ext>
                  </a:extLst>
                </p:cNvPr>
                <p:cNvSpPr txBox="1"/>
                <p:nvPr/>
              </p:nvSpPr>
              <p:spPr>
                <a:xfrm>
                  <a:off x="8827114" y="1515096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25-</a:t>
                  </a:r>
                  <a:endParaRPr lang="vi-VN" sz="2400" dirty="0"/>
                </a:p>
              </p:txBody>
            </p:sp>
          </p:grp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0790FFAA-6770-4872-9477-18B8D213B0DE}"/>
                  </a:ext>
                </a:extLst>
              </p:cNvPr>
              <p:cNvSpPr txBox="1"/>
              <p:nvPr/>
            </p:nvSpPr>
            <p:spPr>
              <a:xfrm>
                <a:off x="9838785" y="3498160"/>
                <a:ext cx="3852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</a:t>
                </a:r>
                <a:endParaRPr lang="vi-VN" sz="2800" dirty="0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446E935-E1BD-4DEB-A90E-07FEA48CAD9E}"/>
                  </a:ext>
                </a:extLst>
              </p:cNvPr>
              <p:cNvSpPr txBox="1"/>
              <p:nvPr/>
            </p:nvSpPr>
            <p:spPr>
              <a:xfrm>
                <a:off x="10693785" y="3543160"/>
                <a:ext cx="439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2</a:t>
                </a:r>
                <a:endParaRPr lang="vi-VN" sz="2800" dirty="0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2D65DE6-E7BF-415D-AFBE-3015988ADDBB}"/>
                  </a:ext>
                </a:extLst>
              </p:cNvPr>
              <p:cNvSpPr txBox="1"/>
              <p:nvPr/>
            </p:nvSpPr>
            <p:spPr>
              <a:xfrm>
                <a:off x="11458785" y="3543160"/>
                <a:ext cx="45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3</a:t>
                </a:r>
                <a:endParaRPr lang="vi-VN" sz="2800" dirty="0"/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E7339283-7908-47C5-94EF-E08C10FED3FA}"/>
                  </a:ext>
                </a:extLst>
              </p:cNvPr>
              <p:cNvSpPr txBox="1"/>
              <p:nvPr/>
            </p:nvSpPr>
            <p:spPr>
              <a:xfrm>
                <a:off x="12815770" y="3609000"/>
                <a:ext cx="162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13EA037-8A04-4FEA-BD57-F0521A35F114}"/>
                  </a:ext>
                </a:extLst>
              </p:cNvPr>
              <p:cNvSpPr txBox="1"/>
              <p:nvPr/>
            </p:nvSpPr>
            <p:spPr>
              <a:xfrm>
                <a:off x="7775770" y="663003"/>
                <a:ext cx="20595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vi-V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ượng (chiếc)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FCC2E8A-D34B-4642-93FE-3E25FD06C0A4}"/>
                  </a:ext>
                </a:extLst>
              </p:cNvPr>
              <p:cNvSpPr txBox="1"/>
              <p:nvPr/>
            </p:nvSpPr>
            <p:spPr>
              <a:xfrm>
                <a:off x="12268785" y="3543160"/>
                <a:ext cx="45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4</a:t>
                </a:r>
                <a:endParaRPr lang="vi-VN" sz="2800" dirty="0"/>
              </a:p>
            </p:txBody>
          </p:sp>
        </p:grp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29EB5DF-A6E1-4C9C-AA95-EA0EC8070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1000" y="5319000"/>
              <a:ext cx="0" cy="76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EE797A8-9CE3-4E56-8C41-F682C42E2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0052" y="4959000"/>
              <a:ext cx="0" cy="112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FB538AB-F256-424E-B1A1-D1D19C0AB2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7017" y="4959000"/>
              <a:ext cx="0" cy="1125000"/>
            </a:xfrm>
            <a:prstGeom prst="line">
              <a:avLst/>
            </a:prstGeom>
            <a:ln w="193675" cmpd="sng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275EC46-57CC-4EFE-B309-23C050B72E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8306" y="5319000"/>
              <a:ext cx="0" cy="76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1254CBE2-4D88-4299-82EF-0CA124B633AB}"/>
              </a:ext>
            </a:extLst>
          </p:cNvPr>
          <p:cNvSpPr/>
          <p:nvPr/>
        </p:nvSpPr>
        <p:spPr>
          <a:xfrm>
            <a:off x="7131000" y="3024000"/>
            <a:ext cx="135000" cy="13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760A673-6E30-4D82-A432-1DD3724B7562}"/>
              </a:ext>
            </a:extLst>
          </p:cNvPr>
          <p:cNvSpPr/>
          <p:nvPr/>
        </p:nvSpPr>
        <p:spPr>
          <a:xfrm>
            <a:off x="8512145" y="3069000"/>
            <a:ext cx="135000" cy="1350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0D06764-B5FE-4CC5-98A9-D1F91AF5CF4A}"/>
              </a:ext>
            </a:extLst>
          </p:cNvPr>
          <p:cNvSpPr txBox="1"/>
          <p:nvPr/>
        </p:nvSpPr>
        <p:spPr>
          <a:xfrm>
            <a:off x="1641000" y="613587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FD36623-FE7E-4D32-B2C7-91C97DB11187}"/>
              </a:ext>
            </a:extLst>
          </p:cNvPr>
          <p:cNvSpPr txBox="1"/>
          <p:nvPr/>
        </p:nvSpPr>
        <p:spPr>
          <a:xfrm>
            <a:off x="7986000" y="613587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FB7F663-8B0C-4B75-B442-AB2FBE774778}"/>
              </a:ext>
            </a:extLst>
          </p:cNvPr>
          <p:cNvSpPr txBox="1"/>
          <p:nvPr/>
        </p:nvSpPr>
        <p:spPr>
          <a:xfrm>
            <a:off x="672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8608160-2E92-4E13-BA24-BFC0DF3F5CCE}"/>
              </a:ext>
            </a:extLst>
          </p:cNvPr>
          <p:cNvSpPr txBox="1"/>
          <p:nvPr/>
        </p:nvSpPr>
        <p:spPr>
          <a:xfrm>
            <a:off x="6951000" y="459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93E04EB-A7BA-4D08-9BD8-031E9BEEC6E6}"/>
              </a:ext>
            </a:extLst>
          </p:cNvPr>
          <p:cNvSpPr txBox="1"/>
          <p:nvPr/>
        </p:nvSpPr>
        <p:spPr>
          <a:xfrm>
            <a:off x="758100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6BBA16B-D25B-411C-916D-E224D5471327}"/>
              </a:ext>
            </a:extLst>
          </p:cNvPr>
          <p:cNvSpPr txBox="1"/>
          <p:nvPr/>
        </p:nvSpPr>
        <p:spPr>
          <a:xfrm>
            <a:off x="780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F6EA40B-6525-467A-9C64-956DDF3CE8F5}"/>
              </a:ext>
            </a:extLst>
          </p:cNvPr>
          <p:cNvSpPr txBox="1"/>
          <p:nvPr/>
        </p:nvSpPr>
        <p:spPr>
          <a:xfrm>
            <a:off x="8436000" y="356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5629A27-9FF4-49F7-B6B1-C277C862AEB2}"/>
              </a:ext>
            </a:extLst>
          </p:cNvPr>
          <p:cNvSpPr txBox="1"/>
          <p:nvPr/>
        </p:nvSpPr>
        <p:spPr>
          <a:xfrm>
            <a:off x="8616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208A671-D2BF-4237-A092-0469963D072A}"/>
              </a:ext>
            </a:extLst>
          </p:cNvPr>
          <p:cNvSpPr txBox="1"/>
          <p:nvPr/>
        </p:nvSpPr>
        <p:spPr>
          <a:xfrm>
            <a:off x="9246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1230862-5B0D-47A1-AB51-90FF9964631A}"/>
              </a:ext>
            </a:extLst>
          </p:cNvPr>
          <p:cNvSpPr txBox="1"/>
          <p:nvPr/>
        </p:nvSpPr>
        <p:spPr>
          <a:xfrm>
            <a:off x="9471000" y="464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6F2BD3A3-6879-42FE-BFB4-2CCB05F7E44A}"/>
              </a:ext>
            </a:extLst>
          </p:cNvPr>
          <p:cNvSpPr txBox="1"/>
          <p:nvPr/>
        </p:nvSpPr>
        <p:spPr>
          <a:xfrm>
            <a:off x="6771000" y="383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EB3BBBF-2A6F-40E2-91BD-5C7DAF6ED4B6}"/>
              </a:ext>
            </a:extLst>
          </p:cNvPr>
          <p:cNvSpPr txBox="1"/>
          <p:nvPr/>
        </p:nvSpPr>
        <p:spPr>
          <a:xfrm>
            <a:off x="752558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3C50824-4CCB-43A8-BA14-E7F60DE17E87}"/>
              </a:ext>
            </a:extLst>
          </p:cNvPr>
          <p:cNvSpPr txBox="1"/>
          <p:nvPr/>
        </p:nvSpPr>
        <p:spPr>
          <a:xfrm>
            <a:off x="8436000" y="347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C56874E-80E7-49E2-80B9-02936E601431}"/>
              </a:ext>
            </a:extLst>
          </p:cNvPr>
          <p:cNvSpPr txBox="1"/>
          <p:nvPr/>
        </p:nvSpPr>
        <p:spPr>
          <a:xfrm>
            <a:off x="9291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E1314D3-3831-4B44-BB21-0CF360665DC1}"/>
              </a:ext>
            </a:extLst>
          </p:cNvPr>
          <p:cNvSpPr txBox="1"/>
          <p:nvPr/>
        </p:nvSpPr>
        <p:spPr>
          <a:xfrm>
            <a:off x="6996000" y="455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E96C834-6FB8-44AF-9514-D3481D1FBD89}"/>
              </a:ext>
            </a:extLst>
          </p:cNvPr>
          <p:cNvSpPr txBox="1"/>
          <p:nvPr/>
        </p:nvSpPr>
        <p:spPr>
          <a:xfrm>
            <a:off x="780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C63C491-59F5-4010-AAA3-36829377806A}"/>
              </a:ext>
            </a:extLst>
          </p:cNvPr>
          <p:cNvSpPr txBox="1"/>
          <p:nvPr/>
        </p:nvSpPr>
        <p:spPr>
          <a:xfrm>
            <a:off x="866100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6D8C995-1E23-4992-94E9-B2EF494D5B12}"/>
              </a:ext>
            </a:extLst>
          </p:cNvPr>
          <p:cNvSpPr txBox="1"/>
          <p:nvPr/>
        </p:nvSpPr>
        <p:spPr>
          <a:xfrm>
            <a:off x="9516000" y="464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921000" y="696032"/>
            <a:ext cx="1039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0" name="Table 9">
            <a:extLst>
              <a:ext uri="{FF2B5EF4-FFF2-40B4-BE49-F238E27FC236}">
                <a16:creationId xmlns:a16="http://schemas.microsoft.com/office/drawing/2014/main" id="{0357B36A-6535-4A67-8832-0773305A5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79223"/>
              </p:ext>
            </p:extLst>
          </p:nvPr>
        </p:nvGraphicFramePr>
        <p:xfrm>
          <a:off x="831000" y="819000"/>
          <a:ext cx="1075499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901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1063099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1395000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  <a:gridCol w="1799999">
                  <a:extLst>
                    <a:ext uri="{9D8B030D-6E8A-4147-A177-3AD203B41FA5}">
                      <a16:colId xmlns:a16="http://schemas.microsoft.com/office/drawing/2014/main" val="1114426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ưỡng cư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 sát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 có vú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id="{ECC574AE-AD5E-4608-8D5A-80DE7AC14670}"/>
              </a:ext>
            </a:extLst>
          </p:cNvPr>
          <p:cNvSpPr txBox="1"/>
          <p:nvPr/>
        </p:nvSpPr>
        <p:spPr>
          <a:xfrm>
            <a:off x="411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9786B5F-29E2-421F-A856-1B5B45B99BFA}"/>
              </a:ext>
            </a:extLst>
          </p:cNvPr>
          <p:cNvSpPr txBox="1"/>
          <p:nvPr/>
        </p:nvSpPr>
        <p:spPr>
          <a:xfrm>
            <a:off x="5646000" y="1760874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939667B-4B0D-4744-BAB3-EE67D94DD02C}"/>
              </a:ext>
            </a:extLst>
          </p:cNvPr>
          <p:cNvSpPr txBox="1"/>
          <p:nvPr/>
        </p:nvSpPr>
        <p:spPr>
          <a:xfrm>
            <a:off x="7221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27508A9-4C05-4A61-B2E3-C680243B6BA1}"/>
              </a:ext>
            </a:extLst>
          </p:cNvPr>
          <p:cNvSpPr txBox="1"/>
          <p:nvPr/>
        </p:nvSpPr>
        <p:spPr>
          <a:xfrm>
            <a:off x="861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5A3C818-6D4E-468A-8A75-F80934F618C0}"/>
              </a:ext>
            </a:extLst>
          </p:cNvPr>
          <p:cNvSpPr txBox="1"/>
          <p:nvPr/>
        </p:nvSpPr>
        <p:spPr>
          <a:xfrm>
            <a:off x="1023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1AC49BD-C39A-4730-83F9-71403BC6AC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878559"/>
              </p:ext>
            </p:extLst>
          </p:nvPr>
        </p:nvGraphicFramePr>
        <p:xfrm>
          <a:off x="2856000" y="2394000"/>
          <a:ext cx="6899000" cy="419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EDB5BA-E652-439C-8ED2-83B2D9B0D1E9}"/>
              </a:ext>
            </a:extLst>
          </p:cNvPr>
          <p:cNvSpPr txBox="1"/>
          <p:nvPr/>
        </p:nvSpPr>
        <p:spPr>
          <a:xfrm>
            <a:off x="831000" y="2439000"/>
            <a:ext cx="11662612" cy="248150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8734"/>
              </a:avLst>
            </a:prstTxWarp>
            <a:spAutoFit/>
          </a:bodyPr>
          <a:lstStyle/>
          <a:p>
            <a:pPr algn="ctr"/>
            <a:r>
              <a:rPr lang="vi-VN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XIN CHÂN THÀNH CẢM ƠN</a:t>
            </a:r>
          </a:p>
          <a:p>
            <a:pPr algn="ctr"/>
            <a:r>
              <a:rPr lang="vi-VN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 QUÝ THẦY CÔ VÀ CÁC EM !</a:t>
            </a:r>
          </a:p>
        </p:txBody>
      </p:sp>
    </p:spTree>
    <p:extLst>
      <p:ext uri="{BB962C8B-B14F-4D97-AF65-F5344CB8AC3E}">
        <p14:creationId xmlns:p14="http://schemas.microsoft.com/office/powerpoint/2010/main" val="383020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EBFEB-E8BD-44B7-A845-B009FC4A1229}"/>
              </a:ext>
            </a:extLst>
          </p:cNvPr>
          <p:cNvSpPr txBox="1"/>
          <p:nvPr/>
        </p:nvSpPr>
        <p:spPr>
          <a:xfrm>
            <a:off x="1200000" y="1413000"/>
            <a:ext cx="102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6AA08DD-5F3C-46BC-A4EF-B5EC4C077A9E}"/>
              </a:ext>
            </a:extLst>
          </p:cNvPr>
          <p:cNvSpPr/>
          <p:nvPr/>
        </p:nvSpPr>
        <p:spPr>
          <a:xfrm>
            <a:off x="1848000" y="3285000"/>
            <a:ext cx="8751164" cy="1728000"/>
          </a:xfrm>
          <a:prstGeom prst="cloudCallout">
            <a:avLst>
              <a:gd name="adj1" fmla="val -57799"/>
              <a:gd name="adj2" fmla="val 39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529AE-0D37-4F9D-B579-EB7435EC4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000" y="4437000"/>
            <a:ext cx="1481006" cy="17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D4CBC8-4B0D-4040-B89D-8CAB0B4885AF}"/>
              </a:ext>
            </a:extLst>
          </p:cNvPr>
          <p:cNvSpPr txBox="1"/>
          <p:nvPr/>
        </p:nvSpPr>
        <p:spPr>
          <a:xfrm>
            <a:off x="2371050" y="432450"/>
            <a:ext cx="75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MÔ TẢ VÀ BIỂU DIỄN DỮ LIỆU TRÊN CÁC BẢNG, BIỂU ĐỒ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30809-3C5D-4020-86C4-3A3FBD602C58}"/>
              </a:ext>
            </a:extLst>
          </p:cNvPr>
          <p:cNvSpPr/>
          <p:nvPr/>
        </p:nvSpPr>
        <p:spPr>
          <a:xfrm>
            <a:off x="1488000" y="1779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/>
              <a:t>BIỂU DIỄN DỮ LIỆU TRÊN CÁC BẢNG, VÀ BIỂU ĐỒ THỐNG KÊ</a:t>
            </a:r>
            <a:endParaRPr lang="vi-VN" sz="2800" b="1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EAFBE643-1B81-4746-9060-DCB841EC254C}"/>
              </a:ext>
            </a:extLst>
          </p:cNvPr>
          <p:cNvSpPr/>
          <p:nvPr/>
        </p:nvSpPr>
        <p:spPr>
          <a:xfrm>
            <a:off x="840000" y="1779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  <a:endParaRPr lang="vi-VN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B3249A-0F91-40B0-B852-FCAE3D8E98AA}"/>
              </a:ext>
            </a:extLst>
          </p:cNvPr>
          <p:cNvSpPr/>
          <p:nvPr/>
        </p:nvSpPr>
        <p:spPr>
          <a:xfrm>
            <a:off x="1488000" y="2931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/>
              <a:t>BIỂU DIỄN MỘT TẬP DỮ LIỆU THEO CÁC CÁCH KHÁC NHAU</a:t>
            </a:r>
            <a:endParaRPr lang="vi-VN" sz="2800" b="1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D570B4B4-BFF4-4583-AF76-5500A3EFD36B}"/>
              </a:ext>
            </a:extLst>
          </p:cNvPr>
          <p:cNvSpPr/>
          <p:nvPr/>
        </p:nvSpPr>
        <p:spPr>
          <a:xfrm>
            <a:off x="840000" y="2931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</a:t>
            </a:r>
            <a:endParaRPr lang="vi-VN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F2D0C1-25D1-45AD-A1E5-624769C315C5}"/>
              </a:ext>
            </a:extLst>
          </p:cNvPr>
          <p:cNvSpPr/>
          <p:nvPr/>
        </p:nvSpPr>
        <p:spPr>
          <a:xfrm>
            <a:off x="1488000" y="4011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LUYỆN TẬP</a:t>
            </a:r>
            <a:endParaRPr lang="vi-VN" sz="2800" b="1" dirty="0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9974CE37-594B-42E4-B9E3-3AE08CEF6C4B}"/>
              </a:ext>
            </a:extLst>
          </p:cNvPr>
          <p:cNvSpPr/>
          <p:nvPr/>
        </p:nvSpPr>
        <p:spPr>
          <a:xfrm>
            <a:off x="840000" y="4011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III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35896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A9C2A-F3C6-4691-BCF7-012AF1C8F89D}"/>
              </a:ext>
            </a:extLst>
          </p:cNvPr>
          <p:cNvSpPr txBox="1"/>
          <p:nvPr/>
        </p:nvSpPr>
        <p:spPr>
          <a:xfrm>
            <a:off x="768000" y="1060832"/>
            <a:ext cx="22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2784000" y="1053000"/>
            <a:ext cx="89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2280000" y="1053000"/>
            <a:ext cx="684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2019, 2020.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552000" y="3213000"/>
            <a:ext cx="86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E9713-9CCB-4910-B188-86A318B5D343}"/>
              </a:ext>
            </a:extLst>
          </p:cNvPr>
          <p:cNvSpPr txBox="1"/>
          <p:nvPr/>
        </p:nvSpPr>
        <p:spPr>
          <a:xfrm>
            <a:off x="3072000" y="4149000"/>
            <a:ext cx="12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EB591-E8FB-4033-99E1-A5FDB3335321}"/>
              </a:ext>
            </a:extLst>
          </p:cNvPr>
          <p:cNvSpPr txBox="1"/>
          <p:nvPr/>
        </p:nvSpPr>
        <p:spPr>
          <a:xfrm>
            <a:off x="480000" y="4653000"/>
            <a:ext cx="1123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50tỉ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6E68CA-1DFC-4B29-AE4F-ACD4C8FE9CAB}"/>
              </a:ext>
            </a:extLst>
          </p:cNvPr>
          <p:cNvGrpSpPr/>
          <p:nvPr/>
        </p:nvGrpSpPr>
        <p:grpSpPr>
          <a:xfrm>
            <a:off x="9136241" y="729000"/>
            <a:ext cx="2671631" cy="3218554"/>
            <a:chOff x="9136241" y="729000"/>
            <a:chExt cx="2671631" cy="321855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63F5C6D-8DA7-4B6A-B2AC-04E8D060F785}"/>
                </a:ext>
              </a:extLst>
            </p:cNvPr>
            <p:cNvGrpSpPr/>
            <p:nvPr/>
          </p:nvGrpSpPr>
          <p:grpSpPr>
            <a:xfrm>
              <a:off x="9136241" y="729000"/>
              <a:ext cx="2606141" cy="2880000"/>
              <a:chOff x="8904273" y="729000"/>
              <a:chExt cx="2982679" cy="288000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2C72CEA-64D5-4968-994E-2BD0CF87AFD0}"/>
                  </a:ext>
                </a:extLst>
              </p:cNvPr>
              <p:cNvGrpSpPr/>
              <p:nvPr/>
            </p:nvGrpSpPr>
            <p:grpSpPr>
              <a:xfrm>
                <a:off x="9321952" y="729000"/>
                <a:ext cx="2565000" cy="2880000"/>
                <a:chOff x="9321952" y="729000"/>
                <a:chExt cx="2565000" cy="2880000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CF2766C4-497A-4D0A-A540-ADB9CCC746F4}"/>
                    </a:ext>
                  </a:extLst>
                </p:cNvPr>
                <p:cNvCxnSpPr/>
                <p:nvPr/>
              </p:nvCxnSpPr>
              <p:spPr>
                <a:xfrm>
                  <a:off x="9321952" y="3609000"/>
                  <a:ext cx="25650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DF41BE07-32FA-4C2F-AD6D-1E84DF02E1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729000"/>
                  <a:ext cx="0" cy="288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AE6849-95DD-41E9-A33A-B5D1B11EE7B7}"/>
                  </a:ext>
                </a:extLst>
              </p:cNvPr>
              <p:cNvSpPr txBox="1"/>
              <p:nvPr/>
            </p:nvSpPr>
            <p:spPr>
              <a:xfrm>
                <a:off x="8904273" y="295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AA3F70-ED07-42CC-B864-BA5DEE43A691}"/>
                  </a:ext>
                </a:extLst>
              </p:cNvPr>
              <p:cNvSpPr txBox="1"/>
              <p:nvPr/>
            </p:nvSpPr>
            <p:spPr>
              <a:xfrm>
                <a:off x="8914547" y="259454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0DA40B-79FA-4EA2-91F9-E00E2C48FA42}"/>
                  </a:ext>
                </a:extLst>
              </p:cNvPr>
              <p:cNvSpPr txBox="1"/>
              <p:nvPr/>
            </p:nvSpPr>
            <p:spPr>
              <a:xfrm>
                <a:off x="8920917" y="223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74CDE4-54BD-419D-9A0A-050D01E25FE9}"/>
                  </a:ext>
                </a:extLst>
              </p:cNvPr>
              <p:cNvSpPr txBox="1"/>
              <p:nvPr/>
            </p:nvSpPr>
            <p:spPr>
              <a:xfrm>
                <a:off x="8920917" y="186427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9B3C59-CAD8-4D70-949E-C3568076B25B}"/>
                  </a:ext>
                </a:extLst>
              </p:cNvPr>
              <p:cNvSpPr txBox="1"/>
              <p:nvPr/>
            </p:nvSpPr>
            <p:spPr>
              <a:xfrm>
                <a:off x="8910645" y="150817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10A7E8-6613-49BF-9C7D-3099D32C0D7F}"/>
                  </a:ext>
                </a:extLst>
              </p:cNvPr>
              <p:cNvSpPr txBox="1"/>
              <p:nvPr/>
            </p:nvSpPr>
            <p:spPr>
              <a:xfrm>
                <a:off x="8910645" y="1134000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BAF256-7C81-462A-B152-E431AB2C01EE}"/>
                </a:ext>
              </a:extLst>
            </p:cNvPr>
            <p:cNvSpPr/>
            <p:nvPr/>
          </p:nvSpPr>
          <p:spPr>
            <a:xfrm>
              <a:off x="9814356" y="2034000"/>
              <a:ext cx="225000" cy="156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45,27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5BEE9D8-C0C8-40CB-B775-D605808EE4E0}"/>
                </a:ext>
              </a:extLst>
            </p:cNvPr>
            <p:cNvSpPr/>
            <p:nvPr/>
          </p:nvSpPr>
          <p:spPr>
            <a:xfrm>
              <a:off x="10264356" y="1899000"/>
              <a:ext cx="225000" cy="1697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49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51A390-B309-4430-B0FB-3034939A50FF}"/>
                </a:ext>
              </a:extLst>
            </p:cNvPr>
            <p:cNvSpPr/>
            <p:nvPr/>
          </p:nvSpPr>
          <p:spPr>
            <a:xfrm>
              <a:off x="10714356" y="1764000"/>
              <a:ext cx="225000" cy="183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51,379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BA37FDE-210F-43FC-AF47-31ED1D1341C2}"/>
                </a:ext>
              </a:extLst>
            </p:cNvPr>
            <p:cNvSpPr/>
            <p:nvPr/>
          </p:nvSpPr>
          <p:spPr>
            <a:xfrm>
              <a:off x="11164356" y="1854000"/>
              <a:ext cx="225000" cy="174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50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B148FA-29BD-4560-B5CA-AFD71D87FCD4}"/>
                </a:ext>
              </a:extLst>
            </p:cNvPr>
            <p:cNvSpPr txBox="1"/>
            <p:nvPr/>
          </p:nvSpPr>
          <p:spPr>
            <a:xfrm>
              <a:off x="9561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2017</a:t>
              </a:r>
              <a:endParaRPr lang="vi-VN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6BC579-C322-4B8C-BDBA-DB189615FAAD}"/>
                </a:ext>
              </a:extLst>
            </p:cNvPr>
            <p:cNvSpPr txBox="1"/>
            <p:nvPr/>
          </p:nvSpPr>
          <p:spPr>
            <a:xfrm>
              <a:off x="10056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2018</a:t>
              </a:r>
              <a:endParaRPr lang="vi-VN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FA21F5-8C76-4EF6-AF2C-BBDC2592E1FC}"/>
                </a:ext>
              </a:extLst>
            </p:cNvPr>
            <p:cNvSpPr txBox="1"/>
            <p:nvPr/>
          </p:nvSpPr>
          <p:spPr>
            <a:xfrm>
              <a:off x="10551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2019</a:t>
              </a:r>
              <a:endParaRPr lang="vi-VN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90857E-C01E-40A8-A667-4A45FE5186D6}"/>
                </a:ext>
              </a:extLst>
            </p:cNvPr>
            <p:cNvSpPr txBox="1"/>
            <p:nvPr/>
          </p:nvSpPr>
          <p:spPr>
            <a:xfrm>
              <a:off x="11042872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2020</a:t>
              </a:r>
              <a:endParaRPr lang="vi-VN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20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606000" y="1899000"/>
            <a:ext cx="513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2016,  2017, 2018, 2019.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561000" y="4149000"/>
            <a:ext cx="52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E9713-9CCB-4910-B188-86A318B5D343}"/>
              </a:ext>
            </a:extLst>
          </p:cNvPr>
          <p:cNvSpPr txBox="1"/>
          <p:nvPr/>
        </p:nvSpPr>
        <p:spPr>
          <a:xfrm>
            <a:off x="2631000" y="1224000"/>
            <a:ext cx="12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EB591-E8FB-4033-99E1-A5FDB3335321}"/>
              </a:ext>
            </a:extLst>
          </p:cNvPr>
          <p:cNvSpPr txBox="1"/>
          <p:nvPr/>
        </p:nvSpPr>
        <p:spPr>
          <a:xfrm>
            <a:off x="606000" y="1854000"/>
            <a:ext cx="5175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261,9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261,9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372,1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372,1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ABBA80-E7CD-4376-85CD-F01C5DD983FB}"/>
              </a:ext>
            </a:extLst>
          </p:cNvPr>
          <p:cNvGrpSpPr/>
          <p:nvPr/>
        </p:nvGrpSpPr>
        <p:grpSpPr>
          <a:xfrm>
            <a:off x="4881000" y="1167335"/>
            <a:ext cx="6975000" cy="4286665"/>
            <a:chOff x="4881000" y="954000"/>
            <a:chExt cx="6975000" cy="428666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C669793-84C4-49BB-8053-8D477FF6BFBC}"/>
                </a:ext>
              </a:extLst>
            </p:cNvPr>
            <p:cNvGrpSpPr/>
            <p:nvPr/>
          </p:nvGrpSpPr>
          <p:grpSpPr>
            <a:xfrm>
              <a:off x="6231000" y="1269000"/>
              <a:ext cx="5259220" cy="3926665"/>
              <a:chOff x="6546000" y="729000"/>
              <a:chExt cx="5259220" cy="392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546000" y="729000"/>
                <a:ext cx="5259220" cy="3926665"/>
                <a:chOff x="6546000" y="729000"/>
                <a:chExt cx="5259220" cy="392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546000" y="729000"/>
                  <a:ext cx="5259220" cy="3915000"/>
                  <a:chOff x="9075819" y="729000"/>
                  <a:chExt cx="2735181" cy="3240000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246000" y="729000"/>
                    <a:ext cx="2565000" cy="3240000"/>
                    <a:chOff x="9246000" y="729000"/>
                    <a:chExt cx="2565000" cy="324000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46000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id="{DF41BE07-32FA-4C2F-AD6D-1E84DF02E10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36000" y="729000"/>
                      <a:ext cx="0" cy="324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075819" y="2762860"/>
                    <a:ext cx="39073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079894" y="2168202"/>
                    <a:ext cx="35244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2" y="1563929"/>
                    <a:ext cx="35546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1" y="966863"/>
                    <a:ext cx="37988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400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3BAF256-7C81-462A-B152-E431AB2C01EE}"/>
                    </a:ext>
                  </a:extLst>
                </p:cNvPr>
                <p:cNvSpPr/>
                <p:nvPr/>
              </p:nvSpPr>
              <p:spPr>
                <a:xfrm>
                  <a:off x="7484617" y="2708999"/>
                  <a:ext cx="270000" cy="149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205,3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8409873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2017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9444873" y="4186746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2018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10436328" y="4191044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2019</a:t>
                  </a:r>
                  <a:endParaRPr lang="vi-VN" sz="24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57A0B4C-B1AF-4A55-AC80-5E5C7FB2A637}"/>
                    </a:ext>
                  </a:extLst>
                </p:cNvPr>
                <p:cNvSpPr/>
                <p:nvPr/>
              </p:nvSpPr>
              <p:spPr>
                <a:xfrm>
                  <a:off x="7747363" y="1944000"/>
                  <a:ext cx="283637" cy="225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318,7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078AABF-1CE2-4841-9189-BAD43D3BFE29}"/>
                    </a:ext>
                  </a:extLst>
                </p:cNvPr>
                <p:cNvSpPr/>
                <p:nvPr/>
              </p:nvSpPr>
              <p:spPr>
                <a:xfrm>
                  <a:off x="8524545" y="2619000"/>
                  <a:ext cx="270000" cy="158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223,7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1D186EE-E3C3-43A8-AAED-BCA1ECDFA677}"/>
                    </a:ext>
                  </a:extLst>
                </p:cNvPr>
                <p:cNvSpPr/>
                <p:nvPr/>
              </p:nvSpPr>
              <p:spPr>
                <a:xfrm>
                  <a:off x="8796000" y="1719000"/>
                  <a:ext cx="283637" cy="2480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341,9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CD3FDC-B46E-42C6-A954-F22BB3B2B593}"/>
                    </a:ext>
                  </a:extLst>
                </p:cNvPr>
                <p:cNvSpPr/>
                <p:nvPr/>
              </p:nvSpPr>
              <p:spPr>
                <a:xfrm>
                  <a:off x="9559545" y="2484000"/>
                  <a:ext cx="270000" cy="171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245,2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EB6BCCE-961C-46A5-8FB8-D5253A6C2713}"/>
                    </a:ext>
                  </a:extLst>
                </p:cNvPr>
                <p:cNvSpPr/>
                <p:nvPr/>
              </p:nvSpPr>
              <p:spPr>
                <a:xfrm>
                  <a:off x="9831000" y="1404000"/>
                  <a:ext cx="283637" cy="279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373,2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59444E3-581C-4FE8-A1C2-43CDA5A507CD}"/>
                    </a:ext>
                  </a:extLst>
                </p:cNvPr>
                <p:cNvSpPr/>
                <p:nvPr/>
              </p:nvSpPr>
              <p:spPr>
                <a:xfrm>
                  <a:off x="10558254" y="2304000"/>
                  <a:ext cx="270000" cy="189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261,9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A2299DC-1DDF-4E40-BF51-CC13D5C22A54}"/>
                    </a:ext>
                  </a:extLst>
                </p:cNvPr>
                <p:cNvSpPr/>
                <p:nvPr/>
              </p:nvSpPr>
              <p:spPr>
                <a:xfrm>
                  <a:off x="10821000" y="1494000"/>
                  <a:ext cx="283637" cy="270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372,1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C915A6F-72C8-46B2-867A-F5C5C84F9436}"/>
                  </a:ext>
                </a:extLst>
              </p:cNvPr>
              <p:cNvGrpSpPr/>
              <p:nvPr/>
            </p:nvGrpSpPr>
            <p:grpSpPr>
              <a:xfrm>
                <a:off x="7446000" y="774000"/>
                <a:ext cx="1800000" cy="523220"/>
                <a:chOff x="7446000" y="774000"/>
                <a:chExt cx="1800000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AC39731-8C24-4B6A-9A46-DB1DB9EE1F7A}"/>
                    </a:ext>
                  </a:extLst>
                </p:cNvPr>
                <p:cNvSpPr txBox="1"/>
                <p:nvPr/>
              </p:nvSpPr>
              <p:spPr>
                <a:xfrm>
                  <a:off x="7626000" y="774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Nam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4F6F67-DA32-43B7-A7C4-960582465120}"/>
                    </a:ext>
                  </a:extLst>
                </p:cNvPr>
                <p:cNvSpPr/>
                <p:nvPr/>
              </p:nvSpPr>
              <p:spPr>
                <a:xfrm>
                  <a:off x="7446000" y="954000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2C9DA21-43E5-4706-B876-ED9F510302D9}"/>
                  </a:ext>
                </a:extLst>
              </p:cNvPr>
              <p:cNvGrpSpPr/>
              <p:nvPr/>
            </p:nvGrpSpPr>
            <p:grpSpPr>
              <a:xfrm>
                <a:off x="9651000" y="729000"/>
                <a:ext cx="2025000" cy="523220"/>
                <a:chOff x="9651000" y="729000"/>
                <a:chExt cx="2025000" cy="52322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77B815D-6813-4CBA-B766-ABB36DCE900E}"/>
                    </a:ext>
                  </a:extLst>
                </p:cNvPr>
                <p:cNvSpPr txBox="1"/>
                <p:nvPr/>
              </p:nvSpPr>
              <p:spPr>
                <a:xfrm>
                  <a:off x="9831000" y="729000"/>
                  <a:ext cx="184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Singapope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5F6E0D3-7A91-4164-B4BA-A43874F3939F}"/>
                    </a:ext>
                  </a:extLst>
                </p:cNvPr>
                <p:cNvSpPr/>
                <p:nvPr/>
              </p:nvSpPr>
              <p:spPr>
                <a:xfrm>
                  <a:off x="9651000" y="954000"/>
                  <a:ext cx="180000" cy="180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E37883-AE89-4CB9-BF5F-24CDA295A64E}"/>
                </a:ext>
              </a:extLst>
            </p:cNvPr>
            <p:cNvSpPr txBox="1"/>
            <p:nvPr/>
          </p:nvSpPr>
          <p:spPr>
            <a:xfrm>
              <a:off x="4881000" y="954000"/>
              <a:ext cx="18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endPara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E38FF8-0EFE-4B16-B6F9-B17024B69BE4}"/>
                </a:ext>
              </a:extLst>
            </p:cNvPr>
            <p:cNvSpPr txBox="1"/>
            <p:nvPr/>
          </p:nvSpPr>
          <p:spPr>
            <a:xfrm>
              <a:off x="11091000" y="4779000"/>
              <a:ext cx="76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1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6568</TotalTime>
  <Words>4764</Words>
  <Application>Microsoft Office PowerPoint</Application>
  <PresentationFormat>Widescreen</PresentationFormat>
  <Paragraphs>891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Ninh Gia</cp:lastModifiedBy>
  <cp:revision>280</cp:revision>
  <dcterms:created xsi:type="dcterms:W3CDTF">2023-06-11T14:25:24Z</dcterms:created>
  <dcterms:modified xsi:type="dcterms:W3CDTF">2023-06-24T10:57:06Z</dcterms:modified>
</cp:coreProperties>
</file>